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9"/>
  </p:notesMasterIdLst>
  <p:sldIdLst>
    <p:sldId id="256" r:id="rId5"/>
    <p:sldId id="341" r:id="rId6"/>
    <p:sldId id="360" r:id="rId7"/>
    <p:sldId id="382" r:id="rId8"/>
    <p:sldId id="370" r:id="rId9"/>
    <p:sldId id="383" r:id="rId10"/>
    <p:sldId id="423" r:id="rId11"/>
    <p:sldId id="371" r:id="rId12"/>
    <p:sldId id="258" r:id="rId13"/>
    <p:sldId id="350" r:id="rId14"/>
    <p:sldId id="394" r:id="rId15"/>
    <p:sldId id="386" r:id="rId16"/>
    <p:sldId id="390" r:id="rId17"/>
    <p:sldId id="358" r:id="rId18"/>
    <p:sldId id="321" r:id="rId19"/>
    <p:sldId id="329" r:id="rId20"/>
    <p:sldId id="322" r:id="rId21"/>
    <p:sldId id="428" r:id="rId22"/>
    <p:sldId id="429" r:id="rId23"/>
    <p:sldId id="430" r:id="rId24"/>
    <p:sldId id="427" r:id="rId25"/>
    <p:sldId id="426" r:id="rId26"/>
    <p:sldId id="424" r:id="rId27"/>
    <p:sldId id="340" r:id="rId28"/>
    <p:sldId id="425" r:id="rId29"/>
    <p:sldId id="375" r:id="rId30"/>
    <p:sldId id="344" r:id="rId31"/>
    <p:sldId id="388" r:id="rId32"/>
    <p:sldId id="323" r:id="rId33"/>
    <p:sldId id="330" r:id="rId34"/>
    <p:sldId id="398" r:id="rId35"/>
    <p:sldId id="400" r:id="rId36"/>
    <p:sldId id="265" r:id="rId37"/>
    <p:sldId id="345" r:id="rId38"/>
    <p:sldId id="337" r:id="rId39"/>
    <p:sldId id="378" r:id="rId40"/>
    <p:sldId id="346" r:id="rId41"/>
    <p:sldId id="393" r:id="rId42"/>
    <p:sldId id="366" r:id="rId43"/>
    <p:sldId id="399" r:id="rId44"/>
    <p:sldId id="261" r:id="rId45"/>
    <p:sldId id="353" r:id="rId46"/>
    <p:sldId id="336" r:id="rId47"/>
    <p:sldId id="317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500"/>
    <a:srgbClr val="F232F2"/>
    <a:srgbClr val="28C218"/>
    <a:srgbClr val="4EA72E"/>
    <a:srgbClr val="0000FF"/>
    <a:srgbClr val="82E1EE"/>
    <a:srgbClr val="A217AD"/>
    <a:srgbClr val="A83DAB"/>
    <a:srgbClr val="FFEC00"/>
    <a:srgbClr val="D2E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747EA-2906-4C6D-959C-C5FC87D18DBD}" v="370" dt="2026-10-07T09:56:10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2" autoAdjust="0"/>
    <p:restoredTop sz="94849" autoAdjust="0"/>
  </p:normalViewPr>
  <p:slideViewPr>
    <p:cSldViewPr snapToGrid="0">
      <p:cViewPr>
        <p:scale>
          <a:sx n="150" d="100"/>
          <a:sy n="150" d="100"/>
        </p:scale>
        <p:origin x="348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Bragard" userId="074d4f6c-08ad-4f74-a976-55c5d5bc4c4e" providerId="ADAL" clId="{E4548653-3A7E-4FED-8A13-F0C11C4817E0}"/>
    <pc:docChg chg="undo redo custSel addSld delSld modSld sldOrd">
      <pc:chgData name="Charlotte Bragard" userId="074d4f6c-08ad-4f74-a976-55c5d5bc4c4e" providerId="ADAL" clId="{E4548653-3A7E-4FED-8A13-F0C11C4817E0}" dt="2026-10-07T09:56:10.166" v="14495" actId="403"/>
      <pc:docMkLst>
        <pc:docMk/>
      </pc:docMkLst>
      <pc:sldChg chg="modSp mod">
        <pc:chgData name="Charlotte Bragard" userId="074d4f6c-08ad-4f74-a976-55c5d5bc4c4e" providerId="ADAL" clId="{E4548653-3A7E-4FED-8A13-F0C11C4817E0}" dt="2026-09-29T14:36:19.881" v="13598" actId="20577"/>
        <pc:sldMkLst>
          <pc:docMk/>
          <pc:sldMk cId="678635402" sldId="256"/>
        </pc:sldMkLst>
        <pc:spChg chg="mod">
          <ac:chgData name="Charlotte Bragard" userId="074d4f6c-08ad-4f74-a976-55c5d5bc4c4e" providerId="ADAL" clId="{E4548653-3A7E-4FED-8A13-F0C11C4817E0}" dt="2026-09-29T14:36:19.881" v="13598" actId="20577"/>
          <ac:spMkLst>
            <pc:docMk/>
            <pc:sldMk cId="678635402" sldId="256"/>
            <ac:spMk id="2" creationId="{4B110438-47D5-DF9E-A0DA-1404B2DAC3B2}"/>
          </ac:spMkLst>
        </pc:spChg>
        <pc:spChg chg="mod">
          <ac:chgData name="Charlotte Bragard" userId="074d4f6c-08ad-4f74-a976-55c5d5bc4c4e" providerId="ADAL" clId="{E4548653-3A7E-4FED-8A13-F0C11C4817E0}" dt="2026-09-29T09:01:32.792" v="13561" actId="20577"/>
          <ac:spMkLst>
            <pc:docMk/>
            <pc:sldMk cId="678635402" sldId="256"/>
            <ac:spMk id="3" creationId="{08CE942C-A274-2034-3F2B-C7A1E2FA5CB8}"/>
          </ac:spMkLst>
        </pc:spChg>
      </pc:sldChg>
      <pc:sldChg chg="modSp mod">
        <pc:chgData name="Charlotte Bragard" userId="074d4f6c-08ad-4f74-a976-55c5d5bc4c4e" providerId="ADAL" clId="{E4548653-3A7E-4FED-8A13-F0C11C4817E0}" dt="2026-10-07T09:23:03.180" v="14274" actId="20577"/>
        <pc:sldMkLst>
          <pc:docMk/>
          <pc:sldMk cId="684021967" sldId="258"/>
        </pc:sldMkLst>
        <pc:spChg chg="mod">
          <ac:chgData name="Charlotte Bragard" userId="074d4f6c-08ad-4f74-a976-55c5d5bc4c4e" providerId="ADAL" clId="{E4548653-3A7E-4FED-8A13-F0C11C4817E0}" dt="2026-10-07T09:23:03.180" v="14274" actId="20577"/>
          <ac:spMkLst>
            <pc:docMk/>
            <pc:sldMk cId="684021967" sldId="258"/>
            <ac:spMk id="4" creationId="{A0DDF97B-BA56-4232-1A29-206D5E0AFEDB}"/>
          </ac:spMkLst>
        </pc:spChg>
      </pc:sldChg>
      <pc:sldChg chg="modSp mod">
        <pc:chgData name="Charlotte Bragard" userId="074d4f6c-08ad-4f74-a976-55c5d5bc4c4e" providerId="ADAL" clId="{E4548653-3A7E-4FED-8A13-F0C11C4817E0}" dt="2026-10-07T09:24:33.363" v="14331" actId="20577"/>
        <pc:sldMkLst>
          <pc:docMk/>
          <pc:sldMk cId="3505854804" sldId="265"/>
        </pc:sldMkLst>
        <pc:spChg chg="mod">
          <ac:chgData name="Charlotte Bragard" userId="074d4f6c-08ad-4f74-a976-55c5d5bc4c4e" providerId="ADAL" clId="{E4548653-3A7E-4FED-8A13-F0C11C4817E0}" dt="2026-10-07T08:26:45.492" v="13895" actId="20577"/>
          <ac:spMkLst>
            <pc:docMk/>
            <pc:sldMk cId="3505854804" sldId="265"/>
            <ac:spMk id="3" creationId="{A57608BA-7B36-1ACE-3873-62E572F64D86}"/>
          </ac:spMkLst>
        </pc:spChg>
        <pc:spChg chg="mod">
          <ac:chgData name="Charlotte Bragard" userId="074d4f6c-08ad-4f74-a976-55c5d5bc4c4e" providerId="ADAL" clId="{E4548653-3A7E-4FED-8A13-F0C11C4817E0}" dt="2026-10-07T09:24:33.363" v="14331" actId="20577"/>
          <ac:spMkLst>
            <pc:docMk/>
            <pc:sldMk cId="3505854804" sldId="265"/>
            <ac:spMk id="7" creationId="{A7CEC85A-B348-7D5F-9D7E-A2051D65B145}"/>
          </ac:spMkLst>
        </pc:spChg>
      </pc:sldChg>
      <pc:sldChg chg="delSp modSp mod">
        <pc:chgData name="Charlotte Bragard" userId="074d4f6c-08ad-4f74-a976-55c5d5bc4c4e" providerId="ADAL" clId="{E4548653-3A7E-4FED-8A13-F0C11C4817E0}" dt="2026-10-07T09:23:27.472" v="14288" actId="20577"/>
        <pc:sldMkLst>
          <pc:docMk/>
          <pc:sldMk cId="784593491" sldId="321"/>
        </pc:sldMkLst>
        <pc:spChg chg="del">
          <ac:chgData name="Charlotte Bragard" userId="074d4f6c-08ad-4f74-a976-55c5d5bc4c4e" providerId="ADAL" clId="{E4548653-3A7E-4FED-8A13-F0C11C4817E0}" dt="2026-10-07T08:54:22.370" v="14116" actId="478"/>
          <ac:spMkLst>
            <pc:docMk/>
            <pc:sldMk cId="784593491" sldId="321"/>
            <ac:spMk id="5" creationId="{A7FA4A36-95A9-7E4C-D9C4-6DAC40FFFAEB}"/>
          </ac:spMkLst>
        </pc:spChg>
        <pc:spChg chg="del">
          <ac:chgData name="Charlotte Bragard" userId="074d4f6c-08ad-4f74-a976-55c5d5bc4c4e" providerId="ADAL" clId="{E4548653-3A7E-4FED-8A13-F0C11C4817E0}" dt="2026-10-07T08:54:26.152" v="14117" actId="478"/>
          <ac:spMkLst>
            <pc:docMk/>
            <pc:sldMk cId="784593491" sldId="321"/>
            <ac:spMk id="6" creationId="{78152AEF-92BA-E5A3-29B8-9CF94766702A}"/>
          </ac:spMkLst>
        </pc:spChg>
        <pc:spChg chg="mod">
          <ac:chgData name="Charlotte Bragard" userId="074d4f6c-08ad-4f74-a976-55c5d5bc4c4e" providerId="ADAL" clId="{E4548653-3A7E-4FED-8A13-F0C11C4817E0}" dt="2026-10-07T09:23:27.472" v="14288" actId="20577"/>
          <ac:spMkLst>
            <pc:docMk/>
            <pc:sldMk cId="784593491" sldId="321"/>
            <ac:spMk id="7" creationId="{C495EA62-14AC-9847-EE8E-FED25A8F5686}"/>
          </ac:spMkLst>
        </pc:spChg>
        <pc:spChg chg="mod">
          <ac:chgData name="Charlotte Bragard" userId="074d4f6c-08ad-4f74-a976-55c5d5bc4c4e" providerId="ADAL" clId="{E4548653-3A7E-4FED-8A13-F0C11C4817E0}" dt="2026-10-07T09:21:19.377" v="14261" actId="1076"/>
          <ac:spMkLst>
            <pc:docMk/>
            <pc:sldMk cId="784593491" sldId="321"/>
            <ac:spMk id="53" creationId="{D001A857-6C5F-7A35-ECD1-5A83574FAC33}"/>
          </ac:spMkLst>
        </pc:spChg>
        <pc:spChg chg="mod">
          <ac:chgData name="Charlotte Bragard" userId="074d4f6c-08ad-4f74-a976-55c5d5bc4c4e" providerId="ADAL" clId="{E4548653-3A7E-4FED-8A13-F0C11C4817E0}" dt="2026-10-07T09:21:21.971" v="14262" actId="1076"/>
          <ac:spMkLst>
            <pc:docMk/>
            <pc:sldMk cId="784593491" sldId="321"/>
            <ac:spMk id="58" creationId="{57EB99C2-F3A9-5522-C21F-A8D508D98116}"/>
          </ac:spMkLst>
        </pc:spChg>
        <pc:picChg chg="mod">
          <ac:chgData name="Charlotte Bragard" userId="074d4f6c-08ad-4f74-a976-55c5d5bc4c4e" providerId="ADAL" clId="{E4548653-3A7E-4FED-8A13-F0C11C4817E0}" dt="2026-10-07T09:21:14.226" v="14260" actId="1076"/>
          <ac:picMkLst>
            <pc:docMk/>
            <pc:sldMk cId="784593491" sldId="321"/>
            <ac:picMk id="52" creationId="{86BC2931-17F0-BF4A-3CE7-C08C2EE43B97}"/>
          </ac:picMkLst>
        </pc:picChg>
      </pc:sldChg>
      <pc:sldChg chg="delSp modSp mod ord">
        <pc:chgData name="Charlotte Bragard" userId="074d4f6c-08ad-4f74-a976-55c5d5bc4c4e" providerId="ADAL" clId="{E4548653-3A7E-4FED-8A13-F0C11C4817E0}" dt="2026-10-07T09:23:36.646" v="14293" actId="20577"/>
        <pc:sldMkLst>
          <pc:docMk/>
          <pc:sldMk cId="3628052386" sldId="322"/>
        </pc:sldMkLst>
        <pc:spChg chg="mod">
          <ac:chgData name="Charlotte Bragard" userId="074d4f6c-08ad-4f74-a976-55c5d5bc4c4e" providerId="ADAL" clId="{E4548653-3A7E-4FED-8A13-F0C11C4817E0}" dt="2026-10-07T09:23:36.646" v="14293" actId="20577"/>
          <ac:spMkLst>
            <pc:docMk/>
            <pc:sldMk cId="3628052386" sldId="322"/>
            <ac:spMk id="7" creationId="{EFC13C29-947F-6509-3734-9EA3C2C65157}"/>
          </ac:spMkLst>
        </pc:spChg>
        <pc:spChg chg="del mod">
          <ac:chgData name="Charlotte Bragard" userId="074d4f6c-08ad-4f74-a976-55c5d5bc4c4e" providerId="ADAL" clId="{E4548653-3A7E-4FED-8A13-F0C11C4817E0}" dt="2026-10-07T08:44:52.417" v="13965" actId="478"/>
          <ac:spMkLst>
            <pc:docMk/>
            <pc:sldMk cId="3628052386" sldId="322"/>
            <ac:spMk id="16" creationId="{7D563F94-D3ED-4CCD-F0AF-5ADB2A034D10}"/>
          </ac:spMkLst>
        </pc:spChg>
        <pc:picChg chg="del">
          <ac:chgData name="Charlotte Bragard" userId="074d4f6c-08ad-4f74-a976-55c5d5bc4c4e" providerId="ADAL" clId="{E4548653-3A7E-4FED-8A13-F0C11C4817E0}" dt="2026-10-07T08:44:53.294" v="13966" actId="478"/>
          <ac:picMkLst>
            <pc:docMk/>
            <pc:sldMk cId="3628052386" sldId="322"/>
            <ac:picMk id="5" creationId="{507F70A4-8609-330D-77DB-1C20F4E31C6D}"/>
          </ac:picMkLst>
        </pc:picChg>
      </pc:sldChg>
      <pc:sldChg chg="addSp delSp modSp mod">
        <pc:chgData name="Charlotte Bragard" userId="074d4f6c-08ad-4f74-a976-55c5d5bc4c4e" providerId="ADAL" clId="{E4548653-3A7E-4FED-8A13-F0C11C4817E0}" dt="2026-10-07T09:24:17.293" v="14323" actId="20577"/>
        <pc:sldMkLst>
          <pc:docMk/>
          <pc:sldMk cId="4209277471" sldId="323"/>
        </pc:sldMkLst>
        <pc:spChg chg="add mod">
          <ac:chgData name="Charlotte Bragard" userId="074d4f6c-08ad-4f74-a976-55c5d5bc4c4e" providerId="ADAL" clId="{E4548653-3A7E-4FED-8A13-F0C11C4817E0}" dt="2026-10-07T09:16:24.898" v="14180" actId="20577"/>
          <ac:spMkLst>
            <pc:docMk/>
            <pc:sldMk cId="4209277471" sldId="323"/>
            <ac:spMk id="6" creationId="{8B6E84CD-F42E-A295-53C2-14379B27E347}"/>
          </ac:spMkLst>
        </pc:spChg>
        <pc:spChg chg="mod">
          <ac:chgData name="Charlotte Bragard" userId="074d4f6c-08ad-4f74-a976-55c5d5bc4c4e" providerId="ADAL" clId="{E4548653-3A7E-4FED-8A13-F0C11C4817E0}" dt="2026-10-07T09:24:17.293" v="14323" actId="20577"/>
          <ac:spMkLst>
            <pc:docMk/>
            <pc:sldMk cId="4209277471" sldId="323"/>
            <ac:spMk id="7" creationId="{1F77A917-D9A5-14EE-10CF-C9284354A048}"/>
          </ac:spMkLst>
        </pc:spChg>
        <pc:spChg chg="del">
          <ac:chgData name="Charlotte Bragard" userId="074d4f6c-08ad-4f74-a976-55c5d5bc4c4e" providerId="ADAL" clId="{E4548653-3A7E-4FED-8A13-F0C11C4817E0}" dt="2026-10-07T09:16:17.475" v="14170" actId="478"/>
          <ac:spMkLst>
            <pc:docMk/>
            <pc:sldMk cId="4209277471" sldId="323"/>
            <ac:spMk id="19" creationId="{5F843B89-07F3-2805-2875-C90CEFFE57A0}"/>
          </ac:spMkLst>
        </pc:spChg>
      </pc:sldChg>
      <pc:sldChg chg="addSp modSp mod ord">
        <pc:chgData name="Charlotte Bragard" userId="074d4f6c-08ad-4f74-a976-55c5d5bc4c4e" providerId="ADAL" clId="{E4548653-3A7E-4FED-8A13-F0C11C4817E0}" dt="2026-10-07T09:26:32.248" v="14375" actId="1076"/>
        <pc:sldMkLst>
          <pc:docMk/>
          <pc:sldMk cId="3724280181" sldId="329"/>
        </pc:sldMkLst>
        <pc:spChg chg="add mod">
          <ac:chgData name="Charlotte Bragard" userId="074d4f6c-08ad-4f74-a976-55c5d5bc4c4e" providerId="ADAL" clId="{E4548653-3A7E-4FED-8A13-F0C11C4817E0}" dt="2026-10-07T09:26:32.248" v="14375" actId="1076"/>
          <ac:spMkLst>
            <pc:docMk/>
            <pc:sldMk cId="3724280181" sldId="329"/>
            <ac:spMk id="6" creationId="{23C41EFF-1832-4F26-1651-F23C2E1E2F95}"/>
          </ac:spMkLst>
        </pc:spChg>
        <pc:spChg chg="mod">
          <ac:chgData name="Charlotte Bragard" userId="074d4f6c-08ad-4f74-a976-55c5d5bc4c4e" providerId="ADAL" clId="{E4548653-3A7E-4FED-8A13-F0C11C4817E0}" dt="2026-10-07T09:23:30.710" v="14291" actId="20577"/>
          <ac:spMkLst>
            <pc:docMk/>
            <pc:sldMk cId="3724280181" sldId="329"/>
            <ac:spMk id="7" creationId="{27F9D970-C877-A503-6319-D2F7C62FCBF1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4:21.432" v="14325" actId="20577"/>
        <pc:sldMkLst>
          <pc:docMk/>
          <pc:sldMk cId="552994040" sldId="330"/>
        </pc:sldMkLst>
        <pc:spChg chg="del">
          <ac:chgData name="Charlotte Bragard" userId="074d4f6c-08ad-4f74-a976-55c5d5bc4c4e" providerId="ADAL" clId="{E4548653-3A7E-4FED-8A13-F0C11C4817E0}" dt="2026-10-07T09:16:30.396" v="14181" actId="478"/>
          <ac:spMkLst>
            <pc:docMk/>
            <pc:sldMk cId="552994040" sldId="330"/>
            <ac:spMk id="6" creationId="{5E0BD177-F007-8577-2617-E57A7CE7DFB7}"/>
          </ac:spMkLst>
        </pc:spChg>
        <pc:spChg chg="mod">
          <ac:chgData name="Charlotte Bragard" userId="074d4f6c-08ad-4f74-a976-55c5d5bc4c4e" providerId="ADAL" clId="{E4548653-3A7E-4FED-8A13-F0C11C4817E0}" dt="2026-10-07T09:24:21.432" v="14325" actId="20577"/>
          <ac:spMkLst>
            <pc:docMk/>
            <pc:sldMk cId="552994040" sldId="330"/>
            <ac:spMk id="7" creationId="{F40AFDBC-C919-6325-E79A-26A69A861D9B}"/>
          </ac:spMkLst>
        </pc:spChg>
        <pc:spChg chg="add">
          <ac:chgData name="Charlotte Bragard" userId="074d4f6c-08ad-4f74-a976-55c5d5bc4c4e" providerId="ADAL" clId="{E4548653-3A7E-4FED-8A13-F0C11C4817E0}" dt="2026-10-07T09:16:31.133" v="14182" actId="22"/>
          <ac:spMkLst>
            <pc:docMk/>
            <pc:sldMk cId="552994040" sldId="330"/>
            <ac:spMk id="11" creationId="{30B2F89D-57C0-B011-CBBA-6DDDAC52F3A0}"/>
          </ac:spMkLst>
        </pc:spChg>
      </pc:sldChg>
      <pc:sldChg chg="modSp mod">
        <pc:chgData name="Charlotte Bragard" userId="074d4f6c-08ad-4f74-a976-55c5d5bc4c4e" providerId="ADAL" clId="{E4548653-3A7E-4FED-8A13-F0C11C4817E0}" dt="2026-10-07T09:39:50.013" v="14460" actId="20577"/>
        <pc:sldMkLst>
          <pc:docMk/>
          <pc:sldMk cId="1221038850" sldId="336"/>
        </pc:sldMkLst>
        <pc:spChg chg="mod">
          <ac:chgData name="Charlotte Bragard" userId="074d4f6c-08ad-4f74-a976-55c5d5bc4c4e" providerId="ADAL" clId="{E4548653-3A7E-4FED-8A13-F0C11C4817E0}" dt="2026-10-07T09:39:50.013" v="14460" actId="20577"/>
          <ac:spMkLst>
            <pc:docMk/>
            <pc:sldMk cId="1221038850" sldId="336"/>
            <ac:spMk id="13" creationId="{B68679F8-91FB-4EDB-7FFD-E8BD036807D0}"/>
          </ac:spMkLst>
        </pc:spChg>
      </pc:sldChg>
      <pc:sldChg chg="modSp mod">
        <pc:chgData name="Charlotte Bragard" userId="074d4f6c-08ad-4f74-a976-55c5d5bc4c4e" providerId="ADAL" clId="{E4548653-3A7E-4FED-8A13-F0C11C4817E0}" dt="2026-10-07T09:29:25.391" v="14452" actId="1076"/>
        <pc:sldMkLst>
          <pc:docMk/>
          <pc:sldMk cId="1002719872" sldId="337"/>
        </pc:sldMkLst>
        <pc:spChg chg="mod">
          <ac:chgData name="Charlotte Bragard" userId="074d4f6c-08ad-4f74-a976-55c5d5bc4c4e" providerId="ADAL" clId="{E4548653-3A7E-4FED-8A13-F0C11C4817E0}" dt="2026-10-07T09:29:25.391" v="14452" actId="1076"/>
          <ac:spMkLst>
            <pc:docMk/>
            <pc:sldMk cId="1002719872" sldId="337"/>
            <ac:spMk id="6" creationId="{07E112EE-60D1-DF44-1B96-6FC4F62F4A93}"/>
          </ac:spMkLst>
        </pc:spChg>
        <pc:spChg chg="mod">
          <ac:chgData name="Charlotte Bragard" userId="074d4f6c-08ad-4f74-a976-55c5d5bc4c4e" providerId="ADAL" clId="{E4548653-3A7E-4FED-8A13-F0C11C4817E0}" dt="2026-10-07T09:24:39.369" v="14335" actId="20577"/>
          <ac:spMkLst>
            <pc:docMk/>
            <pc:sldMk cId="1002719872" sldId="337"/>
            <ac:spMk id="7" creationId="{51A56605-B349-1E44-3E13-192BA3D0CA8B}"/>
          </ac:spMkLst>
        </pc:spChg>
        <pc:spChg chg="mod">
          <ac:chgData name="Charlotte Bragard" userId="074d4f6c-08ad-4f74-a976-55c5d5bc4c4e" providerId="ADAL" clId="{E4548653-3A7E-4FED-8A13-F0C11C4817E0}" dt="2026-10-07T08:26:13.839" v="13875" actId="20577"/>
          <ac:spMkLst>
            <pc:docMk/>
            <pc:sldMk cId="1002719872" sldId="337"/>
            <ac:spMk id="33" creationId="{402FD27F-EA20-543D-F2E2-E29D9F01C60D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56:10.166" v="14495" actId="403"/>
        <pc:sldMkLst>
          <pc:docMk/>
          <pc:sldMk cId="1034829398" sldId="340"/>
        </pc:sldMkLst>
        <pc:spChg chg="add del mod">
          <ac:chgData name="Charlotte Bragard" userId="074d4f6c-08ad-4f74-a976-55c5d5bc4c4e" providerId="ADAL" clId="{E4548653-3A7E-4FED-8A13-F0C11C4817E0}" dt="2026-10-07T09:27:35.645" v="14451" actId="478"/>
          <ac:spMkLst>
            <pc:docMk/>
            <pc:sldMk cId="1034829398" sldId="340"/>
            <ac:spMk id="6" creationId="{1C40F7EB-3A26-E9FF-7920-2B9004DCC80F}"/>
          </ac:spMkLst>
        </pc:spChg>
        <pc:spChg chg="mod">
          <ac:chgData name="Charlotte Bragard" userId="074d4f6c-08ad-4f74-a976-55c5d5bc4c4e" providerId="ADAL" clId="{E4548653-3A7E-4FED-8A13-F0C11C4817E0}" dt="2026-10-07T09:23:58.708" v="14313" actId="20577"/>
          <ac:spMkLst>
            <pc:docMk/>
            <pc:sldMk cId="1034829398" sldId="340"/>
            <ac:spMk id="13" creationId="{0A268DFE-0FFA-41A4-CD8B-D7518E32A0FC}"/>
          </ac:spMkLst>
        </pc:spChg>
        <pc:spChg chg="mod">
          <ac:chgData name="Charlotte Bragard" userId="074d4f6c-08ad-4f74-a976-55c5d5bc4c4e" providerId="ADAL" clId="{E4548653-3A7E-4FED-8A13-F0C11C4817E0}" dt="2026-10-07T09:56:10.166" v="14495" actId="403"/>
          <ac:spMkLst>
            <pc:docMk/>
            <pc:sldMk cId="1034829398" sldId="340"/>
            <ac:spMk id="19" creationId="{A455B142-E8C2-429C-1B02-AF03B7384B17}"/>
          </ac:spMkLst>
        </pc:spChg>
      </pc:sldChg>
      <pc:sldChg chg="modNotesTx">
        <pc:chgData name="Charlotte Bragard" userId="074d4f6c-08ad-4f74-a976-55c5d5bc4c4e" providerId="ADAL" clId="{E4548653-3A7E-4FED-8A13-F0C11C4817E0}" dt="2026-10-07T09:41:25.423" v="14461" actId="20577"/>
        <pc:sldMkLst>
          <pc:docMk/>
          <pc:sldMk cId="3345906509" sldId="341"/>
        </pc:sldMkLst>
      </pc:sldChg>
      <pc:sldChg chg="addSp delSp modSp mod">
        <pc:chgData name="Charlotte Bragard" userId="074d4f6c-08ad-4f74-a976-55c5d5bc4c4e" providerId="ADAL" clId="{E4548653-3A7E-4FED-8A13-F0C11C4817E0}" dt="2026-10-07T09:24:09.949" v="14319" actId="20577"/>
        <pc:sldMkLst>
          <pc:docMk/>
          <pc:sldMk cId="4042363934" sldId="344"/>
        </pc:sldMkLst>
        <pc:spChg chg="mod">
          <ac:chgData name="Charlotte Bragard" userId="074d4f6c-08ad-4f74-a976-55c5d5bc4c4e" providerId="ADAL" clId="{E4548653-3A7E-4FED-8A13-F0C11C4817E0}" dt="2026-10-05T12:14:00.823" v="13804" actId="20577"/>
          <ac:spMkLst>
            <pc:docMk/>
            <pc:sldMk cId="4042363934" sldId="344"/>
            <ac:spMk id="5" creationId="{A2B6856A-ABCD-A41A-F118-A2FF62CCFA83}"/>
          </ac:spMkLst>
        </pc:spChg>
        <pc:spChg chg="add">
          <ac:chgData name="Charlotte Bragard" userId="074d4f6c-08ad-4f74-a976-55c5d5bc4c4e" providerId="ADAL" clId="{E4548653-3A7E-4FED-8A13-F0C11C4817E0}" dt="2026-10-07T09:16:09.607" v="14167" actId="22"/>
          <ac:spMkLst>
            <pc:docMk/>
            <pc:sldMk cId="4042363934" sldId="344"/>
            <ac:spMk id="6" creationId="{9CF7ED44-D2E5-B18F-5242-6970CE1ED772}"/>
          </ac:spMkLst>
        </pc:spChg>
        <pc:spChg chg="mod">
          <ac:chgData name="Charlotte Bragard" userId="074d4f6c-08ad-4f74-a976-55c5d5bc4c4e" providerId="ADAL" clId="{E4548653-3A7E-4FED-8A13-F0C11C4817E0}" dt="2026-10-05T12:14:16.154" v="13827" actId="20577"/>
          <ac:spMkLst>
            <pc:docMk/>
            <pc:sldMk cId="4042363934" sldId="344"/>
            <ac:spMk id="27" creationId="{C4CED175-761D-CB12-431C-0D60C6888E68}"/>
          </ac:spMkLst>
        </pc:spChg>
        <pc:spChg chg="mod">
          <ac:chgData name="Charlotte Bragard" userId="074d4f6c-08ad-4f74-a976-55c5d5bc4c4e" providerId="ADAL" clId="{E4548653-3A7E-4FED-8A13-F0C11C4817E0}" dt="2026-10-07T09:24:09.949" v="14319" actId="20577"/>
          <ac:spMkLst>
            <pc:docMk/>
            <pc:sldMk cId="4042363934" sldId="344"/>
            <ac:spMk id="46" creationId="{A79AFD95-BCE6-4B48-B31A-DDBC7C8234B4}"/>
          </ac:spMkLst>
        </pc:spChg>
        <pc:spChg chg="del">
          <ac:chgData name="Charlotte Bragard" userId="074d4f6c-08ad-4f74-a976-55c5d5bc4c4e" providerId="ADAL" clId="{E4548653-3A7E-4FED-8A13-F0C11C4817E0}" dt="2026-10-07T09:16:08.465" v="14166" actId="478"/>
          <ac:spMkLst>
            <pc:docMk/>
            <pc:sldMk cId="4042363934" sldId="344"/>
            <ac:spMk id="64" creationId="{A7A976CE-8760-3768-5494-DE95DCBD0A16}"/>
          </ac:spMkLst>
        </pc:spChg>
      </pc:sldChg>
      <pc:sldChg chg="modSp mod ord">
        <pc:chgData name="Charlotte Bragard" userId="074d4f6c-08ad-4f74-a976-55c5d5bc4c4e" providerId="ADAL" clId="{E4548653-3A7E-4FED-8A13-F0C11C4817E0}" dt="2026-10-07T09:24:36.743" v="14333" actId="20577"/>
        <pc:sldMkLst>
          <pc:docMk/>
          <pc:sldMk cId="1029425031" sldId="345"/>
        </pc:sldMkLst>
        <pc:spChg chg="mod">
          <ac:chgData name="Charlotte Bragard" userId="074d4f6c-08ad-4f74-a976-55c5d5bc4c4e" providerId="ADAL" clId="{E4548653-3A7E-4FED-8A13-F0C11C4817E0}" dt="2026-10-07T08:26:38.026" v="13885" actId="20577"/>
          <ac:spMkLst>
            <pc:docMk/>
            <pc:sldMk cId="1029425031" sldId="345"/>
            <ac:spMk id="6" creationId="{5FEF2687-3FF5-AF83-EC74-9625D7F45703}"/>
          </ac:spMkLst>
        </pc:spChg>
        <pc:spChg chg="mod">
          <ac:chgData name="Charlotte Bragard" userId="074d4f6c-08ad-4f74-a976-55c5d5bc4c4e" providerId="ADAL" clId="{E4548653-3A7E-4FED-8A13-F0C11C4817E0}" dt="2026-10-07T09:24:36.743" v="14333" actId="20577"/>
          <ac:spMkLst>
            <pc:docMk/>
            <pc:sldMk cId="1029425031" sldId="345"/>
            <ac:spMk id="7" creationId="{34D4F2FA-A81E-B99C-DAC5-927DDE18C4EE}"/>
          </ac:spMkLst>
        </pc:spChg>
      </pc:sldChg>
      <pc:sldChg chg="modSp mod">
        <pc:chgData name="Charlotte Bragard" userId="074d4f6c-08ad-4f74-a976-55c5d5bc4c4e" providerId="ADAL" clId="{E4548653-3A7E-4FED-8A13-F0C11C4817E0}" dt="2026-10-07T09:24:46.822" v="14339" actId="20577"/>
        <pc:sldMkLst>
          <pc:docMk/>
          <pc:sldMk cId="2758240658" sldId="346"/>
        </pc:sldMkLst>
        <pc:spChg chg="mod">
          <ac:chgData name="Charlotte Bragard" userId="074d4f6c-08ad-4f74-a976-55c5d5bc4c4e" providerId="ADAL" clId="{E4548653-3A7E-4FED-8A13-F0C11C4817E0}" dt="2026-10-07T08:25:52.961" v="13855" actId="20577"/>
          <ac:spMkLst>
            <pc:docMk/>
            <pc:sldMk cId="2758240658" sldId="346"/>
            <ac:spMk id="4" creationId="{0995D84D-6B38-B8D1-58FA-DACE2254CE1E}"/>
          </ac:spMkLst>
        </pc:spChg>
        <pc:spChg chg="mod">
          <ac:chgData name="Charlotte Bragard" userId="074d4f6c-08ad-4f74-a976-55c5d5bc4c4e" providerId="ADAL" clId="{E4548653-3A7E-4FED-8A13-F0C11C4817E0}" dt="2026-10-07T09:24:46.822" v="14339" actId="20577"/>
          <ac:spMkLst>
            <pc:docMk/>
            <pc:sldMk cId="2758240658" sldId="346"/>
            <ac:spMk id="7" creationId="{C434F359-4C6F-2336-01DA-990D8A6CB32F}"/>
          </ac:spMkLst>
        </pc:spChg>
      </pc:sldChg>
      <pc:sldChg chg="modSp mod">
        <pc:chgData name="Charlotte Bragard" userId="074d4f6c-08ad-4f74-a976-55c5d5bc4c4e" providerId="ADAL" clId="{E4548653-3A7E-4FED-8A13-F0C11C4817E0}" dt="2026-10-07T09:23:06.549" v="14276" actId="20577"/>
        <pc:sldMkLst>
          <pc:docMk/>
          <pc:sldMk cId="2795372145" sldId="350"/>
        </pc:sldMkLst>
        <pc:spChg chg="mod">
          <ac:chgData name="Charlotte Bragard" userId="074d4f6c-08ad-4f74-a976-55c5d5bc4c4e" providerId="ADAL" clId="{E4548653-3A7E-4FED-8A13-F0C11C4817E0}" dt="2026-10-07T09:23:06.549" v="14276" actId="20577"/>
          <ac:spMkLst>
            <pc:docMk/>
            <pc:sldMk cId="2795372145" sldId="350"/>
            <ac:spMk id="50" creationId="{CCDE9C65-CB2B-DFBF-084E-395FDD4401CD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3:23.042" v="14284" actId="20577"/>
        <pc:sldMkLst>
          <pc:docMk/>
          <pc:sldMk cId="3379690797" sldId="358"/>
        </pc:sldMkLst>
        <pc:spChg chg="mod">
          <ac:chgData name="Charlotte Bragard" userId="074d4f6c-08ad-4f74-a976-55c5d5bc4c4e" providerId="ADAL" clId="{E4548653-3A7E-4FED-8A13-F0C11C4817E0}" dt="2026-10-07T09:19:20.607" v="14227"/>
          <ac:spMkLst>
            <pc:docMk/>
            <pc:sldMk cId="3379690797" sldId="358"/>
            <ac:spMk id="6" creationId="{A3860E13-1148-6E12-C944-1221A4FB6359}"/>
          </ac:spMkLst>
        </pc:spChg>
        <pc:spChg chg="mod">
          <ac:chgData name="Charlotte Bragard" userId="074d4f6c-08ad-4f74-a976-55c5d5bc4c4e" providerId="ADAL" clId="{E4548653-3A7E-4FED-8A13-F0C11C4817E0}" dt="2026-10-07T09:23:23.042" v="14284" actId="20577"/>
          <ac:spMkLst>
            <pc:docMk/>
            <pc:sldMk cId="3379690797" sldId="358"/>
            <ac:spMk id="50" creationId="{4BB64992-094C-3B09-82A3-705311DB5173}"/>
          </ac:spMkLst>
        </pc:spChg>
        <pc:grpChg chg="add mod">
          <ac:chgData name="Charlotte Bragard" userId="074d4f6c-08ad-4f74-a976-55c5d5bc4c4e" providerId="ADAL" clId="{E4548653-3A7E-4FED-8A13-F0C11C4817E0}" dt="2026-10-07T09:19:20.607" v="14227"/>
          <ac:grpSpMkLst>
            <pc:docMk/>
            <pc:sldMk cId="3379690797" sldId="358"/>
            <ac:grpSpMk id="3" creationId="{6CE9A976-0C7F-5A96-8D23-925B106AEC07}"/>
          </ac:grpSpMkLst>
        </pc:grpChg>
        <pc:grpChg chg="del mod">
          <ac:chgData name="Charlotte Bragard" userId="074d4f6c-08ad-4f74-a976-55c5d5bc4c4e" providerId="ADAL" clId="{E4548653-3A7E-4FED-8A13-F0C11C4817E0}" dt="2026-10-07T09:19:19.601" v="14226" actId="478"/>
          <ac:grpSpMkLst>
            <pc:docMk/>
            <pc:sldMk cId="3379690797" sldId="358"/>
            <ac:grpSpMk id="81" creationId="{F36A1103-C92F-DA37-F950-A8E793CF4D1A}"/>
          </ac:grpSpMkLst>
        </pc:grpChg>
        <pc:cxnChg chg="mod">
          <ac:chgData name="Charlotte Bragard" userId="074d4f6c-08ad-4f74-a976-55c5d5bc4c4e" providerId="ADAL" clId="{E4548653-3A7E-4FED-8A13-F0C11C4817E0}" dt="2026-10-07T09:19:20.607" v="14227"/>
          <ac:cxnSpMkLst>
            <pc:docMk/>
            <pc:sldMk cId="3379690797" sldId="358"/>
            <ac:cxnSpMk id="9" creationId="{98BFFC22-E5C5-3413-2102-F0C8C0729F19}"/>
          </ac:cxnSpMkLst>
        </pc:cxnChg>
        <pc:cxnChg chg="mod">
          <ac:chgData name="Charlotte Bragard" userId="074d4f6c-08ad-4f74-a976-55c5d5bc4c4e" providerId="ADAL" clId="{E4548653-3A7E-4FED-8A13-F0C11C4817E0}" dt="2026-10-07T09:19:19.601" v="14226" actId="478"/>
          <ac:cxnSpMkLst>
            <pc:docMk/>
            <pc:sldMk cId="3379690797" sldId="358"/>
            <ac:cxnSpMk id="78" creationId="{A6CF78E4-293B-81CA-E7EA-F7F8C2B23324}"/>
          </ac:cxnSpMkLst>
        </pc:cxnChg>
      </pc:sldChg>
      <pc:sldChg chg="addSp delSp modSp mod">
        <pc:chgData name="Charlotte Bragard" userId="074d4f6c-08ad-4f74-a976-55c5d5bc4c4e" providerId="ADAL" clId="{E4548653-3A7E-4FED-8A13-F0C11C4817E0}" dt="2026-10-07T09:22:49.536" v="14266" actId="20577"/>
        <pc:sldMkLst>
          <pc:docMk/>
          <pc:sldMk cId="1980876887" sldId="370"/>
        </pc:sldMkLst>
        <pc:spChg chg="mod">
          <ac:chgData name="Charlotte Bragard" userId="074d4f6c-08ad-4f74-a976-55c5d5bc4c4e" providerId="ADAL" clId="{E4548653-3A7E-4FED-8A13-F0C11C4817E0}" dt="2026-10-07T09:22:49.536" v="14266" actId="20577"/>
          <ac:spMkLst>
            <pc:docMk/>
            <pc:sldMk cId="1980876887" sldId="370"/>
            <ac:spMk id="4" creationId="{FF15261B-0DB8-4EE4-3E04-6C4D2BF5284D}"/>
          </ac:spMkLst>
        </pc:spChg>
        <pc:spChg chg="add ord">
          <ac:chgData name="Charlotte Bragard" userId="074d4f6c-08ad-4f74-a976-55c5d5bc4c4e" providerId="ADAL" clId="{E4548653-3A7E-4FED-8A13-F0C11C4817E0}" dt="2026-10-05T12:10:45.500" v="13640" actId="171"/>
          <ac:spMkLst>
            <pc:docMk/>
            <pc:sldMk cId="1980876887" sldId="370"/>
            <ac:spMk id="13" creationId="{3AE77A3C-C69F-281E-017C-222BF878C32A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41:56.362" v="14482" actId="171"/>
        <pc:sldMkLst>
          <pc:docMk/>
          <pc:sldMk cId="4203196201" sldId="371"/>
        </pc:sldMkLst>
        <pc:spChg chg="mod">
          <ac:chgData name="Charlotte Bragard" userId="074d4f6c-08ad-4f74-a976-55c5d5bc4c4e" providerId="ADAL" clId="{E4548653-3A7E-4FED-8A13-F0C11C4817E0}" dt="2026-10-05T12:05:47.911" v="13628" actId="1076"/>
          <ac:spMkLst>
            <pc:docMk/>
            <pc:sldMk cId="4203196201" sldId="371"/>
            <ac:spMk id="3" creationId="{26BB96D3-F2AA-49B9-8113-D7964D7B9271}"/>
          </ac:spMkLst>
        </pc:spChg>
        <pc:spChg chg="mod">
          <ac:chgData name="Charlotte Bragard" userId="074d4f6c-08ad-4f74-a976-55c5d5bc4c4e" providerId="ADAL" clId="{E4548653-3A7E-4FED-8A13-F0C11C4817E0}" dt="2026-10-07T09:22:59.453" v="14272" actId="20577"/>
          <ac:spMkLst>
            <pc:docMk/>
            <pc:sldMk cId="4203196201" sldId="371"/>
            <ac:spMk id="4" creationId="{E701B796-4DAD-34A2-C717-CF18B0AC1854}"/>
          </ac:spMkLst>
        </pc:spChg>
        <pc:spChg chg="add">
          <ac:chgData name="Charlotte Bragard" userId="074d4f6c-08ad-4f74-a976-55c5d5bc4c4e" providerId="ADAL" clId="{E4548653-3A7E-4FED-8A13-F0C11C4817E0}" dt="2026-10-05T12:06:02.787" v="13630" actId="22"/>
          <ac:spMkLst>
            <pc:docMk/>
            <pc:sldMk cId="4203196201" sldId="371"/>
            <ac:spMk id="10" creationId="{74413626-EA70-A2FA-C670-949F7E86BBAA}"/>
          </ac:spMkLst>
        </pc:spChg>
        <pc:spChg chg="add ord">
          <ac:chgData name="Charlotte Bragard" userId="074d4f6c-08ad-4f74-a976-55c5d5bc4c4e" providerId="ADAL" clId="{E4548653-3A7E-4FED-8A13-F0C11C4817E0}" dt="2026-10-07T09:41:56.362" v="14482" actId="171"/>
          <ac:spMkLst>
            <pc:docMk/>
            <pc:sldMk cId="4203196201" sldId="371"/>
            <ac:spMk id="11" creationId="{1D4415B0-1C59-1304-CC32-D75B61414168}"/>
          </ac:spMkLst>
        </pc:spChg>
        <pc:spChg chg="add">
          <ac:chgData name="Charlotte Bragard" userId="074d4f6c-08ad-4f74-a976-55c5d5bc4c4e" providerId="ADAL" clId="{E4548653-3A7E-4FED-8A13-F0C11C4817E0}" dt="2026-10-05T12:06:02.787" v="13630" actId="22"/>
          <ac:spMkLst>
            <pc:docMk/>
            <pc:sldMk cId="4203196201" sldId="371"/>
            <ac:spMk id="12" creationId="{BE84BD9F-9765-8926-0056-F2C70E204209}"/>
          </ac:spMkLst>
        </pc:spChg>
        <pc:spChg chg="del">
          <ac:chgData name="Charlotte Bragard" userId="074d4f6c-08ad-4f74-a976-55c5d5bc4c4e" providerId="ADAL" clId="{E4548653-3A7E-4FED-8A13-F0C11C4817E0}" dt="2026-10-07T09:41:49.103" v="14462" actId="478"/>
          <ac:spMkLst>
            <pc:docMk/>
            <pc:sldMk cId="4203196201" sldId="371"/>
            <ac:spMk id="30" creationId="{0F1A73B6-2825-CDEB-4DBC-E11A096F7B7F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4:05.493" v="14317" actId="20577"/>
        <pc:sldMkLst>
          <pc:docMk/>
          <pc:sldMk cId="2363616695" sldId="375"/>
        </pc:sldMkLst>
        <pc:spChg chg="mod">
          <ac:chgData name="Charlotte Bragard" userId="074d4f6c-08ad-4f74-a976-55c5d5bc4c4e" providerId="ADAL" clId="{E4548653-3A7E-4FED-8A13-F0C11C4817E0}" dt="2026-10-05T12:13:23.458" v="13756" actId="20577"/>
          <ac:spMkLst>
            <pc:docMk/>
            <pc:sldMk cId="2363616695" sldId="375"/>
            <ac:spMk id="3" creationId="{78CBA34E-C7C7-3623-EB86-683028864A89}"/>
          </ac:spMkLst>
        </pc:spChg>
        <pc:spChg chg="add del mod">
          <ac:chgData name="Charlotte Bragard" userId="074d4f6c-08ad-4f74-a976-55c5d5bc4c4e" providerId="ADAL" clId="{E4548653-3A7E-4FED-8A13-F0C11C4817E0}" dt="2026-10-07T09:15:58.499" v="14164" actId="478"/>
          <ac:spMkLst>
            <pc:docMk/>
            <pc:sldMk cId="2363616695" sldId="375"/>
            <ac:spMk id="5" creationId="{81C8C328-91E3-AC82-864E-EBCEBB3AA045}"/>
          </ac:spMkLst>
        </pc:spChg>
        <pc:spChg chg="mod">
          <ac:chgData name="Charlotte Bragard" userId="074d4f6c-08ad-4f74-a976-55c5d5bc4c4e" providerId="ADAL" clId="{E4548653-3A7E-4FED-8A13-F0C11C4817E0}" dt="2026-10-05T12:13:35.776" v="13779" actId="20577"/>
          <ac:spMkLst>
            <pc:docMk/>
            <pc:sldMk cId="2363616695" sldId="375"/>
            <ac:spMk id="27" creationId="{7E4EAAAA-F867-ADFA-2EAC-52926D61B89F}"/>
          </ac:spMkLst>
        </pc:spChg>
        <pc:spChg chg="mod">
          <ac:chgData name="Charlotte Bragard" userId="074d4f6c-08ad-4f74-a976-55c5d5bc4c4e" providerId="ADAL" clId="{E4548653-3A7E-4FED-8A13-F0C11C4817E0}" dt="2026-10-07T09:24:05.493" v="14317" actId="20577"/>
          <ac:spMkLst>
            <pc:docMk/>
            <pc:sldMk cId="2363616695" sldId="375"/>
            <ac:spMk id="46" creationId="{BC0FF425-676D-8C49-A4F7-28550799AE48}"/>
          </ac:spMkLst>
        </pc:spChg>
        <pc:spChg chg="mod ord">
          <ac:chgData name="Charlotte Bragard" userId="074d4f6c-08ad-4f74-a976-55c5d5bc4c4e" providerId="ADAL" clId="{E4548653-3A7E-4FED-8A13-F0C11C4817E0}" dt="2026-10-07T09:15:52.270" v="14162" actId="167"/>
          <ac:spMkLst>
            <pc:docMk/>
            <pc:sldMk cId="2363616695" sldId="375"/>
            <ac:spMk id="50" creationId="{C6D77A20-134A-1DDA-0EFF-0724DA1BBC83}"/>
          </ac:spMkLst>
        </pc:spChg>
        <pc:spChg chg="mod">
          <ac:chgData name="Charlotte Bragard" userId="074d4f6c-08ad-4f74-a976-55c5d5bc4c4e" providerId="ADAL" clId="{E4548653-3A7E-4FED-8A13-F0C11C4817E0}" dt="2026-10-05T12:13:50.675" v="13794" actId="20577"/>
          <ac:spMkLst>
            <pc:docMk/>
            <pc:sldMk cId="2363616695" sldId="375"/>
            <ac:spMk id="51" creationId="{6C648E4C-7671-DC36-BD9E-6E0382A39BA9}"/>
          </ac:spMkLst>
        </pc:spChg>
        <pc:spChg chg="add del mod">
          <ac:chgData name="Charlotte Bragard" userId="074d4f6c-08ad-4f74-a976-55c5d5bc4c4e" providerId="ADAL" clId="{E4548653-3A7E-4FED-8A13-F0C11C4817E0}" dt="2026-10-07T09:16:01.415" v="14165" actId="478"/>
          <ac:spMkLst>
            <pc:docMk/>
            <pc:sldMk cId="2363616695" sldId="375"/>
            <ac:spMk id="52" creationId="{5B9F6498-E646-2F9E-A5BD-041734586409}"/>
          </ac:spMkLst>
        </pc:spChg>
      </pc:sldChg>
      <pc:sldChg chg="modSp mod">
        <pc:chgData name="Charlotte Bragard" userId="074d4f6c-08ad-4f74-a976-55c5d5bc4c4e" providerId="ADAL" clId="{E4548653-3A7E-4FED-8A13-F0C11C4817E0}" dt="2026-10-07T09:30:22.147" v="14457" actId="692"/>
        <pc:sldMkLst>
          <pc:docMk/>
          <pc:sldMk cId="1603054757" sldId="378"/>
        </pc:sldMkLst>
        <pc:spChg chg="mod">
          <ac:chgData name="Charlotte Bragard" userId="074d4f6c-08ad-4f74-a976-55c5d5bc4c4e" providerId="ADAL" clId="{E4548653-3A7E-4FED-8A13-F0C11C4817E0}" dt="2026-10-07T09:29:29.658" v="14453" actId="1076"/>
          <ac:spMkLst>
            <pc:docMk/>
            <pc:sldMk cId="1603054757" sldId="378"/>
            <ac:spMk id="5" creationId="{38E95DF4-07C4-6977-2A22-A23F723090CE}"/>
          </ac:spMkLst>
        </pc:spChg>
        <pc:spChg chg="mod">
          <ac:chgData name="Charlotte Bragard" userId="074d4f6c-08ad-4f74-a976-55c5d5bc4c4e" providerId="ADAL" clId="{E4548653-3A7E-4FED-8A13-F0C11C4817E0}" dt="2026-10-07T09:24:41.861" v="14337" actId="20577"/>
          <ac:spMkLst>
            <pc:docMk/>
            <pc:sldMk cId="1603054757" sldId="378"/>
            <ac:spMk id="7" creationId="{D3136375-A697-62FB-874C-FA93F3D471BB}"/>
          </ac:spMkLst>
        </pc:spChg>
        <pc:spChg chg="mod">
          <ac:chgData name="Charlotte Bragard" userId="074d4f6c-08ad-4f74-a976-55c5d5bc4c4e" providerId="ADAL" clId="{E4548653-3A7E-4FED-8A13-F0C11C4817E0}" dt="2026-10-07T08:26:00.149" v="13865" actId="20577"/>
          <ac:spMkLst>
            <pc:docMk/>
            <pc:sldMk cId="1603054757" sldId="378"/>
            <ac:spMk id="49" creationId="{BC2E3F32-7F88-B537-47A4-62F14F01916F}"/>
          </ac:spMkLst>
        </pc:spChg>
        <pc:spChg chg="mod">
          <ac:chgData name="Charlotte Bragard" userId="074d4f6c-08ad-4f74-a976-55c5d5bc4c4e" providerId="ADAL" clId="{E4548653-3A7E-4FED-8A13-F0C11C4817E0}" dt="2026-10-07T09:30:22.147" v="14457" actId="692"/>
          <ac:spMkLst>
            <pc:docMk/>
            <pc:sldMk cId="1603054757" sldId="378"/>
            <ac:spMk id="70" creationId="{C04023A6-30B0-3701-9059-3FB9DAA4266A}"/>
          </ac:spMkLst>
        </pc:spChg>
        <pc:spChg chg="mod">
          <ac:chgData name="Charlotte Bragard" userId="074d4f6c-08ad-4f74-a976-55c5d5bc4c4e" providerId="ADAL" clId="{E4548653-3A7E-4FED-8A13-F0C11C4817E0}" dt="2026-10-07T09:30:15.382" v="14456" actId="692"/>
          <ac:spMkLst>
            <pc:docMk/>
            <pc:sldMk cId="1603054757" sldId="378"/>
            <ac:spMk id="71" creationId="{6C6B27EB-F05D-A34A-5C90-2CCD35B9F032}"/>
          </ac:spMkLst>
        </pc:spChg>
      </pc:sldChg>
      <pc:sldChg chg="modSp mod">
        <pc:chgData name="Charlotte Bragard" userId="074d4f6c-08ad-4f74-a976-55c5d5bc4c4e" providerId="ADAL" clId="{E4548653-3A7E-4FED-8A13-F0C11C4817E0}" dt="2026-10-07T09:47:55.354" v="14494" actId="20577"/>
        <pc:sldMkLst>
          <pc:docMk/>
          <pc:sldMk cId="2520522947" sldId="382"/>
        </pc:sldMkLst>
        <pc:spChg chg="mod">
          <ac:chgData name="Charlotte Bragard" userId="074d4f6c-08ad-4f74-a976-55c5d5bc4c4e" providerId="ADAL" clId="{E4548653-3A7E-4FED-8A13-F0C11C4817E0}" dt="2026-10-07T09:22:45.100" v="14264" actId="20577"/>
          <ac:spMkLst>
            <pc:docMk/>
            <pc:sldMk cId="2520522947" sldId="382"/>
            <ac:spMk id="13" creationId="{85CB2A7E-4BE0-D455-FE12-44AA570C3829}"/>
          </ac:spMkLst>
        </pc:spChg>
        <pc:spChg chg="mod">
          <ac:chgData name="Charlotte Bragard" userId="074d4f6c-08ad-4f74-a976-55c5d5bc4c4e" providerId="ADAL" clId="{E4548653-3A7E-4FED-8A13-F0C11C4817E0}" dt="2026-10-07T09:47:55.354" v="14494" actId="20577"/>
          <ac:spMkLst>
            <pc:docMk/>
            <pc:sldMk cId="2520522947" sldId="382"/>
            <ac:spMk id="35" creationId="{536A605C-0353-BFB3-9C6D-028E478709CB}"/>
          </ac:spMkLst>
        </pc:spChg>
      </pc:sldChg>
      <pc:sldChg chg="addSp delSp modSp add del mod">
        <pc:chgData name="Charlotte Bragard" userId="074d4f6c-08ad-4f74-a976-55c5d5bc4c4e" providerId="ADAL" clId="{E4548653-3A7E-4FED-8A13-F0C11C4817E0}" dt="2026-10-07T09:22:52.691" v="14268" actId="20577"/>
        <pc:sldMkLst>
          <pc:docMk/>
          <pc:sldMk cId="2106824715" sldId="383"/>
        </pc:sldMkLst>
        <pc:spChg chg="mod">
          <ac:chgData name="Charlotte Bragard" userId="074d4f6c-08ad-4f74-a976-55c5d5bc4c4e" providerId="ADAL" clId="{E4548653-3A7E-4FED-8A13-F0C11C4817E0}" dt="2026-10-07T09:22:52.691" v="14268" actId="20577"/>
          <ac:spMkLst>
            <pc:docMk/>
            <pc:sldMk cId="2106824715" sldId="383"/>
            <ac:spMk id="15" creationId="{D907E07A-4F71-35DA-0804-4904B59056D6}"/>
          </ac:spMkLst>
        </pc:spChg>
        <pc:spChg chg="add mod">
          <ac:chgData name="Charlotte Bragard" userId="074d4f6c-08ad-4f74-a976-55c5d5bc4c4e" providerId="ADAL" clId="{E4548653-3A7E-4FED-8A13-F0C11C4817E0}" dt="2026-10-05T12:11:06.256" v="13643"/>
          <ac:spMkLst>
            <pc:docMk/>
            <pc:sldMk cId="2106824715" sldId="383"/>
            <ac:spMk id="25" creationId="{AE4B4E27-58F6-7FFA-1AA6-36BD2BFE4AF9}"/>
          </ac:spMkLst>
        </pc:spChg>
        <pc:grpChg chg="add mod">
          <ac:chgData name="Charlotte Bragard" userId="074d4f6c-08ad-4f74-a976-55c5d5bc4c4e" providerId="ADAL" clId="{E4548653-3A7E-4FED-8A13-F0C11C4817E0}" dt="2026-10-05T12:05:18.603" v="13601"/>
          <ac:grpSpMkLst>
            <pc:docMk/>
            <pc:sldMk cId="2106824715" sldId="383"/>
            <ac:grpSpMk id="4" creationId="{4F2749B9-B403-006B-268C-E1D6E3CF25AE}"/>
          </ac:grpSpMkLst>
        </pc:grpChg>
        <pc:picChg chg="mod">
          <ac:chgData name="Charlotte Bragard" userId="074d4f6c-08ad-4f74-a976-55c5d5bc4c4e" providerId="ADAL" clId="{E4548653-3A7E-4FED-8A13-F0C11C4817E0}" dt="2026-10-05T12:05:18.603" v="13601"/>
          <ac:picMkLst>
            <pc:docMk/>
            <pc:sldMk cId="2106824715" sldId="383"/>
            <ac:picMk id="9" creationId="{15A1EFE4-84C6-3ECD-CA9A-3DDD82C236BE}"/>
          </ac:picMkLst>
        </pc:picChg>
        <pc:picChg chg="mod">
          <ac:chgData name="Charlotte Bragard" userId="074d4f6c-08ad-4f74-a976-55c5d5bc4c4e" providerId="ADAL" clId="{E4548653-3A7E-4FED-8A13-F0C11C4817E0}" dt="2026-10-05T12:05:18.603" v="13601"/>
          <ac:picMkLst>
            <pc:docMk/>
            <pc:sldMk cId="2106824715" sldId="383"/>
            <ac:picMk id="17" creationId="{4FDF224F-BE54-3972-10D6-775EEE031776}"/>
          </ac:picMkLst>
        </pc:picChg>
      </pc:sldChg>
      <pc:sldChg chg="modSp mod">
        <pc:chgData name="Charlotte Bragard" userId="074d4f6c-08ad-4f74-a976-55c5d5bc4c4e" providerId="ADAL" clId="{E4548653-3A7E-4FED-8A13-F0C11C4817E0}" dt="2026-10-07T09:23:15.258" v="14280" actId="20577"/>
        <pc:sldMkLst>
          <pc:docMk/>
          <pc:sldMk cId="1717582281" sldId="386"/>
        </pc:sldMkLst>
        <pc:spChg chg="mod">
          <ac:chgData name="Charlotte Bragard" userId="074d4f6c-08ad-4f74-a976-55c5d5bc4c4e" providerId="ADAL" clId="{E4548653-3A7E-4FED-8A13-F0C11C4817E0}" dt="2026-10-05T12:12:05.925" v="13677" actId="20577"/>
          <ac:spMkLst>
            <pc:docMk/>
            <pc:sldMk cId="1717582281" sldId="386"/>
            <ac:spMk id="2" creationId="{9C45D2E7-E151-A5A2-8873-90065B06688A}"/>
          </ac:spMkLst>
        </pc:spChg>
        <pc:spChg chg="mod">
          <ac:chgData name="Charlotte Bragard" userId="074d4f6c-08ad-4f74-a976-55c5d5bc4c4e" providerId="ADAL" clId="{E4548653-3A7E-4FED-8A13-F0C11C4817E0}" dt="2026-10-05T12:12:01.327" v="13672" actId="20577"/>
          <ac:spMkLst>
            <pc:docMk/>
            <pc:sldMk cId="1717582281" sldId="386"/>
            <ac:spMk id="3" creationId="{285C8225-1DF4-55B6-F7B9-062B1B1296C2}"/>
          </ac:spMkLst>
        </pc:spChg>
        <pc:spChg chg="mod">
          <ac:chgData name="Charlotte Bragard" userId="074d4f6c-08ad-4f74-a976-55c5d5bc4c4e" providerId="ADAL" clId="{E4548653-3A7E-4FED-8A13-F0C11C4817E0}" dt="2026-10-07T09:23:15.258" v="14280" actId="20577"/>
          <ac:spMkLst>
            <pc:docMk/>
            <pc:sldMk cId="1717582281" sldId="386"/>
            <ac:spMk id="50" creationId="{2E8BC8F9-0F36-80A7-2312-012FCC6D4973}"/>
          </ac:spMkLst>
        </pc:spChg>
        <pc:spChg chg="mod">
          <ac:chgData name="Charlotte Bragard" userId="074d4f6c-08ad-4f74-a976-55c5d5bc4c4e" providerId="ADAL" clId="{E4548653-3A7E-4FED-8A13-F0C11C4817E0}" dt="2026-10-05T12:12:17.167" v="13691" actId="20577"/>
          <ac:spMkLst>
            <pc:docMk/>
            <pc:sldMk cId="1717582281" sldId="386"/>
            <ac:spMk id="57" creationId="{E6B285B9-06CE-63EB-B8CC-6A189A46A936}"/>
          </ac:spMkLst>
        </pc:spChg>
        <pc:spChg chg="mod">
          <ac:chgData name="Charlotte Bragard" userId="074d4f6c-08ad-4f74-a976-55c5d5bc4c4e" providerId="ADAL" clId="{E4548653-3A7E-4FED-8A13-F0C11C4817E0}" dt="2026-10-07T09:19:14.797" v="14225" actId="1076"/>
          <ac:spMkLst>
            <pc:docMk/>
            <pc:sldMk cId="1717582281" sldId="386"/>
            <ac:spMk id="76" creationId="{B357ADF7-870D-CB14-A3B5-291DCC632C95}"/>
          </ac:spMkLst>
        </pc:spChg>
        <pc:grpChg chg="mod">
          <ac:chgData name="Charlotte Bragard" userId="074d4f6c-08ad-4f74-a976-55c5d5bc4c4e" providerId="ADAL" clId="{E4548653-3A7E-4FED-8A13-F0C11C4817E0}" dt="2026-10-05T12:11:41.050" v="13656" actId="20577"/>
          <ac:grpSpMkLst>
            <pc:docMk/>
            <pc:sldMk cId="1717582281" sldId="386"/>
            <ac:grpSpMk id="81" creationId="{12B16407-C340-1725-F639-CD20F03D908A}"/>
          </ac:grpSpMkLst>
        </pc:grpChg>
        <pc:cxnChg chg="mod">
          <ac:chgData name="Charlotte Bragard" userId="074d4f6c-08ad-4f74-a976-55c5d5bc4c4e" providerId="ADAL" clId="{E4548653-3A7E-4FED-8A13-F0C11C4817E0}" dt="2026-10-07T09:19:14.797" v="14225" actId="1076"/>
          <ac:cxnSpMkLst>
            <pc:docMk/>
            <pc:sldMk cId="1717582281" sldId="386"/>
            <ac:cxnSpMk id="78" creationId="{2B10BDE4-83B8-AF51-6AC8-50670278AAB1}"/>
          </ac:cxnSpMkLst>
        </pc:cxnChg>
      </pc:sldChg>
      <pc:sldChg chg="addSp delSp modSp mod">
        <pc:chgData name="Charlotte Bragard" userId="074d4f6c-08ad-4f74-a976-55c5d5bc4c4e" providerId="ADAL" clId="{E4548653-3A7E-4FED-8A13-F0C11C4817E0}" dt="2026-10-07T09:24:14.286" v="14321" actId="20577"/>
        <pc:sldMkLst>
          <pc:docMk/>
          <pc:sldMk cId="3351087673" sldId="388"/>
        </pc:sldMkLst>
        <pc:spChg chg="mod">
          <ac:chgData name="Charlotte Bragard" userId="074d4f6c-08ad-4f74-a976-55c5d5bc4c4e" providerId="ADAL" clId="{E4548653-3A7E-4FED-8A13-F0C11C4817E0}" dt="2026-10-05T12:14:34.303" v="13837" actId="20577"/>
          <ac:spMkLst>
            <pc:docMk/>
            <pc:sldMk cId="3351087673" sldId="388"/>
            <ac:spMk id="5" creationId="{4FF11081-5A66-A616-7587-2F8EFF7678CA}"/>
          </ac:spMkLst>
        </pc:spChg>
        <pc:spChg chg="add">
          <ac:chgData name="Charlotte Bragard" userId="074d4f6c-08ad-4f74-a976-55c5d5bc4c4e" providerId="ADAL" clId="{E4548653-3A7E-4FED-8A13-F0C11C4817E0}" dt="2026-10-07T09:16:13.525" v="14169" actId="22"/>
          <ac:spMkLst>
            <pc:docMk/>
            <pc:sldMk cId="3351087673" sldId="388"/>
            <ac:spMk id="27" creationId="{FEBB460D-9CCC-502C-7525-5B8764175731}"/>
          </ac:spMkLst>
        </pc:spChg>
        <pc:spChg chg="mod">
          <ac:chgData name="Charlotte Bragard" userId="074d4f6c-08ad-4f74-a976-55c5d5bc4c4e" providerId="ADAL" clId="{E4548653-3A7E-4FED-8A13-F0C11C4817E0}" dt="2026-10-07T09:24:14.286" v="14321" actId="20577"/>
          <ac:spMkLst>
            <pc:docMk/>
            <pc:sldMk cId="3351087673" sldId="388"/>
            <ac:spMk id="46" creationId="{458A475A-040C-598D-C41F-A5DEC2508982}"/>
          </ac:spMkLst>
        </pc:spChg>
        <pc:spChg chg="del">
          <ac:chgData name="Charlotte Bragard" userId="074d4f6c-08ad-4f74-a976-55c5d5bc4c4e" providerId="ADAL" clId="{E4548653-3A7E-4FED-8A13-F0C11C4817E0}" dt="2026-10-07T09:16:12.297" v="14168" actId="478"/>
          <ac:spMkLst>
            <pc:docMk/>
            <pc:sldMk cId="3351087673" sldId="388"/>
            <ac:spMk id="64" creationId="{3B60C97D-C4D8-83E6-5129-B07E592C638C}"/>
          </ac:spMkLst>
        </pc:spChg>
      </pc:sldChg>
      <pc:sldChg chg="modSp mod">
        <pc:chgData name="Charlotte Bragard" userId="074d4f6c-08ad-4f74-a976-55c5d5bc4c4e" providerId="ADAL" clId="{E4548653-3A7E-4FED-8A13-F0C11C4817E0}" dt="2026-10-07T09:23:19.679" v="14282" actId="20577"/>
        <pc:sldMkLst>
          <pc:docMk/>
          <pc:sldMk cId="2149458448" sldId="390"/>
        </pc:sldMkLst>
        <pc:spChg chg="mod">
          <ac:chgData name="Charlotte Bragard" userId="074d4f6c-08ad-4f74-a976-55c5d5bc4c4e" providerId="ADAL" clId="{E4548653-3A7E-4FED-8A13-F0C11C4817E0}" dt="2026-10-07T09:23:19.679" v="14282" actId="20577"/>
          <ac:spMkLst>
            <pc:docMk/>
            <pc:sldMk cId="2149458448" sldId="390"/>
            <ac:spMk id="50" creationId="{98378D8D-2F09-8747-0A08-8879EEB715AD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4:48.895" v="14341" actId="20577"/>
        <pc:sldMkLst>
          <pc:docMk/>
          <pc:sldMk cId="1467902654" sldId="393"/>
        </pc:sldMkLst>
        <pc:spChg chg="mod">
          <ac:chgData name="Charlotte Bragard" userId="074d4f6c-08ad-4f74-a976-55c5d5bc4c4e" providerId="ADAL" clId="{E4548653-3A7E-4FED-8A13-F0C11C4817E0}" dt="2026-10-07T09:24:48.895" v="14341" actId="20577"/>
          <ac:spMkLst>
            <pc:docMk/>
            <pc:sldMk cId="1467902654" sldId="393"/>
            <ac:spMk id="7" creationId="{9343B040-201E-C790-BB37-A860B9E5B248}"/>
          </ac:spMkLst>
        </pc:spChg>
        <pc:picChg chg="add mod">
          <ac:chgData name="Charlotte Bragard" userId="074d4f6c-08ad-4f74-a976-55c5d5bc4c4e" providerId="ADAL" clId="{E4548653-3A7E-4FED-8A13-F0C11C4817E0}" dt="2026-10-07T09:17:44.727" v="14204" actId="1076"/>
          <ac:picMkLst>
            <pc:docMk/>
            <pc:sldMk cId="1467902654" sldId="393"/>
            <ac:picMk id="3" creationId="{DB064B5A-7A66-C67A-51B7-B1553F31C330}"/>
          </ac:picMkLst>
        </pc:picChg>
        <pc:picChg chg="mod">
          <ac:chgData name="Charlotte Bragard" userId="074d4f6c-08ad-4f74-a976-55c5d5bc4c4e" providerId="ADAL" clId="{E4548653-3A7E-4FED-8A13-F0C11C4817E0}" dt="2026-10-07T09:17:40.809" v="14202" actId="1076"/>
          <ac:picMkLst>
            <pc:docMk/>
            <pc:sldMk cId="1467902654" sldId="393"/>
            <ac:picMk id="4" creationId="{DEF9E987-E419-3CAB-D6AF-822BCCE80F08}"/>
          </ac:picMkLst>
        </pc:picChg>
        <pc:picChg chg="del">
          <ac:chgData name="Charlotte Bragard" userId="074d4f6c-08ad-4f74-a976-55c5d5bc4c4e" providerId="ADAL" clId="{E4548653-3A7E-4FED-8A13-F0C11C4817E0}" dt="2026-10-07T09:17:00.234" v="14197" actId="478"/>
          <ac:picMkLst>
            <pc:docMk/>
            <pc:sldMk cId="1467902654" sldId="393"/>
            <ac:picMk id="53" creationId="{B2470786-7529-29D4-C9B7-AA82184D7B63}"/>
          </ac:picMkLst>
        </pc:picChg>
      </pc:sldChg>
      <pc:sldChg chg="modSp mod">
        <pc:chgData name="Charlotte Bragard" userId="074d4f6c-08ad-4f74-a976-55c5d5bc4c4e" providerId="ADAL" clId="{E4548653-3A7E-4FED-8A13-F0C11C4817E0}" dt="2026-10-07T09:23:09.892" v="14278" actId="20577"/>
        <pc:sldMkLst>
          <pc:docMk/>
          <pc:sldMk cId="3331169331" sldId="394"/>
        </pc:sldMkLst>
        <pc:spChg chg="mod">
          <ac:chgData name="Charlotte Bragard" userId="074d4f6c-08ad-4f74-a976-55c5d5bc4c4e" providerId="ADAL" clId="{E4548653-3A7E-4FED-8A13-F0C11C4817E0}" dt="2026-10-07T09:23:09.892" v="14278" actId="20577"/>
          <ac:spMkLst>
            <pc:docMk/>
            <pc:sldMk cId="3331169331" sldId="394"/>
            <ac:spMk id="50" creationId="{D1AC55F1-BEA1-AEDF-B188-D03CB4B88182}"/>
          </ac:spMkLst>
        </pc:spChg>
        <pc:spChg chg="mod">
          <ac:chgData name="Charlotte Bragard" userId="074d4f6c-08ad-4f74-a976-55c5d5bc4c4e" providerId="ADAL" clId="{E4548653-3A7E-4FED-8A13-F0C11C4817E0}" dt="2026-10-07T09:18:54.913" v="14214" actId="20577"/>
          <ac:spMkLst>
            <pc:docMk/>
            <pc:sldMk cId="3331169331" sldId="394"/>
            <ac:spMk id="55" creationId="{02C96F75-98EA-7D15-0CFC-9EF58D3102C5}"/>
          </ac:spMkLst>
        </pc:spChg>
        <pc:spChg chg="mod">
          <ac:chgData name="Charlotte Bragard" userId="074d4f6c-08ad-4f74-a976-55c5d5bc4c4e" providerId="ADAL" clId="{E4548653-3A7E-4FED-8A13-F0C11C4817E0}" dt="2026-10-07T09:18:50.482" v="14209" actId="20577"/>
          <ac:spMkLst>
            <pc:docMk/>
            <pc:sldMk cId="3331169331" sldId="394"/>
            <ac:spMk id="56" creationId="{9821F251-B255-9153-9946-76995D43A3F0}"/>
          </ac:spMkLst>
        </pc:spChg>
        <pc:spChg chg="mod">
          <ac:chgData name="Charlotte Bragard" userId="074d4f6c-08ad-4f74-a976-55c5d5bc4c4e" providerId="ADAL" clId="{E4548653-3A7E-4FED-8A13-F0C11C4817E0}" dt="2026-10-07T09:19:01.647" v="14224" actId="20577"/>
          <ac:spMkLst>
            <pc:docMk/>
            <pc:sldMk cId="3331169331" sldId="394"/>
            <ac:spMk id="57" creationId="{DA5640FB-5C7E-C87D-01A6-B3E164057C76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4:26.519" v="14327" actId="20577"/>
        <pc:sldMkLst>
          <pc:docMk/>
          <pc:sldMk cId="1621238639" sldId="398"/>
        </pc:sldMkLst>
        <pc:spChg chg="add mod">
          <ac:chgData name="Charlotte Bragard" userId="074d4f6c-08ad-4f74-a976-55c5d5bc4c4e" providerId="ADAL" clId="{E4548653-3A7E-4FED-8A13-F0C11C4817E0}" dt="2026-10-07T09:16:38.821" v="14194" actId="20577"/>
          <ac:spMkLst>
            <pc:docMk/>
            <pc:sldMk cId="1621238639" sldId="398"/>
            <ac:spMk id="3" creationId="{F0439BC6-1D2D-49F9-AB2A-95A691614386}"/>
          </ac:spMkLst>
        </pc:spChg>
        <pc:spChg chg="del">
          <ac:chgData name="Charlotte Bragard" userId="074d4f6c-08ad-4f74-a976-55c5d5bc4c4e" providerId="ADAL" clId="{E4548653-3A7E-4FED-8A13-F0C11C4817E0}" dt="2026-10-07T09:16:34.351" v="14183" actId="478"/>
          <ac:spMkLst>
            <pc:docMk/>
            <pc:sldMk cId="1621238639" sldId="398"/>
            <ac:spMk id="6" creationId="{C1C85CB9-E6EF-4149-ECA3-DEF77AA7C984}"/>
          </ac:spMkLst>
        </pc:spChg>
        <pc:spChg chg="mod">
          <ac:chgData name="Charlotte Bragard" userId="074d4f6c-08ad-4f74-a976-55c5d5bc4c4e" providerId="ADAL" clId="{E4548653-3A7E-4FED-8A13-F0C11C4817E0}" dt="2026-10-07T09:24:26.519" v="14327" actId="20577"/>
          <ac:spMkLst>
            <pc:docMk/>
            <pc:sldMk cId="1621238639" sldId="398"/>
            <ac:spMk id="7" creationId="{7A27DC80-1778-1043-81F6-0BD092AB77CB}"/>
          </ac:spMkLst>
        </pc:spChg>
      </pc:sldChg>
      <pc:sldChg chg="addSp delSp modSp mod">
        <pc:chgData name="Charlotte Bragard" userId="074d4f6c-08ad-4f74-a976-55c5d5bc4c4e" providerId="ADAL" clId="{E4548653-3A7E-4FED-8A13-F0C11C4817E0}" dt="2026-10-07T09:24:29.830" v="14329" actId="20577"/>
        <pc:sldMkLst>
          <pc:docMk/>
          <pc:sldMk cId="2850436692" sldId="400"/>
        </pc:sldMkLst>
        <pc:spChg chg="mod">
          <ac:chgData name="Charlotte Bragard" userId="074d4f6c-08ad-4f74-a976-55c5d5bc4c4e" providerId="ADAL" clId="{E4548653-3A7E-4FED-8A13-F0C11C4817E0}" dt="2026-10-07T08:57:07.468" v="14159" actId="20577"/>
          <ac:spMkLst>
            <pc:docMk/>
            <pc:sldMk cId="2850436692" sldId="400"/>
            <ac:spMk id="2" creationId="{EF84CA9C-0E33-5ED5-3925-A1F5C4984775}"/>
          </ac:spMkLst>
        </pc:spChg>
        <pc:spChg chg="mod">
          <ac:chgData name="Charlotte Bragard" userId="074d4f6c-08ad-4f74-a976-55c5d5bc4c4e" providerId="ADAL" clId="{E4548653-3A7E-4FED-8A13-F0C11C4817E0}" dt="2026-10-07T08:28:03.874" v="13934" actId="208"/>
          <ac:spMkLst>
            <pc:docMk/>
            <pc:sldMk cId="2850436692" sldId="400"/>
            <ac:spMk id="4" creationId="{60C9AAE7-B87A-9A54-2FDD-BF25A2D391B5}"/>
          </ac:spMkLst>
        </pc:spChg>
        <pc:spChg chg="del">
          <ac:chgData name="Charlotte Bragard" userId="074d4f6c-08ad-4f74-a976-55c5d5bc4c4e" providerId="ADAL" clId="{E4548653-3A7E-4FED-8A13-F0C11C4817E0}" dt="2026-10-07T09:16:48.865" v="14195" actId="478"/>
          <ac:spMkLst>
            <pc:docMk/>
            <pc:sldMk cId="2850436692" sldId="400"/>
            <ac:spMk id="6" creationId="{E2E3861A-9891-FB87-581D-A2A707616A29}"/>
          </ac:spMkLst>
        </pc:spChg>
        <pc:spChg chg="mod">
          <ac:chgData name="Charlotte Bragard" userId="074d4f6c-08ad-4f74-a976-55c5d5bc4c4e" providerId="ADAL" clId="{E4548653-3A7E-4FED-8A13-F0C11C4817E0}" dt="2026-10-07T09:24:29.830" v="14329" actId="20577"/>
          <ac:spMkLst>
            <pc:docMk/>
            <pc:sldMk cId="2850436692" sldId="400"/>
            <ac:spMk id="7" creationId="{8523EF07-6D24-52C9-F76A-A2BC6C8721CF}"/>
          </ac:spMkLst>
        </pc:spChg>
        <pc:spChg chg="add">
          <ac:chgData name="Charlotte Bragard" userId="074d4f6c-08ad-4f74-a976-55c5d5bc4c4e" providerId="ADAL" clId="{E4548653-3A7E-4FED-8A13-F0C11C4817E0}" dt="2026-10-07T09:16:49.686" v="14196" actId="22"/>
          <ac:spMkLst>
            <pc:docMk/>
            <pc:sldMk cId="2850436692" sldId="400"/>
            <ac:spMk id="11" creationId="{D8A844FE-A613-9864-EE3C-C89803E09DAC}"/>
          </ac:spMkLst>
        </pc:spChg>
        <pc:spChg chg="mod">
          <ac:chgData name="Charlotte Bragard" userId="074d4f6c-08ad-4f74-a976-55c5d5bc4c4e" providerId="ADAL" clId="{E4548653-3A7E-4FED-8A13-F0C11C4817E0}" dt="2026-10-07T08:27:56.207" v="13933" actId="1076"/>
          <ac:spMkLst>
            <pc:docMk/>
            <pc:sldMk cId="2850436692" sldId="400"/>
            <ac:spMk id="13" creationId="{E2080183-A49A-10BA-43A4-74309A9EAFA4}"/>
          </ac:spMkLst>
        </pc:spChg>
        <pc:spChg chg="mod">
          <ac:chgData name="Charlotte Bragard" userId="074d4f6c-08ad-4f74-a976-55c5d5bc4c4e" providerId="ADAL" clId="{E4548653-3A7E-4FED-8A13-F0C11C4817E0}" dt="2026-10-07T08:27:53.034" v="13932" actId="14100"/>
          <ac:spMkLst>
            <pc:docMk/>
            <pc:sldMk cId="2850436692" sldId="400"/>
            <ac:spMk id="22" creationId="{1D43EECF-012F-FF45-CF6E-DDBBFA58FD73}"/>
          </ac:spMkLst>
        </pc:spChg>
      </pc:sldChg>
      <pc:sldChg chg="addSp delSp modSp add mod">
        <pc:chgData name="Charlotte Bragard" userId="074d4f6c-08ad-4f74-a976-55c5d5bc4c4e" providerId="ADAL" clId="{E4548653-3A7E-4FED-8A13-F0C11C4817E0}" dt="2026-10-07T09:22:55.820" v="14270" actId="20577"/>
        <pc:sldMkLst>
          <pc:docMk/>
          <pc:sldMk cId="2040583298" sldId="423"/>
        </pc:sldMkLst>
        <pc:spChg chg="mod">
          <ac:chgData name="Charlotte Bragard" userId="074d4f6c-08ad-4f74-a976-55c5d5bc4c4e" providerId="ADAL" clId="{E4548653-3A7E-4FED-8A13-F0C11C4817E0}" dt="2026-10-07T09:22:55.820" v="14270" actId="20577"/>
          <ac:spMkLst>
            <pc:docMk/>
            <pc:sldMk cId="2040583298" sldId="423"/>
            <ac:spMk id="15" creationId="{D4892415-E209-F560-6F15-45E1FA9A9FAC}"/>
          </ac:spMkLst>
        </pc:spChg>
        <pc:spChg chg="mod">
          <ac:chgData name="Charlotte Bragard" userId="074d4f6c-08ad-4f74-a976-55c5d5bc4c4e" providerId="ADAL" clId="{E4548653-3A7E-4FED-8A13-F0C11C4817E0}" dt="2026-10-07T09:20:31.129" v="14256" actId="20577"/>
          <ac:spMkLst>
            <pc:docMk/>
            <pc:sldMk cId="2040583298" sldId="423"/>
            <ac:spMk id="17" creationId="{B3497875-CD83-C59D-3E73-05929CE9DE1F}"/>
          </ac:spMkLst>
        </pc:spChg>
        <pc:spChg chg="add mod">
          <ac:chgData name="Charlotte Bragard" userId="074d4f6c-08ad-4f74-a976-55c5d5bc4c4e" providerId="ADAL" clId="{E4548653-3A7E-4FED-8A13-F0C11C4817E0}" dt="2026-10-05T12:11:11.843" v="13646"/>
          <ac:spMkLst>
            <pc:docMk/>
            <pc:sldMk cId="2040583298" sldId="423"/>
            <ac:spMk id="30" creationId="{35180C61-C67B-89FF-EC56-B6B8484493C0}"/>
          </ac:spMkLst>
        </pc:spChg>
        <pc:grpChg chg="add mod">
          <ac:chgData name="Charlotte Bragard" userId="074d4f6c-08ad-4f74-a976-55c5d5bc4c4e" providerId="ADAL" clId="{E4548653-3A7E-4FED-8A13-F0C11C4817E0}" dt="2026-10-05T12:05:19.905" v="13602"/>
          <ac:grpSpMkLst>
            <pc:docMk/>
            <pc:sldMk cId="2040583298" sldId="423"/>
            <ac:grpSpMk id="4" creationId="{796F47D6-9F04-1998-8C8D-8A5743E66A2B}"/>
          </ac:grpSpMkLst>
        </pc:grpChg>
        <pc:picChg chg="mod">
          <ac:chgData name="Charlotte Bragard" userId="074d4f6c-08ad-4f74-a976-55c5d5bc4c4e" providerId="ADAL" clId="{E4548653-3A7E-4FED-8A13-F0C11C4817E0}" dt="2026-10-05T12:05:19.905" v="13602"/>
          <ac:picMkLst>
            <pc:docMk/>
            <pc:sldMk cId="2040583298" sldId="423"/>
            <ac:picMk id="9" creationId="{4B22C7BF-CC8C-1FC9-C20E-D09FF09A04C6}"/>
          </ac:picMkLst>
        </pc:picChg>
        <pc:picChg chg="mod">
          <ac:chgData name="Charlotte Bragard" userId="074d4f6c-08ad-4f74-a976-55c5d5bc4c4e" providerId="ADAL" clId="{E4548653-3A7E-4FED-8A13-F0C11C4817E0}" dt="2026-10-05T12:05:19.905" v="13602"/>
          <ac:picMkLst>
            <pc:docMk/>
            <pc:sldMk cId="2040583298" sldId="423"/>
            <ac:picMk id="25" creationId="{72741D10-39F8-A17D-C9C8-51BAA2F47A1B}"/>
          </ac:picMkLst>
        </pc:picChg>
      </pc:sldChg>
      <pc:sldChg chg="addSp delSp modSp add mod">
        <pc:chgData name="Charlotte Bragard" userId="074d4f6c-08ad-4f74-a976-55c5d5bc4c4e" providerId="ADAL" clId="{E4548653-3A7E-4FED-8A13-F0C11C4817E0}" dt="2026-10-07T09:23:55.157" v="14310" actId="20577"/>
        <pc:sldMkLst>
          <pc:docMk/>
          <pc:sldMk cId="2654180651" sldId="424"/>
        </pc:sldMkLst>
        <pc:spChg chg="mod">
          <ac:chgData name="Charlotte Bragard" userId="074d4f6c-08ad-4f74-a976-55c5d5bc4c4e" providerId="ADAL" clId="{E4548653-3A7E-4FED-8A13-F0C11C4817E0}" dt="2026-10-07T09:19:32.250" v="14231"/>
          <ac:spMkLst>
            <pc:docMk/>
            <pc:sldMk cId="2654180651" sldId="424"/>
            <ac:spMk id="6" creationId="{560AE15A-7BCE-D7DA-8F60-831F64585634}"/>
          </ac:spMkLst>
        </pc:spChg>
        <pc:spChg chg="del">
          <ac:chgData name="Charlotte Bragard" userId="074d4f6c-08ad-4f74-a976-55c5d5bc4c4e" providerId="ADAL" clId="{E4548653-3A7E-4FED-8A13-F0C11C4817E0}" dt="2026-10-07T08:30:41.278" v="13956" actId="478"/>
          <ac:spMkLst>
            <pc:docMk/>
            <pc:sldMk cId="2654180651" sldId="424"/>
            <ac:spMk id="29" creationId="{3DC235A2-0E7F-99C9-5DEB-E1ACCB824BAE}"/>
          </ac:spMkLst>
        </pc:spChg>
        <pc:spChg chg="del">
          <ac:chgData name="Charlotte Bragard" userId="074d4f6c-08ad-4f74-a976-55c5d5bc4c4e" providerId="ADAL" clId="{E4548653-3A7E-4FED-8A13-F0C11C4817E0}" dt="2026-10-07T08:30:43.316" v="13957" actId="478"/>
          <ac:spMkLst>
            <pc:docMk/>
            <pc:sldMk cId="2654180651" sldId="424"/>
            <ac:spMk id="33" creationId="{BEC7B238-F9BD-9AFB-FCA3-146C52F67EEB}"/>
          </ac:spMkLst>
        </pc:spChg>
        <pc:spChg chg="mod">
          <ac:chgData name="Charlotte Bragard" userId="074d4f6c-08ad-4f74-a976-55c5d5bc4c4e" providerId="ADAL" clId="{E4548653-3A7E-4FED-8A13-F0C11C4817E0}" dt="2026-10-07T09:23:55.157" v="14310" actId="20577"/>
          <ac:spMkLst>
            <pc:docMk/>
            <pc:sldMk cId="2654180651" sldId="424"/>
            <ac:spMk id="50" creationId="{BE8684F4-54FF-98F8-AAE8-28DFE55152EB}"/>
          </ac:spMkLst>
        </pc:spChg>
        <pc:grpChg chg="add mod">
          <ac:chgData name="Charlotte Bragard" userId="074d4f6c-08ad-4f74-a976-55c5d5bc4c4e" providerId="ADAL" clId="{E4548653-3A7E-4FED-8A13-F0C11C4817E0}" dt="2026-10-07T09:19:32.250" v="14231"/>
          <ac:grpSpMkLst>
            <pc:docMk/>
            <pc:sldMk cId="2654180651" sldId="424"/>
            <ac:grpSpMk id="3" creationId="{EB909B59-8A05-79CF-9B99-1637A393B2D2}"/>
          </ac:grpSpMkLst>
        </pc:grpChg>
        <pc:grpChg chg="del">
          <ac:chgData name="Charlotte Bragard" userId="074d4f6c-08ad-4f74-a976-55c5d5bc4c4e" providerId="ADAL" clId="{E4548653-3A7E-4FED-8A13-F0C11C4817E0}" dt="2026-10-07T09:19:31.487" v="14230" actId="478"/>
          <ac:grpSpMkLst>
            <pc:docMk/>
            <pc:sldMk cId="2654180651" sldId="424"/>
            <ac:grpSpMk id="81" creationId="{3F718588-C4F8-855B-518D-C6CD12A5EB6E}"/>
          </ac:grpSpMkLst>
        </pc:grpChg>
        <pc:cxnChg chg="mod">
          <ac:chgData name="Charlotte Bragard" userId="074d4f6c-08ad-4f74-a976-55c5d5bc4c4e" providerId="ADAL" clId="{E4548653-3A7E-4FED-8A13-F0C11C4817E0}" dt="2026-10-07T09:19:32.250" v="14231"/>
          <ac:cxnSpMkLst>
            <pc:docMk/>
            <pc:sldMk cId="2654180651" sldId="424"/>
            <ac:cxnSpMk id="9" creationId="{A530015F-BB18-1A2C-263D-E0773DC5C245}"/>
          </ac:cxnSpMkLst>
        </pc:cxnChg>
        <pc:cxnChg chg="mod">
          <ac:chgData name="Charlotte Bragard" userId="074d4f6c-08ad-4f74-a976-55c5d5bc4c4e" providerId="ADAL" clId="{E4548653-3A7E-4FED-8A13-F0C11C4817E0}" dt="2026-10-07T09:19:31.487" v="14230" actId="478"/>
          <ac:cxnSpMkLst>
            <pc:docMk/>
            <pc:sldMk cId="2654180651" sldId="424"/>
            <ac:cxnSpMk id="78" creationId="{044580BB-3EA7-DAD3-97C2-74B2C7CBEB85}"/>
          </ac:cxnSpMkLst>
        </pc:cxnChg>
      </pc:sldChg>
      <pc:sldChg chg="addSp delSp modSp add mod">
        <pc:chgData name="Charlotte Bragard" userId="074d4f6c-08ad-4f74-a976-55c5d5bc4c4e" providerId="ADAL" clId="{E4548653-3A7E-4FED-8A13-F0C11C4817E0}" dt="2026-10-07T09:24:01.700" v="14315" actId="20577"/>
        <pc:sldMkLst>
          <pc:docMk/>
          <pc:sldMk cId="1694608446" sldId="425"/>
        </pc:sldMkLst>
        <pc:spChg chg="mod">
          <ac:chgData name="Charlotte Bragard" userId="074d4f6c-08ad-4f74-a976-55c5d5bc4c4e" providerId="ADAL" clId="{E4548653-3A7E-4FED-8A13-F0C11C4817E0}" dt="2026-10-07T09:19:47.578" v="14235" actId="1076"/>
          <ac:spMkLst>
            <pc:docMk/>
            <pc:sldMk cId="1694608446" sldId="425"/>
            <ac:spMk id="6" creationId="{8A329A4E-2E9C-DBEE-541F-EC4F5EC848BF}"/>
          </ac:spMkLst>
        </pc:spChg>
        <pc:spChg chg="mod">
          <ac:chgData name="Charlotte Bragard" userId="074d4f6c-08ad-4f74-a976-55c5d5bc4c4e" providerId="ADAL" clId="{E4548653-3A7E-4FED-8A13-F0C11C4817E0}" dt="2026-10-07T09:24:01.700" v="14315" actId="20577"/>
          <ac:spMkLst>
            <pc:docMk/>
            <pc:sldMk cId="1694608446" sldId="425"/>
            <ac:spMk id="50" creationId="{E67F64CC-26AE-3733-6074-6F408D3E7857}"/>
          </ac:spMkLst>
        </pc:spChg>
        <pc:grpChg chg="add mod">
          <ac:chgData name="Charlotte Bragard" userId="074d4f6c-08ad-4f74-a976-55c5d5bc4c4e" providerId="ADAL" clId="{E4548653-3A7E-4FED-8A13-F0C11C4817E0}" dt="2026-10-07T09:19:36.977" v="14233"/>
          <ac:grpSpMkLst>
            <pc:docMk/>
            <pc:sldMk cId="1694608446" sldId="425"/>
            <ac:grpSpMk id="3" creationId="{FF9B162A-1767-599E-ACB9-DA9D95976880}"/>
          </ac:grpSpMkLst>
        </pc:grpChg>
        <pc:grpChg chg="del">
          <ac:chgData name="Charlotte Bragard" userId="074d4f6c-08ad-4f74-a976-55c5d5bc4c4e" providerId="ADAL" clId="{E4548653-3A7E-4FED-8A13-F0C11C4817E0}" dt="2026-10-07T09:19:36.275" v="14232" actId="478"/>
          <ac:grpSpMkLst>
            <pc:docMk/>
            <pc:sldMk cId="1694608446" sldId="425"/>
            <ac:grpSpMk id="81" creationId="{FCAC565F-46F7-81A5-E225-DCE0574BABBF}"/>
          </ac:grpSpMkLst>
        </pc:grpChg>
        <pc:cxnChg chg="mod">
          <ac:chgData name="Charlotte Bragard" userId="074d4f6c-08ad-4f74-a976-55c5d5bc4c4e" providerId="ADAL" clId="{E4548653-3A7E-4FED-8A13-F0C11C4817E0}" dt="2026-10-07T09:19:53.598" v="14236" actId="14100"/>
          <ac:cxnSpMkLst>
            <pc:docMk/>
            <pc:sldMk cId="1694608446" sldId="425"/>
            <ac:cxnSpMk id="9" creationId="{E7422921-5EBA-2F8E-1329-77C956E842FA}"/>
          </ac:cxnSpMkLst>
        </pc:cxnChg>
        <pc:cxnChg chg="mod">
          <ac:chgData name="Charlotte Bragard" userId="074d4f6c-08ad-4f74-a976-55c5d5bc4c4e" providerId="ADAL" clId="{E4548653-3A7E-4FED-8A13-F0C11C4817E0}" dt="2026-10-07T09:19:36.275" v="14232" actId="478"/>
          <ac:cxnSpMkLst>
            <pc:docMk/>
            <pc:sldMk cId="1694608446" sldId="425"/>
            <ac:cxnSpMk id="78" creationId="{7A42C23C-98D8-2E87-BD8C-80D506049031}"/>
          </ac:cxnSpMkLst>
        </pc:cxnChg>
      </pc:sldChg>
      <pc:sldChg chg="addSp delSp modSp add mod ord">
        <pc:chgData name="Charlotte Bragard" userId="074d4f6c-08ad-4f74-a976-55c5d5bc4c4e" providerId="ADAL" clId="{E4548653-3A7E-4FED-8A13-F0C11C4817E0}" dt="2026-10-07T09:23:52.302" v="14308" actId="20577"/>
        <pc:sldMkLst>
          <pc:docMk/>
          <pc:sldMk cId="2632433140" sldId="426"/>
        </pc:sldMkLst>
        <pc:spChg chg="mod">
          <ac:chgData name="Charlotte Bragard" userId="074d4f6c-08ad-4f74-a976-55c5d5bc4c4e" providerId="ADAL" clId="{E4548653-3A7E-4FED-8A13-F0C11C4817E0}" dt="2026-10-07T09:19:28.037" v="14229"/>
          <ac:spMkLst>
            <pc:docMk/>
            <pc:sldMk cId="2632433140" sldId="426"/>
            <ac:spMk id="6" creationId="{FCAA1166-E0ED-88AE-C9E8-BD46CC390604}"/>
          </ac:spMkLst>
        </pc:spChg>
        <pc:spChg chg="del">
          <ac:chgData name="Charlotte Bragard" userId="074d4f6c-08ad-4f74-a976-55c5d5bc4c4e" providerId="ADAL" clId="{E4548653-3A7E-4FED-8A13-F0C11C4817E0}" dt="2026-10-07T08:31:02.981" v="13961" actId="478"/>
          <ac:spMkLst>
            <pc:docMk/>
            <pc:sldMk cId="2632433140" sldId="426"/>
            <ac:spMk id="30" creationId="{E606A488-C2C8-A623-7F11-05838B5BAC8A}"/>
          </ac:spMkLst>
        </pc:spChg>
        <pc:spChg chg="del">
          <ac:chgData name="Charlotte Bragard" userId="074d4f6c-08ad-4f74-a976-55c5d5bc4c4e" providerId="ADAL" clId="{E4548653-3A7E-4FED-8A13-F0C11C4817E0}" dt="2026-10-07T08:31:02.285" v="13960" actId="478"/>
          <ac:spMkLst>
            <pc:docMk/>
            <pc:sldMk cId="2632433140" sldId="426"/>
            <ac:spMk id="32" creationId="{BD477C3F-7AEC-C729-2CBE-43A9D601558C}"/>
          </ac:spMkLst>
        </pc:spChg>
        <pc:spChg chg="mod">
          <ac:chgData name="Charlotte Bragard" userId="074d4f6c-08ad-4f74-a976-55c5d5bc4c4e" providerId="ADAL" clId="{E4548653-3A7E-4FED-8A13-F0C11C4817E0}" dt="2026-10-07T09:23:52.302" v="14308" actId="20577"/>
          <ac:spMkLst>
            <pc:docMk/>
            <pc:sldMk cId="2632433140" sldId="426"/>
            <ac:spMk id="50" creationId="{411DED09-F958-17FB-7230-5AE2966962ED}"/>
          </ac:spMkLst>
        </pc:spChg>
        <pc:grpChg chg="add mod">
          <ac:chgData name="Charlotte Bragard" userId="074d4f6c-08ad-4f74-a976-55c5d5bc4c4e" providerId="ADAL" clId="{E4548653-3A7E-4FED-8A13-F0C11C4817E0}" dt="2026-10-07T09:19:28.037" v="14229"/>
          <ac:grpSpMkLst>
            <pc:docMk/>
            <pc:sldMk cId="2632433140" sldId="426"/>
            <ac:grpSpMk id="3" creationId="{77E30FCF-BDE2-DDCD-7F3F-127C7892BD34}"/>
          </ac:grpSpMkLst>
        </pc:grpChg>
        <pc:grpChg chg="del">
          <ac:chgData name="Charlotte Bragard" userId="074d4f6c-08ad-4f74-a976-55c5d5bc4c4e" providerId="ADAL" clId="{E4548653-3A7E-4FED-8A13-F0C11C4817E0}" dt="2026-10-07T09:19:27.160" v="14228" actId="478"/>
          <ac:grpSpMkLst>
            <pc:docMk/>
            <pc:sldMk cId="2632433140" sldId="426"/>
            <ac:grpSpMk id="81" creationId="{4B97D7D2-3E83-CCBC-2698-2B4188EF1943}"/>
          </ac:grpSpMkLst>
        </pc:grpChg>
        <pc:cxnChg chg="mod">
          <ac:chgData name="Charlotte Bragard" userId="074d4f6c-08ad-4f74-a976-55c5d5bc4c4e" providerId="ADAL" clId="{E4548653-3A7E-4FED-8A13-F0C11C4817E0}" dt="2026-10-07T09:19:28.037" v="14229"/>
          <ac:cxnSpMkLst>
            <pc:docMk/>
            <pc:sldMk cId="2632433140" sldId="426"/>
            <ac:cxnSpMk id="9" creationId="{E2B384B3-0099-9A22-C5D5-668BEDCA8D02}"/>
          </ac:cxnSpMkLst>
        </pc:cxnChg>
        <pc:cxnChg chg="mod">
          <ac:chgData name="Charlotte Bragard" userId="074d4f6c-08ad-4f74-a976-55c5d5bc4c4e" providerId="ADAL" clId="{E4548653-3A7E-4FED-8A13-F0C11C4817E0}" dt="2026-10-07T09:19:27.160" v="14228" actId="478"/>
          <ac:cxnSpMkLst>
            <pc:docMk/>
            <pc:sldMk cId="2632433140" sldId="426"/>
            <ac:cxnSpMk id="78" creationId="{D2DDBA4D-FDA4-183B-C997-F925EEB927C3}"/>
          </ac:cxnSpMkLst>
        </pc:cxnChg>
      </pc:sldChg>
      <pc:sldChg chg="modSp add mod">
        <pc:chgData name="Charlotte Bragard" userId="074d4f6c-08ad-4f74-a976-55c5d5bc4c4e" providerId="ADAL" clId="{E4548653-3A7E-4FED-8A13-F0C11C4817E0}" dt="2026-10-07T09:43:18.327" v="14484" actId="1076"/>
        <pc:sldMkLst>
          <pc:docMk/>
          <pc:sldMk cId="2145881916" sldId="427"/>
        </pc:sldMkLst>
        <pc:spChg chg="mod">
          <ac:chgData name="Charlotte Bragard" userId="074d4f6c-08ad-4f74-a976-55c5d5bc4c4e" providerId="ADAL" clId="{E4548653-3A7E-4FED-8A13-F0C11C4817E0}" dt="2026-10-07T09:23:49.072" v="14305" actId="20577"/>
          <ac:spMkLst>
            <pc:docMk/>
            <pc:sldMk cId="2145881916" sldId="427"/>
            <ac:spMk id="7" creationId="{BEDE2BDC-A726-3654-C4B8-E3CCAA480719}"/>
          </ac:spMkLst>
        </pc:spChg>
        <pc:spChg chg="mod">
          <ac:chgData name="Charlotte Bragard" userId="074d4f6c-08ad-4f74-a976-55c5d5bc4c4e" providerId="ADAL" clId="{E4548653-3A7E-4FED-8A13-F0C11C4817E0}" dt="2026-10-07T09:43:18.327" v="14484" actId="1076"/>
          <ac:spMkLst>
            <pc:docMk/>
            <pc:sldMk cId="2145881916" sldId="427"/>
            <ac:spMk id="16" creationId="{BC49BCC0-F601-FBC9-5D3F-4852118DB3E8}"/>
          </ac:spMkLst>
        </pc:spChg>
      </pc:sldChg>
      <pc:sldChg chg="addSp delSp modSp add mod">
        <pc:chgData name="Charlotte Bragard" userId="074d4f6c-08ad-4f74-a976-55c5d5bc4c4e" providerId="ADAL" clId="{E4548653-3A7E-4FED-8A13-F0C11C4817E0}" dt="2026-10-07T09:23:39.850" v="14296" actId="20577"/>
        <pc:sldMkLst>
          <pc:docMk/>
          <pc:sldMk cId="697680545" sldId="428"/>
        </pc:sldMkLst>
        <pc:spChg chg="add mod">
          <ac:chgData name="Charlotte Bragard" userId="074d4f6c-08ad-4f74-a976-55c5d5bc4c4e" providerId="ADAL" clId="{E4548653-3A7E-4FED-8A13-F0C11C4817E0}" dt="2026-10-07T08:45:33.255" v="13979" actId="208"/>
          <ac:spMkLst>
            <pc:docMk/>
            <pc:sldMk cId="697680545" sldId="428"/>
            <ac:spMk id="3" creationId="{9063A7B7-DFAA-2B41-9BDC-3AC8004CEF57}"/>
          </ac:spMkLst>
        </pc:spChg>
        <pc:spChg chg="add del">
          <ac:chgData name="Charlotte Bragard" userId="074d4f6c-08ad-4f74-a976-55c5d5bc4c4e" providerId="ADAL" clId="{E4548653-3A7E-4FED-8A13-F0C11C4817E0}" dt="2026-10-07T08:45:07.870" v="13970" actId="478"/>
          <ac:spMkLst>
            <pc:docMk/>
            <pc:sldMk cId="697680545" sldId="428"/>
            <ac:spMk id="6" creationId="{43454216-0A8C-6111-93F8-0776C8A1FF04}"/>
          </ac:spMkLst>
        </pc:spChg>
        <pc:spChg chg="mod">
          <ac:chgData name="Charlotte Bragard" userId="074d4f6c-08ad-4f74-a976-55c5d5bc4c4e" providerId="ADAL" clId="{E4548653-3A7E-4FED-8A13-F0C11C4817E0}" dt="2026-10-07T09:23:39.850" v="14296" actId="20577"/>
          <ac:spMkLst>
            <pc:docMk/>
            <pc:sldMk cId="697680545" sldId="428"/>
            <ac:spMk id="7" creationId="{12270E33-2C41-E219-8CE1-85A46505CE2B}"/>
          </ac:spMkLst>
        </pc:spChg>
        <pc:spChg chg="add del mod">
          <ac:chgData name="Charlotte Bragard" userId="074d4f6c-08ad-4f74-a976-55c5d5bc4c4e" providerId="ADAL" clId="{E4548653-3A7E-4FED-8A13-F0C11C4817E0}" dt="2026-10-07T08:47:37.582" v="14100" actId="478"/>
          <ac:spMkLst>
            <pc:docMk/>
            <pc:sldMk cId="697680545" sldId="428"/>
            <ac:spMk id="12" creationId="{5379A946-B658-35A6-97EE-8E8A6A49BFAB}"/>
          </ac:spMkLst>
        </pc:spChg>
        <pc:spChg chg="add del mod">
          <ac:chgData name="Charlotte Bragard" userId="074d4f6c-08ad-4f74-a976-55c5d5bc4c4e" providerId="ADAL" clId="{E4548653-3A7E-4FED-8A13-F0C11C4817E0}" dt="2026-10-07T08:47:39.360" v="14102" actId="478"/>
          <ac:spMkLst>
            <pc:docMk/>
            <pc:sldMk cId="697680545" sldId="428"/>
            <ac:spMk id="14" creationId="{9DE69454-8060-0A3A-3819-501B502996F8}"/>
          </ac:spMkLst>
        </pc:spChg>
        <pc:spChg chg="add mod">
          <ac:chgData name="Charlotte Bragard" userId="074d4f6c-08ad-4f74-a976-55c5d5bc4c4e" providerId="ADAL" clId="{E4548653-3A7E-4FED-8A13-F0C11C4817E0}" dt="2026-10-07T08:45:51.724" v="13995" actId="1076"/>
          <ac:spMkLst>
            <pc:docMk/>
            <pc:sldMk cId="697680545" sldId="428"/>
            <ac:spMk id="16" creationId="{D8A12E4A-57B6-C55C-611A-DD964EF4509C}"/>
          </ac:spMkLst>
        </pc:spChg>
        <pc:spChg chg="add del mod">
          <ac:chgData name="Charlotte Bragard" userId="074d4f6c-08ad-4f74-a976-55c5d5bc4c4e" providerId="ADAL" clId="{E4548653-3A7E-4FED-8A13-F0C11C4817E0}" dt="2026-10-07T08:47:38.539" v="14101" actId="478"/>
          <ac:spMkLst>
            <pc:docMk/>
            <pc:sldMk cId="697680545" sldId="428"/>
            <ac:spMk id="18" creationId="{30036E4B-36FC-D9BB-6D80-A0D73B5C20ED}"/>
          </ac:spMkLst>
        </pc:spChg>
        <pc:spChg chg="add del mod">
          <ac:chgData name="Charlotte Bragard" userId="074d4f6c-08ad-4f74-a976-55c5d5bc4c4e" providerId="ADAL" clId="{E4548653-3A7E-4FED-8A13-F0C11C4817E0}" dt="2026-10-07T08:47:40.286" v="14103" actId="478"/>
          <ac:spMkLst>
            <pc:docMk/>
            <pc:sldMk cId="697680545" sldId="428"/>
            <ac:spMk id="20" creationId="{E7289061-5709-3582-F5DE-CE88034094C4}"/>
          </ac:spMkLst>
        </pc:spChg>
      </pc:sldChg>
      <pc:sldChg chg="delSp modSp add mod">
        <pc:chgData name="Charlotte Bragard" userId="074d4f6c-08ad-4f74-a976-55c5d5bc4c4e" providerId="ADAL" clId="{E4548653-3A7E-4FED-8A13-F0C11C4817E0}" dt="2026-10-07T09:23:42.435" v="14299" actId="20577"/>
        <pc:sldMkLst>
          <pc:docMk/>
          <pc:sldMk cId="2976296116" sldId="429"/>
        </pc:sldMkLst>
        <pc:spChg chg="mod">
          <ac:chgData name="Charlotte Bragard" userId="074d4f6c-08ad-4f74-a976-55c5d5bc4c4e" providerId="ADAL" clId="{E4548653-3A7E-4FED-8A13-F0C11C4817E0}" dt="2026-10-07T09:23:42.435" v="14299" actId="20577"/>
          <ac:spMkLst>
            <pc:docMk/>
            <pc:sldMk cId="2976296116" sldId="429"/>
            <ac:spMk id="7" creationId="{93BD752C-9BBB-EABB-CC9D-FBAB9BC29EA3}"/>
          </ac:spMkLst>
        </pc:spChg>
        <pc:spChg chg="del">
          <ac:chgData name="Charlotte Bragard" userId="074d4f6c-08ad-4f74-a976-55c5d5bc4c4e" providerId="ADAL" clId="{E4548653-3A7E-4FED-8A13-F0C11C4817E0}" dt="2026-10-07T08:47:43.403" v="14105" actId="478"/>
          <ac:spMkLst>
            <pc:docMk/>
            <pc:sldMk cId="2976296116" sldId="429"/>
            <ac:spMk id="14" creationId="{19563966-68E7-4515-4F5A-F3D508A1F310}"/>
          </ac:spMkLst>
        </pc:spChg>
        <pc:spChg chg="del">
          <ac:chgData name="Charlotte Bragard" userId="074d4f6c-08ad-4f74-a976-55c5d5bc4c4e" providerId="ADAL" clId="{E4548653-3A7E-4FED-8A13-F0C11C4817E0}" dt="2026-10-07T08:47:42.820" v="14104" actId="478"/>
          <ac:spMkLst>
            <pc:docMk/>
            <pc:sldMk cId="2976296116" sldId="429"/>
            <ac:spMk id="20" creationId="{1E22C960-7FFB-0845-F21D-CEB1F420EF26}"/>
          </ac:spMkLst>
        </pc:spChg>
      </pc:sldChg>
      <pc:sldChg chg="modSp add mod">
        <pc:chgData name="Charlotte Bragard" userId="074d4f6c-08ad-4f74-a976-55c5d5bc4c4e" providerId="ADAL" clId="{E4548653-3A7E-4FED-8A13-F0C11C4817E0}" dt="2026-10-07T09:23:45.136" v="14302" actId="20577"/>
        <pc:sldMkLst>
          <pc:docMk/>
          <pc:sldMk cId="515492742" sldId="430"/>
        </pc:sldMkLst>
        <pc:spChg chg="mod">
          <ac:chgData name="Charlotte Bragard" userId="074d4f6c-08ad-4f74-a976-55c5d5bc4c4e" providerId="ADAL" clId="{E4548653-3A7E-4FED-8A13-F0C11C4817E0}" dt="2026-10-07T09:23:45.136" v="14302" actId="20577"/>
          <ac:spMkLst>
            <pc:docMk/>
            <pc:sldMk cId="515492742" sldId="430"/>
            <ac:spMk id="7" creationId="{51BEEA63-FFEA-A6ED-5581-492CC4F5E9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12974-8AF4-43A5-8817-9A49816575BB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8849D-1177-48EE-8111-90232F24B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87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6F4AA-B2E6-E942-1DF3-22B885334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D601B-1159-AABC-E239-75A71CAB1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CDB896-D4E7-65AE-E979-533D356B5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F838-7267-E332-DFB4-0A0B143EA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219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3E861-A87E-EB39-A76C-017846281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F0D07-46B7-F57F-46F3-79B4CD28F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F6B5A-797C-0946-45AA-B72C6F25B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Inertial sensors are classified into two main categories: accelerometers and gyroscopes. Broadly, accelerometers measure specific forces or accelerations, while, gyroscopes measure angular velocities.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14706-E8FD-57E0-B57A-2E87D2E608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41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19DAC-B78A-294A-D4E4-DDA4ED466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EC49C-BF3A-054E-4DE5-BF9241428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922A23-B3EA-A299-FF15-B243DB72D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Inertial sensors are classified into two main categories: accelerometers and gyroscopes. Broadly, accelerometers measure specific forces or accelerations, while, gyroscopes measure angular velocities.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4C3F6-3769-4565-ED07-677C246E9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56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041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218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CA74A-6165-FC49-CFE1-804EB55D2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FEDBC-E2E2-8077-1305-9A5528072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A4E03-D8CB-52C4-B682-352E3030A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5A6D7-41B1-B29A-F5BA-30185C093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51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AFFF0-D4A3-DE18-A695-F7F4716A1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FB29E-521E-FBAF-9BC2-9B7E7232E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44960-8910-AE11-DAB0-1237B1521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50B46-2964-B7DF-E8EB-A6672CADD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986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5841F-E029-1222-246A-0D7009B28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C2902-F45C-30F8-E8C7-C1D73F61F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EDB957-3E2E-9474-8188-C870F1549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C3489-449B-B850-D8D1-0843B0458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460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63514-7CE5-0C1E-1374-DDEEA31E3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1AB2B-E31C-C59B-7801-DB1DD7D62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F2C1CA-E01B-7129-C056-30D1F447C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B3AEF-CBD4-DDF8-295C-7865A226C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29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267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3B109-A9B8-4632-B7D0-C2A0C8B4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FAB3D-9ED0-DAFB-8044-29A0DD2D2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70476-A539-26AD-747B-89FC5E13E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BE46A-A49D-F2D1-E2C7-B7A30600D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144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DDB40-6792-C0C3-E1F3-AC6BFD44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7C1165-3EC5-28CB-FB3E-64BD8221C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86E176-E465-8952-654B-E345F810D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DEE05-4B22-E83E-3983-AB94F57BF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92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FDFA5-1775-C980-D82C-B60447711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B13F0-DFD0-A16A-0FCA-4D1ADCC60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6F8612-487A-4F4B-F2FE-CC0777DD7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7CCD2-0DA0-1C3E-0FBF-360CA565B7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8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73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Maser à 5 10^-13 à 1 sec?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835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26484-DA0F-E17E-9910-F1E40DF42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12996-FBE9-15DD-3ECB-91750375E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56C11-E540-AB50-6E8A-F0C1C4002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7292B-039A-076D-68E5-0BCAE1BDD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8849D-1177-48EE-8111-90232F24BAF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49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14EB-4B12-765D-8EF1-9895F6EF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3E4283-6525-8206-D4B1-935AE74B2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DB7D7-0706-BAAD-39D0-83F40B5E6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/!\ stabilisation of the laser </a:t>
            </a:r>
            <a:r>
              <a:rPr lang="fr-BE" dirty="0" err="1"/>
              <a:t>frequency</a:t>
            </a:r>
            <a:r>
              <a:rPr lang="fr-BE" dirty="0"/>
              <a:t> in </a:t>
            </a:r>
            <a:r>
              <a:rPr lang="fr-BE" dirty="0" err="1"/>
              <a:t>comparison</a:t>
            </a:r>
            <a:r>
              <a:rPr lang="fr-BE" dirty="0"/>
              <a:t> to the </a:t>
            </a:r>
            <a:r>
              <a:rPr lang="fr-BE" dirty="0" err="1"/>
              <a:t>cavity</a:t>
            </a:r>
            <a:r>
              <a:rPr lang="fr-BE" dirty="0"/>
              <a:t>, not </a:t>
            </a:r>
            <a:r>
              <a:rPr lang="fr-BE" dirty="0" err="1"/>
              <a:t>absolute</a:t>
            </a:r>
            <a:endParaRPr lang="fr-BE" dirty="0"/>
          </a:p>
          <a:p>
            <a:r>
              <a:rPr lang="en-GB" dirty="0"/>
              <a:t>When you lock on a cavity you stabilise your laser frequency in regards of the cavity so if the cavity is moving then the laser moves as 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CB611-FEC7-87E6-B415-D21AC1F77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16041A0-5F58-4E05-8767-2CA68A04F447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54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866D-5ED0-C9EF-5A50-F77597ED4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4CD50-0BD9-AEEE-1203-3E99DE53E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27AC2-E1CA-8A5B-59E8-A1189716E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8F834-2BAA-44E3-A11A-8F95E007B7B0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9725F-588B-A665-38B4-1A0723B9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8DBDA-9F34-A149-5766-5DCEACC5F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16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18C58-80B5-E684-9B92-016DA844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EC8AA-01AF-3F80-A300-56DA7B8AF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7BC5B-8580-E5FE-BD44-FDF763355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8E00-DB4C-4E36-B9EE-6C0A3A7E071F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32CB9-F861-F7E1-3BE0-9E5C4E7E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4FE87-4B8A-2434-5353-76FEC7D01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00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A9F45-3F11-D4F6-39A1-A8BD9EDB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52B43-5C78-CC4D-EA1D-04D7D9181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F7A02-33BD-5A44-6BBB-32120FDE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D9AF-F4CF-4F06-9215-63F8B24B76B1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699F2-1ED6-2729-AC11-571B0FFB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1ED61-E093-725E-C4A7-5E37AA38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14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ECAA-C9D5-4B33-0D56-4B241BD6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D66EA-922E-DFDD-4E2A-37BDB30A3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FA74F-D347-87C2-F48E-493A4489C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43F39-B608-510E-2C9A-1849817CE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DC5DD-94B6-44A2-9759-CEDD6E83C7D1}" type="datetime1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F58D6-AA60-7EB4-74EE-088728E87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9C537-8622-E660-452B-62C7328F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30A40-5255-2CD6-66CD-CBC92285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5AD10-AF97-881E-EB1B-D0A2D328F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65F2C-E177-9668-0552-0B44B1AAF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A7E33-E282-35A7-480F-9AF75FBA3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7BA711-27B0-4C1C-A0D6-F439220C4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B04D30-179E-4DC3-1914-573BEF0CA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3CB2-19F4-41A4-864C-B8210802D78D}" type="datetime1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CDCFFF-56B5-7F8E-A674-707F794F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726EA-1E0E-1A2F-ED96-1CA0D8DC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18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EE219-DC58-E11D-442E-50C443E6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493AA-ACF7-62D0-9792-0D810E180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4132-2145-42A0-9355-355EB3BFE0AD}" type="datetime1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92993F-BBAD-2B49-8BE9-62BA930D0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EB848-5D69-6E22-110E-43026EB32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3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BB4880-2382-CD5C-BA72-4D4A05E7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BDE64-8E01-4ECB-BD87-395B5E3F4275}" type="datetime1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D2EA8-50C5-6DEF-B396-226A8D50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16690-28F8-C34D-8DC6-ED1ED19B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57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A6A0-5021-86C4-7D28-870D67A5F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855F1-43B6-5901-BED5-CD66DE916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F2C6-2C26-547B-4E52-30869E94C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5ED32-44CA-8AE4-E54C-539D5AED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BAD8-8EFC-4575-BB1F-73BB187F82D1}" type="datetime1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E10C5-0CFF-DB50-C42A-2C78D1F5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919BD-B88F-003D-557A-66B55153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18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9FB8A-8869-C71D-3A6D-5EE6F4581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1E98C-2ABF-5AF3-4727-D851E3F0E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B2578-56EE-C902-8664-1871731E4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181F7-0D06-BB66-B723-9A15D93C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DB0DC-C83B-454E-B590-4B75EF1536A6}" type="datetime1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00758-2152-378D-6955-AF2C12D3E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8D9D8-3797-2246-478C-4B34B3D21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89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BB93-6930-5CB4-D583-DF04057B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2ACF4-A73D-3BFF-62FC-59F5C19B5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172C-1E48-16F1-C0E5-8DD70B33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14D6-CA73-4B05-83BF-7B9B4E300255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3972F-B889-9F42-0B15-5C117754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04816-BE57-BD95-2B1E-0F165BF7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97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16B970-C09C-7C28-0B9C-95E80BF600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9FC0E-01FC-712E-0BE7-D3D7517BA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22E31-A570-A26D-F2BB-7867B271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5599-9091-4F09-9AA5-0327AB56E9D7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B80CC-810B-29D8-47D0-B57344520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559B-C22F-4714-66E7-AB88741DA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2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9F2716-54B8-D841-6DD2-CE755692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15893-A1E6-F64C-745B-9054BB938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C74E0-D1AB-23D8-F768-15CBDDB24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865C28-9092-4DF2-8722-61E015DAA25F}" type="datetime1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CBB3C-9EB6-86B2-1994-5F12A134B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6AAF6-9620-9816-7B73-142C88A58E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60DB86-65AD-47D5-BF3E-9EAD64C03D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4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jp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jp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7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.jpg"/><Relationship Id="rId5" Type="http://schemas.openxmlformats.org/officeDocument/2006/relationships/image" Target="../media/image16.png"/><Relationship Id="rId10" Type="http://schemas.openxmlformats.org/officeDocument/2006/relationships/image" Target="../media/image1.jpg"/><Relationship Id="rId4" Type="http://schemas.openxmlformats.org/officeDocument/2006/relationships/image" Target="../media/image200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18.png"/><Relationship Id="rId4" Type="http://schemas.openxmlformats.org/officeDocument/2006/relationships/image" Target="../media/image80.png"/><Relationship Id="rId9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210.png"/><Relationship Id="rId12" Type="http://schemas.openxmlformats.org/officeDocument/2006/relationships/image" Target="../media/image2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.jpg"/><Relationship Id="rId10" Type="http://schemas.openxmlformats.org/officeDocument/2006/relationships/image" Target="../media/image1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g"/><Relationship Id="rId7" Type="http://schemas.openxmlformats.org/officeDocument/2006/relationships/image" Target="../media/image5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g"/><Relationship Id="rId7" Type="http://schemas.openxmlformats.org/officeDocument/2006/relationships/image" Target="../media/image430.png"/><Relationship Id="rId12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16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jpg"/><Relationship Id="rId7" Type="http://schemas.openxmlformats.org/officeDocument/2006/relationships/image" Target="../media/image29.svg"/><Relationship Id="rId12" Type="http://schemas.openxmlformats.org/officeDocument/2006/relationships/image" Target="../media/image3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40.png"/><Relationship Id="rId5" Type="http://schemas.openxmlformats.org/officeDocument/2006/relationships/image" Target="../media/image35.png"/><Relationship Id="rId10" Type="http://schemas.openxmlformats.org/officeDocument/2006/relationships/image" Target="../media/image330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jpg"/><Relationship Id="rId7" Type="http://schemas.openxmlformats.org/officeDocument/2006/relationships/image" Target="../media/image29.svg"/><Relationship Id="rId12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29.sv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29.svg"/><Relationship Id="rId7" Type="http://schemas.openxmlformats.org/officeDocument/2006/relationships/image" Target="../media/image4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42.png"/><Relationship Id="rId9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9.svg"/><Relationship Id="rId7" Type="http://schemas.openxmlformats.org/officeDocument/2006/relationships/image" Target="../media/image4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0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54.png"/><Relationship Id="rId5" Type="http://schemas.openxmlformats.org/officeDocument/2006/relationships/image" Target="../media/image2.jpg"/><Relationship Id="rId10" Type="http://schemas.openxmlformats.org/officeDocument/2006/relationships/image" Target="../media/image78.png"/><Relationship Id="rId4" Type="http://schemas.openxmlformats.org/officeDocument/2006/relationships/image" Target="../media/image1.jpg"/><Relationship Id="rId9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8.png"/><Relationship Id="rId5" Type="http://schemas.openxmlformats.org/officeDocument/2006/relationships/image" Target="../media/image2.jpg"/><Relationship Id="rId10" Type="http://schemas.openxmlformats.org/officeDocument/2006/relationships/image" Target="../media/image56.png"/><Relationship Id="rId4" Type="http://schemas.openxmlformats.org/officeDocument/2006/relationships/image" Target="../media/image1.jpg"/><Relationship Id="rId9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16.png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1.sv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61.sv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g"/><Relationship Id="rId7" Type="http://schemas.openxmlformats.org/officeDocument/2006/relationships/image" Target="../media/image29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1.sv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16.png"/><Relationship Id="rId4" Type="http://schemas.openxmlformats.org/officeDocument/2006/relationships/image" Target="../media/image2.jpg"/><Relationship Id="rId9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jpg"/><Relationship Id="rId7" Type="http://schemas.openxmlformats.org/officeDocument/2006/relationships/image" Target="../media/image7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61.svg"/><Relationship Id="rId4" Type="http://schemas.openxmlformats.org/officeDocument/2006/relationships/image" Target="../media/image16.png"/><Relationship Id="rId9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.jp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10" Type="http://schemas.openxmlformats.org/officeDocument/2006/relationships/image" Target="../media/image710.png"/><Relationship Id="rId4" Type="http://schemas.openxmlformats.org/officeDocument/2006/relationships/image" Target="../media/image2.jpg"/><Relationship Id="rId9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0438-47D5-DF9E-A0DA-1404B2DAC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Displacement sensor based on a maser reference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E942C-A274-2034-3F2B-C7A1E2FA5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558" y="3638550"/>
            <a:ext cx="10284883" cy="2589212"/>
          </a:xfrm>
        </p:spPr>
        <p:txBody>
          <a:bodyPr>
            <a:normAutofit fontScale="92500"/>
          </a:bodyPr>
          <a:lstStyle/>
          <a:p>
            <a:r>
              <a:rPr lang="en-GB" sz="2600" noProof="0" dirty="0"/>
              <a:t>C. Bragard</a:t>
            </a:r>
            <a:r>
              <a:rPr lang="en-GB" sz="2600" i="1" baseline="30000" noProof="0" dirty="0"/>
              <a:t>1,2</a:t>
            </a:r>
            <a:r>
              <a:rPr lang="en-GB" sz="2600" noProof="0" dirty="0"/>
              <a:t>, A.S. Bogomolov</a:t>
            </a:r>
            <a:r>
              <a:rPr lang="en-GB" sz="2600" i="1" baseline="30000" noProof="0" dirty="0"/>
              <a:t>1</a:t>
            </a:r>
            <a:r>
              <a:rPr lang="en-GB" sz="2600" noProof="0" dirty="0"/>
              <a:t>, A. Altman</a:t>
            </a:r>
            <a:r>
              <a:rPr lang="en-GB" sz="2600" i="1" baseline="30000" noProof="0" dirty="0"/>
              <a:t>1</a:t>
            </a:r>
            <a:r>
              <a:rPr lang="en-GB" sz="2600" noProof="0" dirty="0"/>
              <a:t>, A. Goodwin-Jones</a:t>
            </a:r>
            <a:r>
              <a:rPr lang="en-GB" sz="2600" i="1" baseline="30000" noProof="0" dirty="0"/>
              <a:t>1</a:t>
            </a:r>
            <a:r>
              <a:rPr lang="en-GB" sz="2600" noProof="0" dirty="0"/>
              <a:t> and C. Lauzin</a:t>
            </a:r>
            <a:r>
              <a:rPr lang="en-GB" sz="2600" i="1" baseline="30000" noProof="0" dirty="0"/>
              <a:t>1</a:t>
            </a:r>
            <a:endParaRPr lang="en-GB" sz="2600" i="1" noProof="0" dirty="0"/>
          </a:p>
          <a:p>
            <a:endParaRPr lang="en-GB" noProof="0" dirty="0"/>
          </a:p>
          <a:p>
            <a:r>
              <a:rPr lang="en-GB" sz="1800" i="1" baseline="30000" noProof="0" dirty="0"/>
              <a:t>1</a:t>
            </a:r>
            <a:r>
              <a:rPr lang="en-GB" sz="1800" i="1" noProof="0" dirty="0"/>
              <a:t>Université Catholique de Louvain, Louvain-La-Neuve, 1348, Belgium</a:t>
            </a:r>
            <a:endParaRPr lang="en-GB" sz="1800" noProof="0" dirty="0"/>
          </a:p>
          <a:p>
            <a:r>
              <a:rPr lang="en-GB" sz="1800" i="1" baseline="30000" noProof="0" dirty="0"/>
              <a:t>2</a:t>
            </a:r>
            <a:r>
              <a:rPr lang="en-GB" sz="1800" i="1" noProof="0" dirty="0"/>
              <a:t>Université de Namur, Namur, 5000, Belgium</a:t>
            </a:r>
            <a:endParaRPr lang="en-GB" sz="1800" noProof="0" dirty="0"/>
          </a:p>
          <a:p>
            <a:endParaRPr lang="en-GB" noProof="0" dirty="0"/>
          </a:p>
          <a:p>
            <a:r>
              <a:rPr lang="en-GB" noProof="0" dirty="0"/>
              <a:t>Belgian-Dutch Gravitational Wave meeting 2026</a:t>
            </a:r>
          </a:p>
        </p:txBody>
      </p:sp>
    </p:spTree>
    <p:extLst>
      <p:ext uri="{BB962C8B-B14F-4D97-AF65-F5344CB8AC3E}">
        <p14:creationId xmlns:p14="http://schemas.microsoft.com/office/powerpoint/2010/main" val="678635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E25B2-61BE-0367-ED6A-6F556EF46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EDE3C3-CB85-ECA4-3ADC-EE1E1D865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2</a:t>
            </a:fld>
            <a:endParaRPr lang="en-GB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E18358-F05F-12C8-64EE-D171D4E78F8D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54CC47B-0AD5-CF77-1A7C-A0DD08B8D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453AE08-8119-5693-0119-50A09AC10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FA047B2-5138-DB96-BF48-5B116053C62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>
                <a:solidFill>
                  <a:srgbClr val="002C61"/>
                </a:solidFill>
              </a:rPr>
              <a:t>Interest of displacement sensing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F63D4B-384D-345B-BBB5-FE12463BE65C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Displacement sensors measure a distance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F63D4B-384D-345B-BBB5-FE12463BE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blipFill>
                <a:blip r:embed="rId5"/>
                <a:stretch>
                  <a:fillRect l="-112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ilustración vector gráfico de vernier calibrar manual escala aislado en ...">
            <a:extLst>
              <a:ext uri="{FF2B5EF4-FFF2-40B4-BE49-F238E27FC236}">
                <a16:creationId xmlns:a16="http://schemas.microsoft.com/office/drawing/2014/main" id="{1E878218-4109-7DB0-F436-F104001FC9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25" b="62656" l="3906" r="93438">
                        <a14:foregroundMark x1="5833" y1="36510" x2="7448" y2="43854"/>
                        <a14:foregroundMark x1="7448" y1="43854" x2="7187" y2="44271"/>
                        <a14:foregroundMark x1="7031" y1="42604" x2="4219" y2="52135"/>
                        <a14:foregroundMark x1="4219" y1="52135" x2="3958" y2="48125"/>
                        <a14:foregroundMark x1="12552" y1="39635" x2="9896" y2="38125"/>
                        <a14:foregroundMark x1="16250" y1="42969" x2="29219" y2="42760"/>
                        <a14:foregroundMark x1="29219" y1="42760" x2="29635" y2="42760"/>
                        <a14:foregroundMark x1="18490" y1="52708" x2="16510" y2="59948"/>
                        <a14:foregroundMark x1="91198" y1="45833" x2="93438" y2="45833"/>
                        <a14:foregroundMark x1="57135" y1="45833" x2="67500" y2="45625"/>
                        <a14:foregroundMark x1="25208" y1="49583" x2="30729" y2="4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078" b="34115"/>
          <a:stretch>
            <a:fillRect/>
          </a:stretch>
        </p:blipFill>
        <p:spPr bwMode="auto">
          <a:xfrm>
            <a:off x="8607329" y="1503481"/>
            <a:ext cx="3465512" cy="106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90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B1C44-CBCA-9FF4-85CA-0BB06077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50F331E-BDB0-2A93-F4FA-D938CDD5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3</a:t>
            </a:fld>
            <a:endParaRPr lang="en-GB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63286C-28CB-10A8-3CDA-264419BBCF95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A22156F-5A55-33F9-C362-4F72F140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C33B132-F20E-9B0B-A2E3-953F80B22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35F7E42B-031E-AB32-903F-2B151916345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>
                <a:solidFill>
                  <a:srgbClr val="002C61"/>
                </a:solidFill>
              </a:rPr>
              <a:t>Interest of displacement sensing</a:t>
            </a:r>
          </a:p>
        </p:txBody>
      </p:sp>
      <p:pic>
        <p:nvPicPr>
          <p:cNvPr id="4098" name="Picture 2" descr="What is AFM? Learn about Atomic Force Microscopy! - NanoAndMore">
            <a:extLst>
              <a:ext uri="{FF2B5EF4-FFF2-40B4-BE49-F238E27FC236}">
                <a16:creationId xmlns:a16="http://schemas.microsoft.com/office/drawing/2014/main" id="{D6813958-FB1C-8760-803C-91A25C843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7"/>
          <a:stretch>
            <a:fillRect/>
          </a:stretch>
        </p:blipFill>
        <p:spPr bwMode="auto">
          <a:xfrm>
            <a:off x="6535439" y="2853958"/>
            <a:ext cx="1714699" cy="219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307804E-626B-FB37-71AB-A4DEBA40F8DC}"/>
              </a:ext>
            </a:extLst>
          </p:cNvPr>
          <p:cNvGrpSpPr/>
          <p:nvPr/>
        </p:nvGrpSpPr>
        <p:grpSpPr>
          <a:xfrm>
            <a:off x="9024573" y="2996126"/>
            <a:ext cx="3028529" cy="2402937"/>
            <a:chOff x="3395174" y="4212583"/>
            <a:chExt cx="2347602" cy="18173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58DB99-E02A-F2F6-21C2-6544A071B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5174" y="4212583"/>
              <a:ext cx="2347602" cy="181732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88ED72-D5F2-56C2-348E-75561525D04E}"/>
                </a:ext>
              </a:extLst>
            </p:cNvPr>
            <p:cNvSpPr/>
            <p:nvPr/>
          </p:nvSpPr>
          <p:spPr>
            <a:xfrm>
              <a:off x="4738688" y="4293394"/>
              <a:ext cx="76200" cy="683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FD077E-C1C0-FAB8-B84B-58448681E6F2}"/>
                </a:ext>
              </a:extLst>
            </p:cNvPr>
            <p:cNvSpPr/>
            <p:nvPr/>
          </p:nvSpPr>
          <p:spPr>
            <a:xfrm rot="5400000">
              <a:off x="5269707" y="4998247"/>
              <a:ext cx="76200" cy="683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3B15976-F387-F3DE-9F9F-C2DD3E8FE619}"/>
              </a:ext>
            </a:extLst>
          </p:cNvPr>
          <p:cNvSpPr txBox="1"/>
          <p:nvPr/>
        </p:nvSpPr>
        <p:spPr>
          <a:xfrm>
            <a:off x="2962584" y="4863279"/>
            <a:ext cx="248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Micro-Epsilon,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optoNCDT</a:t>
            </a:r>
            <a:r>
              <a:rPr lang="fr-BE" sz="1200" i="1" dirty="0">
                <a:solidFill>
                  <a:schemeClr val="bg2">
                    <a:lumMod val="50000"/>
                  </a:schemeClr>
                </a:solidFill>
              </a:rPr>
              <a:t> – Laser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displacement</a:t>
            </a:r>
            <a:r>
              <a:rPr lang="fr-BE" sz="12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sensors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product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catalog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accessed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 2026.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6EFD52-94EC-B4F4-12C3-5468E31C8A4E}"/>
              </a:ext>
            </a:extLst>
          </p:cNvPr>
          <p:cNvSpPr txBox="1"/>
          <p:nvPr/>
        </p:nvSpPr>
        <p:spPr>
          <a:xfrm>
            <a:off x="3036563" y="2445389"/>
            <a:ext cx="223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Industry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E15185-6306-D806-BD61-06C2DE998677}"/>
              </a:ext>
            </a:extLst>
          </p:cNvPr>
          <p:cNvSpPr txBox="1"/>
          <p:nvPr/>
        </p:nvSpPr>
        <p:spPr>
          <a:xfrm>
            <a:off x="6090053" y="2445389"/>
            <a:ext cx="260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Precision microscopy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C34AB1-42D5-53C3-4C92-73B31BE28B3F}"/>
              </a:ext>
            </a:extLst>
          </p:cNvPr>
          <p:cNvSpPr txBox="1"/>
          <p:nvPr/>
        </p:nvSpPr>
        <p:spPr>
          <a:xfrm>
            <a:off x="9183999" y="2445389"/>
            <a:ext cx="292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Fundamental physics</a:t>
            </a:r>
          </a:p>
        </p:txBody>
      </p:sp>
      <p:pic>
        <p:nvPicPr>
          <p:cNvPr id="4100" name="Picture 4" descr="Satellite PNG Transparent Images | PNG All">
            <a:extLst>
              <a:ext uri="{FF2B5EF4-FFF2-40B4-BE49-F238E27FC236}">
                <a16:creationId xmlns:a16="http://schemas.microsoft.com/office/drawing/2014/main" id="{D5894D4F-F436-E05E-4F7A-17D75F19B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99" y="3037201"/>
            <a:ext cx="1028722" cy="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9B1C43C-A8C0-F164-1702-277799CD75FF}"/>
              </a:ext>
            </a:extLst>
          </p:cNvPr>
          <p:cNvSpPr txBox="1"/>
          <p:nvPr/>
        </p:nvSpPr>
        <p:spPr>
          <a:xfrm>
            <a:off x="179096" y="2445389"/>
            <a:ext cx="223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Satellites</a:t>
            </a:r>
          </a:p>
        </p:txBody>
      </p:sp>
      <p:pic>
        <p:nvPicPr>
          <p:cNvPr id="19" name="Picture 4" descr="Satellite PNG Transparent Images | PNG All">
            <a:extLst>
              <a:ext uri="{FF2B5EF4-FFF2-40B4-BE49-F238E27FC236}">
                <a16:creationId xmlns:a16="http://schemas.microsoft.com/office/drawing/2014/main" id="{CCCA7A58-1DC8-D1A4-40EA-5316DF87E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90" y="4225423"/>
            <a:ext cx="1028722" cy="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C5E8F6-C01F-8BBF-D820-CF94CE3FA9FD}"/>
              </a:ext>
            </a:extLst>
          </p:cNvPr>
          <p:cNvCxnSpPr/>
          <p:nvPr/>
        </p:nvCxnSpPr>
        <p:spPr>
          <a:xfrm>
            <a:off x="942119" y="3700594"/>
            <a:ext cx="638238" cy="836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EA80B-A267-E0F4-C9CD-C6A457E77D56}"/>
                  </a:ext>
                </a:extLst>
              </p:cNvPr>
              <p:cNvSpPr txBox="1"/>
              <p:nvPr/>
            </p:nvSpPr>
            <p:spPr>
              <a:xfrm>
                <a:off x="1316376" y="3885291"/>
                <a:ext cx="1549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600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DEA80B-A267-E0F4-C9CD-C6A457E77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376" y="3885291"/>
                <a:ext cx="154914" cy="246221"/>
              </a:xfrm>
              <a:prstGeom prst="rect">
                <a:avLst/>
              </a:prstGeom>
              <a:blipFill>
                <a:blip r:embed="rId8"/>
                <a:stretch>
                  <a:fillRect l="-36000" r="-2800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44DFBD-4942-77C2-A742-D2E7DE685AC1}"/>
                  </a:ext>
                </a:extLst>
              </p:cNvPr>
              <p:cNvSpPr txBox="1"/>
              <p:nvPr/>
            </p:nvSpPr>
            <p:spPr>
              <a:xfrm>
                <a:off x="11353598" y="4486787"/>
                <a:ext cx="1549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600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44DFBD-4942-77C2-A742-D2E7DE685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598" y="4486787"/>
                <a:ext cx="154914" cy="246221"/>
              </a:xfrm>
              <a:prstGeom prst="rect">
                <a:avLst/>
              </a:prstGeom>
              <a:blipFill>
                <a:blip r:embed="rId9"/>
                <a:stretch>
                  <a:fillRect l="-30769" r="-2692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DB83FF39-5618-A3C3-2010-C9CC80671AE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0028" t="6045"/>
          <a:stretch>
            <a:fillRect/>
          </a:stretch>
        </p:blipFill>
        <p:spPr>
          <a:xfrm>
            <a:off x="3592095" y="2940753"/>
            <a:ext cx="1185888" cy="18778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458CF4-977D-25B1-E63B-EF2B4AE58A84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Displacement sensors measure a distance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458CF4-977D-25B1-E63B-EF2B4AE58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blipFill>
                <a:blip r:embed="rId12"/>
                <a:stretch>
                  <a:fillRect l="-112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AD3D69-43AE-8FBC-E0DD-76BC0240AD56}"/>
                  </a:ext>
                </a:extLst>
              </p:cNvPr>
              <p:cNvSpPr txBox="1"/>
              <p:nvPr/>
            </p:nvSpPr>
            <p:spPr>
              <a:xfrm>
                <a:off x="1431680" y="5820788"/>
                <a:ext cx="69104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AD3D69-43AE-8FBC-E0DD-76BC0240A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680" y="5820788"/>
                <a:ext cx="691043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AB49AED-C3C5-1C1F-5541-E75C9381A655}"/>
              </a:ext>
            </a:extLst>
          </p:cNvPr>
          <p:cNvSpPr txBox="1"/>
          <p:nvPr/>
        </p:nvSpPr>
        <p:spPr>
          <a:xfrm>
            <a:off x="6296449" y="4962845"/>
            <a:ext cx="2485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https://www.nanoandmore.com/what-is-atomic-force-microscopy</a:t>
            </a:r>
          </a:p>
        </p:txBody>
      </p:sp>
    </p:spTree>
    <p:extLst>
      <p:ext uri="{BB962C8B-B14F-4D97-AF65-F5344CB8AC3E}">
        <p14:creationId xmlns:p14="http://schemas.microsoft.com/office/powerpoint/2010/main" val="31634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2E8A-51CF-CC87-A529-BF7969D97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CB2A7E-4BE0-D455-FE12-44AA570C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3</a:t>
            </a:r>
            <a:endParaRPr lang="en-GB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58AB0A-F7C8-EDBF-6BDF-3B6B8372D5C1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AC27D46-B9DD-7837-F283-2EDBF6451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3E000C6-411A-E239-1686-B28285CD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D3DD6AB9-A419-D3AF-0AED-4B56F28A79C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>
                <a:solidFill>
                  <a:srgbClr val="002C61"/>
                </a:solidFill>
              </a:rPr>
              <a:t>Interest of displacement sensing</a:t>
            </a:r>
          </a:p>
        </p:txBody>
      </p:sp>
      <p:pic>
        <p:nvPicPr>
          <p:cNvPr id="4098" name="Picture 2" descr="What is AFM? Learn about Atomic Force Microscopy! - NanoAndMore">
            <a:extLst>
              <a:ext uri="{FF2B5EF4-FFF2-40B4-BE49-F238E27FC236}">
                <a16:creationId xmlns:a16="http://schemas.microsoft.com/office/drawing/2014/main" id="{1878FC3C-26DC-F4F2-EB41-2C409533C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7"/>
          <a:stretch>
            <a:fillRect/>
          </a:stretch>
        </p:blipFill>
        <p:spPr bwMode="auto">
          <a:xfrm>
            <a:off x="6535439" y="2853958"/>
            <a:ext cx="1714699" cy="219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A141A2-6397-5BDD-48D4-9EBB1F5D7600}"/>
              </a:ext>
            </a:extLst>
          </p:cNvPr>
          <p:cNvSpPr txBox="1"/>
          <p:nvPr/>
        </p:nvSpPr>
        <p:spPr>
          <a:xfrm>
            <a:off x="6296449" y="4962845"/>
            <a:ext cx="2485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</a:rPr>
              <a:t>https://www.nanoandmore.com/what-is-atomic-force-microscopy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E76CF0-F2AD-EAD5-213C-BEDEF6D714DA}"/>
              </a:ext>
            </a:extLst>
          </p:cNvPr>
          <p:cNvGrpSpPr/>
          <p:nvPr/>
        </p:nvGrpSpPr>
        <p:grpSpPr>
          <a:xfrm>
            <a:off x="9024573" y="2996126"/>
            <a:ext cx="3028529" cy="2402937"/>
            <a:chOff x="3395174" y="4212583"/>
            <a:chExt cx="2347602" cy="18173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6AC6B3-43DF-96D4-B082-FF1EFE09C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5174" y="4212583"/>
              <a:ext cx="2347602" cy="181732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925FF9-867C-0B0D-05BA-6A0D12391D14}"/>
                </a:ext>
              </a:extLst>
            </p:cNvPr>
            <p:cNvSpPr/>
            <p:nvPr/>
          </p:nvSpPr>
          <p:spPr>
            <a:xfrm>
              <a:off x="4738688" y="4293394"/>
              <a:ext cx="76200" cy="683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008221-79CD-6E76-C007-E27DE3889209}"/>
                </a:ext>
              </a:extLst>
            </p:cNvPr>
            <p:cNvSpPr/>
            <p:nvPr/>
          </p:nvSpPr>
          <p:spPr>
            <a:xfrm rot="5400000">
              <a:off x="5269707" y="4998247"/>
              <a:ext cx="76200" cy="683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EF872CA-73DC-8807-1E12-74AE14897878}"/>
              </a:ext>
            </a:extLst>
          </p:cNvPr>
          <p:cNvSpPr txBox="1"/>
          <p:nvPr/>
        </p:nvSpPr>
        <p:spPr>
          <a:xfrm>
            <a:off x="2962584" y="4863279"/>
            <a:ext cx="248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Micro-Epsilon,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optoNCDT</a:t>
            </a:r>
            <a:r>
              <a:rPr lang="fr-BE" sz="1200" i="1" dirty="0">
                <a:solidFill>
                  <a:schemeClr val="bg2">
                    <a:lumMod val="50000"/>
                  </a:schemeClr>
                </a:solidFill>
              </a:rPr>
              <a:t> – Laser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displacement</a:t>
            </a:r>
            <a:r>
              <a:rPr lang="fr-BE" sz="12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BE" sz="1200" i="1" dirty="0" err="1">
                <a:solidFill>
                  <a:schemeClr val="bg2">
                    <a:lumMod val="50000"/>
                  </a:schemeClr>
                </a:solidFill>
              </a:rPr>
              <a:t>sensors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product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catalog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BE" sz="1200" dirty="0" err="1">
                <a:solidFill>
                  <a:schemeClr val="bg2">
                    <a:lumMod val="50000"/>
                  </a:schemeClr>
                </a:solidFill>
              </a:rPr>
              <a:t>accessed</a:t>
            </a:r>
            <a:r>
              <a:rPr lang="fr-BE" sz="1200" dirty="0">
                <a:solidFill>
                  <a:schemeClr val="bg2">
                    <a:lumMod val="50000"/>
                  </a:schemeClr>
                </a:solidFill>
              </a:rPr>
              <a:t> 2026.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3490E-543C-64F2-2754-165B8DF27416}"/>
              </a:ext>
            </a:extLst>
          </p:cNvPr>
          <p:cNvSpPr txBox="1"/>
          <p:nvPr/>
        </p:nvSpPr>
        <p:spPr>
          <a:xfrm>
            <a:off x="3036563" y="2445389"/>
            <a:ext cx="223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Industry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387069-0C1F-B1FC-3000-CA2008FE474A}"/>
              </a:ext>
            </a:extLst>
          </p:cNvPr>
          <p:cNvSpPr txBox="1"/>
          <p:nvPr/>
        </p:nvSpPr>
        <p:spPr>
          <a:xfrm>
            <a:off x="6090053" y="2445389"/>
            <a:ext cx="260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Precision microscopy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5600F5-C308-2873-1A62-6E002D4A0394}"/>
              </a:ext>
            </a:extLst>
          </p:cNvPr>
          <p:cNvSpPr txBox="1"/>
          <p:nvPr/>
        </p:nvSpPr>
        <p:spPr>
          <a:xfrm>
            <a:off x="9183999" y="2445389"/>
            <a:ext cx="292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Fundamental physics</a:t>
            </a:r>
          </a:p>
        </p:txBody>
      </p:sp>
      <p:pic>
        <p:nvPicPr>
          <p:cNvPr id="4100" name="Picture 4" descr="Satellite PNG Transparent Images | PNG All">
            <a:extLst>
              <a:ext uri="{FF2B5EF4-FFF2-40B4-BE49-F238E27FC236}">
                <a16:creationId xmlns:a16="http://schemas.microsoft.com/office/drawing/2014/main" id="{0018D9EB-CF22-D89A-9531-7C33D5CB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99" y="3037201"/>
            <a:ext cx="1028722" cy="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8BA3597-3233-4370-453E-0F030C11B6FE}"/>
              </a:ext>
            </a:extLst>
          </p:cNvPr>
          <p:cNvSpPr txBox="1"/>
          <p:nvPr/>
        </p:nvSpPr>
        <p:spPr>
          <a:xfrm>
            <a:off x="179096" y="2445389"/>
            <a:ext cx="223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Satellites</a:t>
            </a:r>
          </a:p>
        </p:txBody>
      </p:sp>
      <p:pic>
        <p:nvPicPr>
          <p:cNvPr id="19" name="Picture 4" descr="Satellite PNG Transparent Images | PNG All">
            <a:extLst>
              <a:ext uri="{FF2B5EF4-FFF2-40B4-BE49-F238E27FC236}">
                <a16:creationId xmlns:a16="http://schemas.microsoft.com/office/drawing/2014/main" id="{296A62BE-521D-2B1D-8253-9E95DAE81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90" y="4225423"/>
            <a:ext cx="1028722" cy="9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5A8A6B4-B74F-CF68-86C8-3AA54EF6218B}"/>
              </a:ext>
            </a:extLst>
          </p:cNvPr>
          <p:cNvCxnSpPr/>
          <p:nvPr/>
        </p:nvCxnSpPr>
        <p:spPr>
          <a:xfrm>
            <a:off x="942119" y="3700594"/>
            <a:ext cx="638238" cy="836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FDEDA2-1C51-F1F5-6CE7-5B5A9FA2D15C}"/>
                  </a:ext>
                </a:extLst>
              </p:cNvPr>
              <p:cNvSpPr txBox="1"/>
              <p:nvPr/>
            </p:nvSpPr>
            <p:spPr>
              <a:xfrm>
                <a:off x="1316376" y="3885291"/>
                <a:ext cx="1549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600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FDEDA2-1C51-F1F5-6CE7-5B5A9FA2D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376" y="3885291"/>
                <a:ext cx="154914" cy="246221"/>
              </a:xfrm>
              <a:prstGeom prst="rect">
                <a:avLst/>
              </a:prstGeom>
              <a:blipFill>
                <a:blip r:embed="rId8"/>
                <a:stretch>
                  <a:fillRect l="-36000" r="-2800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4AA07C9-B9F6-8407-4B93-42E99CCD48DC}"/>
                  </a:ext>
                </a:extLst>
              </p:cNvPr>
              <p:cNvSpPr txBox="1"/>
              <p:nvPr/>
            </p:nvSpPr>
            <p:spPr>
              <a:xfrm>
                <a:off x="11353598" y="4486787"/>
                <a:ext cx="1549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600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4AA07C9-B9F6-8407-4B93-42E99CCD4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598" y="4486787"/>
                <a:ext cx="154914" cy="246221"/>
              </a:xfrm>
              <a:prstGeom prst="rect">
                <a:avLst/>
              </a:prstGeom>
              <a:blipFill>
                <a:blip r:embed="rId9"/>
                <a:stretch>
                  <a:fillRect l="-30769" r="-2692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96403DCC-3457-2295-8523-2FC12ADB006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0028" t="6045"/>
          <a:stretch>
            <a:fillRect/>
          </a:stretch>
        </p:blipFill>
        <p:spPr>
          <a:xfrm>
            <a:off x="3592095" y="2940753"/>
            <a:ext cx="1185888" cy="18778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6358EF-7EDA-F7E7-4E19-E7956B48EB00}"/>
                  </a:ext>
                </a:extLst>
              </p:cNvPr>
              <p:cNvSpPr txBox="1"/>
              <p:nvPr/>
            </p:nvSpPr>
            <p:spPr>
              <a:xfrm>
                <a:off x="1431680" y="5820788"/>
                <a:ext cx="69104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6358EF-7EDA-F7E7-4E19-E7956B48E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680" y="5820788"/>
                <a:ext cx="6910431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B62B586-87FC-39D6-592E-A03AAFB25E2E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Displacement sensors measure a distance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B62B586-87FC-39D6-592E-A03AAFB25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8696005" cy="461665"/>
              </a:xfrm>
              <a:prstGeom prst="rect">
                <a:avLst/>
              </a:prstGeom>
              <a:blipFill>
                <a:blip r:embed="rId12"/>
                <a:stretch>
                  <a:fillRect l="-112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33CD2DD-7B33-FD47-0294-346F3CF375FC}"/>
              </a:ext>
            </a:extLst>
          </p:cNvPr>
          <p:cNvSpPr txBox="1"/>
          <p:nvPr/>
        </p:nvSpPr>
        <p:spPr>
          <a:xfrm>
            <a:off x="4005106" y="6420035"/>
            <a:ext cx="1196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constant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B47ED0-5D8E-FEA2-D38C-E4A1BEC2FE48}"/>
              </a:ext>
            </a:extLst>
          </p:cNvPr>
          <p:cNvSpPr/>
          <p:nvPr/>
        </p:nvSpPr>
        <p:spPr>
          <a:xfrm>
            <a:off x="4938576" y="5952029"/>
            <a:ext cx="185646" cy="26438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82784E-9D9C-DC26-A5A7-0A068C3C990B}"/>
              </a:ext>
            </a:extLst>
          </p:cNvPr>
          <p:cNvCxnSpPr>
            <a:cxnSpLocks/>
            <a:stCxn id="9" idx="2"/>
            <a:endCxn id="5" idx="0"/>
          </p:cNvCxnSpPr>
          <p:nvPr/>
        </p:nvCxnSpPr>
        <p:spPr>
          <a:xfrm flipH="1">
            <a:off x="4603455" y="6216409"/>
            <a:ext cx="427944" cy="20362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1669C60-7ADD-CF29-0324-934CB7E2873C}"/>
              </a:ext>
            </a:extLst>
          </p:cNvPr>
          <p:cNvSpPr/>
          <p:nvPr/>
        </p:nvSpPr>
        <p:spPr>
          <a:xfrm>
            <a:off x="5174208" y="5911264"/>
            <a:ext cx="391972" cy="305145"/>
          </a:xfrm>
          <a:prstGeom prst="rect">
            <a:avLst/>
          </a:prstGeom>
          <a:noFill/>
          <a:ln>
            <a:solidFill>
              <a:srgbClr val="BDAC4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0DBE8D-3DD6-86DC-C709-80CB431EC8C5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5566180" y="6063695"/>
            <a:ext cx="385112" cy="142"/>
          </a:xfrm>
          <a:prstGeom prst="straightConnector1">
            <a:avLst/>
          </a:prstGeom>
          <a:ln>
            <a:solidFill>
              <a:srgbClr val="BDAC4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4" descr="Image Horloge Tic Tac - Horloge Image">
            <a:extLst>
              <a:ext uri="{FF2B5EF4-FFF2-40B4-BE49-F238E27FC236}">
                <a16:creationId xmlns:a16="http://schemas.microsoft.com/office/drawing/2014/main" id="{D3900271-E73D-5D66-E1F4-8F9E3F6FB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21011" b="8395"/>
          <a:stretch>
            <a:fillRect/>
          </a:stretch>
        </p:blipFill>
        <p:spPr bwMode="auto">
          <a:xfrm>
            <a:off x="6038125" y="5508306"/>
            <a:ext cx="711882" cy="121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2B60915-ACFB-641D-A598-710BFCBA0A0E}"/>
              </a:ext>
            </a:extLst>
          </p:cNvPr>
          <p:cNvSpPr txBox="1"/>
          <p:nvPr/>
        </p:nvSpPr>
        <p:spPr>
          <a:xfrm>
            <a:off x="7001541" y="5465881"/>
            <a:ext cx="1904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Time</a:t>
            </a:r>
          </a:p>
          <a:p>
            <a:pPr algn="ctr"/>
            <a:r>
              <a:rPr lang="en-GB" sz="1600" dirty="0"/>
              <a:t>1 ns </a:t>
            </a:r>
          </a:p>
          <a:p>
            <a:pPr algn="ctr"/>
            <a:r>
              <a:rPr lang="en-GB" sz="1600" dirty="0"/>
              <a:t>= </a:t>
            </a:r>
          </a:p>
          <a:p>
            <a:pPr algn="ctr"/>
            <a:r>
              <a:rPr lang="en-GB" sz="1600" dirty="0"/>
              <a:t>Length </a:t>
            </a:r>
          </a:p>
          <a:p>
            <a:pPr algn="ctr"/>
            <a:r>
              <a:rPr lang="en-GB" sz="1600" dirty="0"/>
              <a:t>30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6A605C-0353-BFB3-9C6D-028E478709CB}"/>
                  </a:ext>
                </a:extLst>
              </p:cNvPr>
              <p:cNvSpPr txBox="1"/>
              <p:nvPr/>
            </p:nvSpPr>
            <p:spPr>
              <a:xfrm>
                <a:off x="9256014" y="5840023"/>
                <a:ext cx="952184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20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6A605C-0353-BFB3-9C6D-028E47870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6014" y="5840023"/>
                <a:ext cx="952184" cy="5781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052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814D7-412D-67DC-7AE8-565412D5A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5261B-0DB8-4EE4-3E04-6C4D2BF52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4</a:t>
            </a:r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C309D9-76F2-77E5-5453-1C3A10B2B084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0DE77B4-D785-1C4C-36C5-6EE0793C8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0556A81-D83D-1ADC-A77A-F27E0225D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EAD5C918-F69B-193F-8058-072BD0DA7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Interferometry to probe distance variation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E77A3C-C69F-281E-017C-222BF878C32A}"/>
              </a:ext>
            </a:extLst>
          </p:cNvPr>
          <p:cNvSpPr/>
          <p:nvPr/>
        </p:nvSpPr>
        <p:spPr>
          <a:xfrm>
            <a:off x="1905000" y="2520955"/>
            <a:ext cx="1758950" cy="1599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0B09F6A-BE76-B3B5-B35D-72E858A6F1CE}"/>
                  </a:ext>
                </a:extLst>
              </p:cNvPr>
              <p:cNvSpPr txBox="1"/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0B09F6A-BE76-B3B5-B35D-72E858A6F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white and black object&#10;&#10;AI-generated content may be incorrect.">
            <a:extLst>
              <a:ext uri="{FF2B5EF4-FFF2-40B4-BE49-F238E27FC236}">
                <a16:creationId xmlns:a16="http://schemas.microsoft.com/office/drawing/2014/main" id="{FE7CABE5-42C8-60D8-4D13-000D3F096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9996" y="2184326"/>
            <a:ext cx="315687" cy="858387"/>
          </a:xfrm>
          <a:prstGeom prst="rect">
            <a:avLst/>
          </a:prstGeom>
        </p:spPr>
      </p:pic>
      <p:pic>
        <p:nvPicPr>
          <p:cNvPr id="6" name="Picture 5" descr="A white and black object&#10;&#10;AI-generated content may be incorrect.">
            <a:extLst>
              <a:ext uri="{FF2B5EF4-FFF2-40B4-BE49-F238E27FC236}">
                <a16:creationId xmlns:a16="http://schemas.microsoft.com/office/drawing/2014/main" id="{88231DD0-83D1-4219-11B4-3CC6AC7B1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60" y="2184325"/>
            <a:ext cx="315688" cy="8583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8822AF-D791-9819-435C-0497366BC900}"/>
              </a:ext>
            </a:extLst>
          </p:cNvPr>
          <p:cNvCxnSpPr>
            <a:cxnSpLocks/>
          </p:cNvCxnSpPr>
          <p:nvPr/>
        </p:nvCxnSpPr>
        <p:spPr>
          <a:xfrm>
            <a:off x="487270" y="2613520"/>
            <a:ext cx="436334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554DD29-3C8F-730E-30DD-4AE7B45A1C6E}"/>
              </a:ext>
            </a:extLst>
          </p:cNvPr>
          <p:cNvCxnSpPr/>
          <p:nvPr/>
        </p:nvCxnSpPr>
        <p:spPr>
          <a:xfrm>
            <a:off x="1729995" y="3214834"/>
            <a:ext cx="20865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6406D1-CA68-F6FC-20C7-78C3A846C613}"/>
                  </a:ext>
                </a:extLst>
              </p:cNvPr>
              <p:cNvSpPr txBox="1"/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6406D1-CA68-F6FC-20C7-78C3A846C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blipFill>
                <a:blip r:embed="rId6"/>
                <a:stretch>
                  <a:fillRect l="-35714" r="-32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36E3762-42A2-BB61-BBC4-DBE72753A62F}"/>
              </a:ext>
            </a:extLst>
          </p:cNvPr>
          <p:cNvSpPr txBox="1"/>
          <p:nvPr/>
        </p:nvSpPr>
        <p:spPr>
          <a:xfrm>
            <a:off x="1402104" y="1640337"/>
            <a:ext cx="279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Fabry-Perot interferometer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ED57298-AB15-D738-D8CB-BE1759B5575D}"/>
              </a:ext>
            </a:extLst>
          </p:cNvPr>
          <p:cNvGrpSpPr/>
          <p:nvPr/>
        </p:nvGrpSpPr>
        <p:grpSpPr>
          <a:xfrm>
            <a:off x="8924163" y="1531362"/>
            <a:ext cx="3267837" cy="2574155"/>
            <a:chOff x="8924163" y="1531362"/>
            <a:chExt cx="3267837" cy="2574155"/>
          </a:xfrm>
        </p:grpSpPr>
        <p:pic>
          <p:nvPicPr>
            <p:cNvPr id="15" name="Picture 2" descr="Les cordes vibrantes et les tuyaux sonores - Assistance scolaire ...">
              <a:extLst>
                <a:ext uri="{FF2B5EF4-FFF2-40B4-BE49-F238E27FC236}">
                  <a16:creationId xmlns:a16="http://schemas.microsoft.com/office/drawing/2014/main" id="{A6D05F73-0A76-C7E8-3905-2D374D3ACF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48"/>
            <a:stretch>
              <a:fillRect/>
            </a:stretch>
          </p:blipFill>
          <p:spPr bwMode="auto">
            <a:xfrm>
              <a:off x="9144000" y="1531362"/>
              <a:ext cx="3048000" cy="2548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19ADAF-914E-2EC8-5ECC-039988082D12}"/>
                </a:ext>
              </a:extLst>
            </p:cNvPr>
            <p:cNvSpPr txBox="1"/>
            <p:nvPr/>
          </p:nvSpPr>
          <p:spPr>
            <a:xfrm>
              <a:off x="8924164" y="1770193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81929C-5040-495A-68A2-9F96EDE97F63}"/>
                </a:ext>
              </a:extLst>
            </p:cNvPr>
            <p:cNvSpPr txBox="1"/>
            <p:nvPr/>
          </p:nvSpPr>
          <p:spPr>
            <a:xfrm>
              <a:off x="8924164" y="204719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7541966-9EB3-540D-EC99-BE9CFB64D556}"/>
                </a:ext>
              </a:extLst>
            </p:cNvPr>
            <p:cNvSpPr txBox="1"/>
            <p:nvPr/>
          </p:nvSpPr>
          <p:spPr>
            <a:xfrm>
              <a:off x="8924164" y="2403477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98C7CF-60C3-06BE-2642-544ED4B56102}"/>
                </a:ext>
              </a:extLst>
            </p:cNvPr>
            <p:cNvSpPr txBox="1"/>
            <p:nvPr/>
          </p:nvSpPr>
          <p:spPr>
            <a:xfrm>
              <a:off x="8924164" y="275976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91BABB-02DD-9A48-EFC4-91BE858EDC43}"/>
                </a:ext>
              </a:extLst>
            </p:cNvPr>
            <p:cNvSpPr txBox="1"/>
            <p:nvPr/>
          </p:nvSpPr>
          <p:spPr>
            <a:xfrm>
              <a:off x="8924164" y="3124950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B61DE4A-B8CE-F8AE-E17A-0337FB4D1F48}"/>
                </a:ext>
              </a:extLst>
            </p:cNvPr>
            <p:cNvSpPr txBox="1"/>
            <p:nvPr/>
          </p:nvSpPr>
          <p:spPr>
            <a:xfrm>
              <a:off x="8924164" y="3481235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5065A9-7B0F-1DE9-36FE-3FB874FEA59D}"/>
                </a:ext>
              </a:extLst>
            </p:cNvPr>
            <p:cNvSpPr txBox="1"/>
            <p:nvPr/>
          </p:nvSpPr>
          <p:spPr>
            <a:xfrm>
              <a:off x="8924163" y="3828518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87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4F1C4-EA77-3170-F170-20A1FDBB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21E3E71-483E-DB2A-E57F-C8D8A38600C2}"/>
              </a:ext>
            </a:extLst>
          </p:cNvPr>
          <p:cNvSpPr/>
          <p:nvPr/>
        </p:nvSpPr>
        <p:spPr>
          <a:xfrm>
            <a:off x="1905000" y="2520955"/>
            <a:ext cx="1758950" cy="1599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6548906-5118-1F24-71D8-E63C818E3219}"/>
                  </a:ext>
                </a:extLst>
              </p:cNvPr>
              <p:cNvSpPr txBox="1"/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6548906-5118-1F24-71D8-E63C818E3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white and black object&#10;&#10;AI-generated content may be incorrect.">
            <a:extLst>
              <a:ext uri="{FF2B5EF4-FFF2-40B4-BE49-F238E27FC236}">
                <a16:creationId xmlns:a16="http://schemas.microsoft.com/office/drawing/2014/main" id="{723FBED9-D878-3C07-A057-51E609753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9996" y="2184326"/>
            <a:ext cx="315687" cy="858387"/>
          </a:xfrm>
          <a:prstGeom prst="rect">
            <a:avLst/>
          </a:prstGeom>
        </p:spPr>
      </p:pic>
      <p:pic>
        <p:nvPicPr>
          <p:cNvPr id="6" name="Picture 5" descr="A white and black object&#10;&#10;AI-generated content may be incorrect.">
            <a:extLst>
              <a:ext uri="{FF2B5EF4-FFF2-40B4-BE49-F238E27FC236}">
                <a16:creationId xmlns:a16="http://schemas.microsoft.com/office/drawing/2014/main" id="{924ECAC0-F467-5CDC-1931-A6FF37CC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60" y="2184325"/>
            <a:ext cx="315688" cy="8583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B30A1F-C4D4-1049-0BAD-330736DA88B7}"/>
              </a:ext>
            </a:extLst>
          </p:cNvPr>
          <p:cNvCxnSpPr>
            <a:cxnSpLocks/>
          </p:cNvCxnSpPr>
          <p:nvPr/>
        </p:nvCxnSpPr>
        <p:spPr>
          <a:xfrm>
            <a:off x="487270" y="2613520"/>
            <a:ext cx="436334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D068C4-95A7-7409-DE6B-E6951AC35073}"/>
              </a:ext>
            </a:extLst>
          </p:cNvPr>
          <p:cNvCxnSpPr/>
          <p:nvPr/>
        </p:nvCxnSpPr>
        <p:spPr>
          <a:xfrm>
            <a:off x="1729995" y="3214834"/>
            <a:ext cx="20865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5BA6C5-4911-07C6-DCE4-86BFF4D3E9F2}"/>
                  </a:ext>
                </a:extLst>
              </p:cNvPr>
              <p:cNvSpPr txBox="1"/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5BA6C5-4911-07C6-DCE4-86BFF4D3E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blipFill>
                <a:blip r:embed="rId6"/>
                <a:stretch>
                  <a:fillRect l="-35714" r="-32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5C586F9-6EE1-8C79-6AD5-82B48904F9E0}"/>
              </a:ext>
            </a:extLst>
          </p:cNvPr>
          <p:cNvSpPr txBox="1"/>
          <p:nvPr/>
        </p:nvSpPr>
        <p:spPr>
          <a:xfrm>
            <a:off x="1402104" y="1640337"/>
            <a:ext cx="279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Fabry-Perot interferometer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A386B8-AEC0-5AA0-E724-935908932689}"/>
                  </a:ext>
                </a:extLst>
              </p:cNvPr>
              <p:cNvSpPr txBox="1"/>
              <p:nvPr/>
            </p:nvSpPr>
            <p:spPr>
              <a:xfrm>
                <a:off x="4045128" y="3339600"/>
                <a:ext cx="792781" cy="631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A386B8-AEC0-5AA0-E724-935908932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128" y="3339600"/>
                <a:ext cx="792781" cy="6313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C344858-9651-544A-C031-281A738E4E82}"/>
                  </a:ext>
                </a:extLst>
              </p:cNvPr>
              <p:cNvSpPr txBox="1"/>
              <p:nvPr/>
            </p:nvSpPr>
            <p:spPr>
              <a:xfrm>
                <a:off x="5278052" y="3311173"/>
                <a:ext cx="1889363" cy="6299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fr-F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C344858-9651-544A-C031-281A738E4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052" y="3311173"/>
                <a:ext cx="1889363" cy="6299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3FEA97E7-6AC5-3249-1DE6-62E759509252}"/>
              </a:ext>
            </a:extLst>
          </p:cNvPr>
          <p:cNvGrpSpPr/>
          <p:nvPr/>
        </p:nvGrpSpPr>
        <p:grpSpPr>
          <a:xfrm>
            <a:off x="8924163" y="1531362"/>
            <a:ext cx="3267837" cy="2574155"/>
            <a:chOff x="8924163" y="1531362"/>
            <a:chExt cx="3267837" cy="2574155"/>
          </a:xfrm>
        </p:grpSpPr>
        <p:pic>
          <p:nvPicPr>
            <p:cNvPr id="2050" name="Picture 2" descr="Les cordes vibrantes et les tuyaux sonores - Assistance scolaire ...">
              <a:extLst>
                <a:ext uri="{FF2B5EF4-FFF2-40B4-BE49-F238E27FC236}">
                  <a16:creationId xmlns:a16="http://schemas.microsoft.com/office/drawing/2014/main" id="{3A63C084-15A2-A5B0-4234-52DC6729F8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48"/>
            <a:stretch>
              <a:fillRect/>
            </a:stretch>
          </p:blipFill>
          <p:spPr bwMode="auto">
            <a:xfrm>
              <a:off x="9144000" y="1531362"/>
              <a:ext cx="3048000" cy="2548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F5654E-4DB8-B008-E9F1-2BEC3609BC56}"/>
                </a:ext>
              </a:extLst>
            </p:cNvPr>
            <p:cNvSpPr txBox="1"/>
            <p:nvPr/>
          </p:nvSpPr>
          <p:spPr>
            <a:xfrm>
              <a:off x="8924164" y="1770193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28A48F-3B17-1739-4F0E-61DA0B1F73D7}"/>
                </a:ext>
              </a:extLst>
            </p:cNvPr>
            <p:cNvSpPr txBox="1"/>
            <p:nvPr/>
          </p:nvSpPr>
          <p:spPr>
            <a:xfrm>
              <a:off x="8924164" y="204719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73BC2-3428-C823-19B6-98FAC96D8EE3}"/>
                </a:ext>
              </a:extLst>
            </p:cNvPr>
            <p:cNvSpPr txBox="1"/>
            <p:nvPr/>
          </p:nvSpPr>
          <p:spPr>
            <a:xfrm>
              <a:off x="8924164" y="2403477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4B1491-9CFB-1CB4-20C9-F835EE9B38B9}"/>
                </a:ext>
              </a:extLst>
            </p:cNvPr>
            <p:cNvSpPr txBox="1"/>
            <p:nvPr/>
          </p:nvSpPr>
          <p:spPr>
            <a:xfrm>
              <a:off x="8924164" y="275976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152C3D-9D5D-AD80-7E1D-7ACA22CAD687}"/>
                </a:ext>
              </a:extLst>
            </p:cNvPr>
            <p:cNvSpPr txBox="1"/>
            <p:nvPr/>
          </p:nvSpPr>
          <p:spPr>
            <a:xfrm>
              <a:off x="8924164" y="3124950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E05C36-357A-1D09-A274-F91DDA7FE3E4}"/>
                </a:ext>
              </a:extLst>
            </p:cNvPr>
            <p:cNvSpPr txBox="1"/>
            <p:nvPr/>
          </p:nvSpPr>
          <p:spPr>
            <a:xfrm>
              <a:off x="8924164" y="3481235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97A052-9239-9D9B-337E-CD60CD319A69}"/>
                </a:ext>
              </a:extLst>
            </p:cNvPr>
            <p:cNvSpPr txBox="1"/>
            <p:nvPr/>
          </p:nvSpPr>
          <p:spPr>
            <a:xfrm>
              <a:off x="8924163" y="3828518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7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907E07A-4F71-35DA-0804-4904B5905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4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2749B9-B403-006B-268C-E1D6E3CF25AE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A1EFE4-84C6-3ECD-CA9A-3DDD82C23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FDF224F-BE54-3972-10D6-775EEE031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AE4B4E27-58F6-7FFA-1AA6-36BD2BFE4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Interferometry to probe distance variation</a:t>
            </a:r>
          </a:p>
        </p:txBody>
      </p:sp>
    </p:spTree>
    <p:extLst>
      <p:ext uri="{BB962C8B-B14F-4D97-AF65-F5344CB8AC3E}">
        <p14:creationId xmlns:p14="http://schemas.microsoft.com/office/powerpoint/2010/main" val="210682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885C-70DB-E701-CC8D-C1B44C577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68119B-DE64-819E-6DDF-E9652E9AF7E2}"/>
              </a:ext>
            </a:extLst>
          </p:cNvPr>
          <p:cNvSpPr/>
          <p:nvPr/>
        </p:nvSpPr>
        <p:spPr>
          <a:xfrm>
            <a:off x="1905000" y="2520955"/>
            <a:ext cx="1758950" cy="1599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6D50AE5-4F09-8952-D7FF-B4044233D57D}"/>
                  </a:ext>
                </a:extLst>
              </p:cNvPr>
              <p:cNvSpPr txBox="1"/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6D50AE5-4F09-8952-D7FF-B4044233D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403" y="2302729"/>
                <a:ext cx="2663806" cy="6989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white and black object&#10;&#10;AI-generated content may be incorrect.">
            <a:extLst>
              <a:ext uri="{FF2B5EF4-FFF2-40B4-BE49-F238E27FC236}">
                <a16:creationId xmlns:a16="http://schemas.microsoft.com/office/drawing/2014/main" id="{4C9DB06E-1F54-3C78-608E-62447A5E1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9996" y="2184326"/>
            <a:ext cx="315687" cy="858387"/>
          </a:xfrm>
          <a:prstGeom prst="rect">
            <a:avLst/>
          </a:prstGeom>
        </p:spPr>
      </p:pic>
      <p:pic>
        <p:nvPicPr>
          <p:cNvPr id="6" name="Picture 5" descr="A white and black object&#10;&#10;AI-generated content may be incorrect.">
            <a:extLst>
              <a:ext uri="{FF2B5EF4-FFF2-40B4-BE49-F238E27FC236}">
                <a16:creationId xmlns:a16="http://schemas.microsoft.com/office/drawing/2014/main" id="{6391CB85-FD40-DB85-1835-C9C8C373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60" y="2184325"/>
            <a:ext cx="315688" cy="8583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B073EE-E3AD-3D6D-25EB-1AF1820211B5}"/>
              </a:ext>
            </a:extLst>
          </p:cNvPr>
          <p:cNvCxnSpPr>
            <a:cxnSpLocks/>
          </p:cNvCxnSpPr>
          <p:nvPr/>
        </p:nvCxnSpPr>
        <p:spPr>
          <a:xfrm>
            <a:off x="487270" y="2613520"/>
            <a:ext cx="436334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CA0219-4E90-963D-D746-E489DD547129}"/>
              </a:ext>
            </a:extLst>
          </p:cNvPr>
          <p:cNvCxnSpPr/>
          <p:nvPr/>
        </p:nvCxnSpPr>
        <p:spPr>
          <a:xfrm>
            <a:off x="1729995" y="3214834"/>
            <a:ext cx="20865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304297-77FE-BAB7-BF2C-F8D39FDFC5B1}"/>
                  </a:ext>
                </a:extLst>
              </p:cNvPr>
              <p:cNvSpPr txBox="1"/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304297-77FE-BAB7-BF2C-F8D39FDFC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blipFill>
                <a:blip r:embed="rId4"/>
                <a:stretch>
                  <a:fillRect l="-35714" r="-32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F35710F-AE9D-2932-F04B-8E443312301C}"/>
              </a:ext>
            </a:extLst>
          </p:cNvPr>
          <p:cNvSpPr txBox="1"/>
          <p:nvPr/>
        </p:nvSpPr>
        <p:spPr>
          <a:xfrm>
            <a:off x="1402104" y="1640337"/>
            <a:ext cx="279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Fabry-Perot interferometer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211DD43-25E0-475A-E9C0-758CDD943FB1}"/>
                  </a:ext>
                </a:extLst>
              </p:cNvPr>
              <p:cNvSpPr txBox="1"/>
              <p:nvPr/>
            </p:nvSpPr>
            <p:spPr>
              <a:xfrm>
                <a:off x="4045128" y="3339600"/>
                <a:ext cx="792781" cy="631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211DD43-25E0-475A-E9C0-758CDD943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128" y="3339600"/>
                <a:ext cx="792781" cy="6313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0D93B2F-0681-EF92-8610-D4F063D1E520}"/>
              </a:ext>
            </a:extLst>
          </p:cNvPr>
          <p:cNvSpPr txBox="1"/>
          <p:nvPr/>
        </p:nvSpPr>
        <p:spPr>
          <a:xfrm>
            <a:off x="4771703" y="5463171"/>
            <a:ext cx="181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/>
              <a:t>Therefore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497875-CD83-C59D-3E73-05929CE9DE1F}"/>
                  </a:ext>
                </a:extLst>
              </p:cNvPr>
              <p:cNvSpPr txBox="1"/>
              <p:nvPr/>
            </p:nvSpPr>
            <p:spPr>
              <a:xfrm>
                <a:off x="7073990" y="5278519"/>
                <a:ext cx="2195986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fr-FR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sz="2800" noProof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497875-CD83-C59D-3E73-05929CE9D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990" y="5278519"/>
                <a:ext cx="2195986" cy="8094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B3B9D7-3A32-149C-1305-3D8E85BDCF3F}"/>
                  </a:ext>
                </a:extLst>
              </p:cNvPr>
              <p:cNvSpPr txBox="1"/>
              <p:nvPr/>
            </p:nvSpPr>
            <p:spPr>
              <a:xfrm>
                <a:off x="5278052" y="3311173"/>
                <a:ext cx="1889363" cy="6299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fr-F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B3B9D7-3A32-149C-1305-3D8E85BDC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052" y="3311173"/>
                <a:ext cx="1889363" cy="6299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4FB04F-E7CD-6820-B5D8-884AD21C605E}"/>
                  </a:ext>
                </a:extLst>
              </p:cNvPr>
              <p:cNvSpPr txBox="1"/>
              <p:nvPr/>
            </p:nvSpPr>
            <p:spPr>
              <a:xfrm>
                <a:off x="5091274" y="4312195"/>
                <a:ext cx="2823722" cy="6299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fr-FR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fr-F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fr-F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4FB04F-E7CD-6820-B5D8-884AD21C6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274" y="4312195"/>
                <a:ext cx="2823722" cy="6299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E663594C-C819-5387-FB38-DBDC9705D3C3}"/>
              </a:ext>
            </a:extLst>
          </p:cNvPr>
          <p:cNvGrpSpPr/>
          <p:nvPr/>
        </p:nvGrpSpPr>
        <p:grpSpPr>
          <a:xfrm>
            <a:off x="8924163" y="1531362"/>
            <a:ext cx="3267837" cy="2574155"/>
            <a:chOff x="8924163" y="1531362"/>
            <a:chExt cx="3267837" cy="2574155"/>
          </a:xfrm>
        </p:grpSpPr>
        <p:pic>
          <p:nvPicPr>
            <p:cNvPr id="2050" name="Picture 2" descr="Les cordes vibrantes et les tuyaux sonores - Assistance scolaire ...">
              <a:extLst>
                <a:ext uri="{FF2B5EF4-FFF2-40B4-BE49-F238E27FC236}">
                  <a16:creationId xmlns:a16="http://schemas.microsoft.com/office/drawing/2014/main" id="{13F82276-66DA-717C-31B7-CAB1C8F4ED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48"/>
            <a:stretch>
              <a:fillRect/>
            </a:stretch>
          </p:blipFill>
          <p:spPr bwMode="auto">
            <a:xfrm>
              <a:off x="9144000" y="1531362"/>
              <a:ext cx="3048000" cy="2548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95D173-336F-77BC-D722-162ED7A96278}"/>
                </a:ext>
              </a:extLst>
            </p:cNvPr>
            <p:cNvSpPr txBox="1"/>
            <p:nvPr/>
          </p:nvSpPr>
          <p:spPr>
            <a:xfrm>
              <a:off x="8924164" y="1770193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E5F4D2-8686-C0E3-1F38-8FB83B5CE523}"/>
                </a:ext>
              </a:extLst>
            </p:cNvPr>
            <p:cNvSpPr txBox="1"/>
            <p:nvPr/>
          </p:nvSpPr>
          <p:spPr>
            <a:xfrm>
              <a:off x="8924164" y="204719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581DC9-2BEF-893C-E50D-2E9B40A48038}"/>
                </a:ext>
              </a:extLst>
            </p:cNvPr>
            <p:cNvSpPr txBox="1"/>
            <p:nvPr/>
          </p:nvSpPr>
          <p:spPr>
            <a:xfrm>
              <a:off x="8924164" y="2403477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C38240-1B1B-6A42-055B-AE0CA136F98F}"/>
                </a:ext>
              </a:extLst>
            </p:cNvPr>
            <p:cNvSpPr txBox="1"/>
            <p:nvPr/>
          </p:nvSpPr>
          <p:spPr>
            <a:xfrm>
              <a:off x="8924164" y="2759762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EB893E-C60C-4475-4707-BFEBF3B94AD1}"/>
                </a:ext>
              </a:extLst>
            </p:cNvPr>
            <p:cNvSpPr txBox="1"/>
            <p:nvPr/>
          </p:nvSpPr>
          <p:spPr>
            <a:xfrm>
              <a:off x="8924164" y="3124950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CA9A82-71F1-8CF9-C867-5EDD211B9A33}"/>
                </a:ext>
              </a:extLst>
            </p:cNvPr>
            <p:cNvSpPr txBox="1"/>
            <p:nvPr/>
          </p:nvSpPr>
          <p:spPr>
            <a:xfrm>
              <a:off x="8924164" y="3481235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902FAAA-17FF-4086-BAD8-8CF1981CC687}"/>
                </a:ext>
              </a:extLst>
            </p:cNvPr>
            <p:cNvSpPr txBox="1"/>
            <p:nvPr/>
          </p:nvSpPr>
          <p:spPr>
            <a:xfrm>
              <a:off x="8924163" y="3828518"/>
              <a:ext cx="55845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m = 7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4892415-E209-F560-6F15-45E1FA9A9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4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6F47D6-9F04-1998-8C8D-8A5743E66A2B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B22C7BF-CC8C-1FC9-C20E-D09FF09A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2741D10-39F8-A17D-C9C8-51BAA2F47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35180C61-C67B-89FF-EC56-B6B84844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Interferometry to probe distance variation</a:t>
            </a:r>
          </a:p>
        </p:txBody>
      </p:sp>
    </p:spTree>
    <p:extLst>
      <p:ext uri="{BB962C8B-B14F-4D97-AF65-F5344CB8AC3E}">
        <p14:creationId xmlns:p14="http://schemas.microsoft.com/office/powerpoint/2010/main" val="204058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A2A8A-4549-33E7-5456-8DF8C15BF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nhaltsplatzhalter 3" descr="interference_.gif">
            <a:extLst>
              <a:ext uri="{FF2B5EF4-FFF2-40B4-BE49-F238E27FC236}">
                <a16:creationId xmlns:a16="http://schemas.microsoft.com/office/drawing/2014/main" id="{802D2319-421A-DC70-6C19-E6A0869A53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9753" y="2078725"/>
            <a:ext cx="5439756" cy="415336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1B796-4DAD-34A2-C717-CF18B0AC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5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FAA0279-40A4-3210-3C8A-398D708A2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Interferometry to probe distance variation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4415B0-1C59-1304-CC32-D75B61414168}"/>
              </a:ext>
            </a:extLst>
          </p:cNvPr>
          <p:cNvSpPr/>
          <p:nvPr/>
        </p:nvSpPr>
        <p:spPr>
          <a:xfrm>
            <a:off x="1905000" y="2520955"/>
            <a:ext cx="1758950" cy="1599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373B4B-926A-4C99-A7B1-E8541725CE21}"/>
              </a:ext>
            </a:extLst>
          </p:cNvPr>
          <p:cNvSpPr txBox="1"/>
          <p:nvPr/>
        </p:nvSpPr>
        <p:spPr>
          <a:xfrm>
            <a:off x="7298595" y="1699002"/>
            <a:ext cx="274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Michelson interferometer </a:t>
            </a:r>
          </a:p>
        </p:txBody>
      </p:sp>
      <p:pic>
        <p:nvPicPr>
          <p:cNvPr id="27" name="Picture 26" descr="A white and black object&#10;&#10;AI-generated content may be incorrect.">
            <a:extLst>
              <a:ext uri="{FF2B5EF4-FFF2-40B4-BE49-F238E27FC236}">
                <a16:creationId xmlns:a16="http://schemas.microsoft.com/office/drawing/2014/main" id="{3AC0E5E8-B605-71C7-6D07-B4FD5C817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9996" y="2184326"/>
            <a:ext cx="315687" cy="858387"/>
          </a:xfrm>
          <a:prstGeom prst="rect">
            <a:avLst/>
          </a:prstGeom>
        </p:spPr>
      </p:pic>
      <p:pic>
        <p:nvPicPr>
          <p:cNvPr id="28" name="Picture 27" descr="A white and black object&#10;&#10;AI-generated content may be incorrect.">
            <a:extLst>
              <a:ext uri="{FF2B5EF4-FFF2-40B4-BE49-F238E27FC236}">
                <a16:creationId xmlns:a16="http://schemas.microsoft.com/office/drawing/2014/main" id="{39417C4F-A0D8-4BA2-2DD3-B0A60FEDB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60" y="2184325"/>
            <a:ext cx="315688" cy="85839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9B6337-1700-377E-FD4C-E411EB6083A5}"/>
              </a:ext>
            </a:extLst>
          </p:cNvPr>
          <p:cNvCxnSpPr>
            <a:cxnSpLocks/>
          </p:cNvCxnSpPr>
          <p:nvPr/>
        </p:nvCxnSpPr>
        <p:spPr>
          <a:xfrm>
            <a:off x="487270" y="2613520"/>
            <a:ext cx="436334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6246FF3-F706-3FE9-CE0B-A75630BAE8CE}"/>
              </a:ext>
            </a:extLst>
          </p:cNvPr>
          <p:cNvCxnSpPr/>
          <p:nvPr/>
        </p:nvCxnSpPr>
        <p:spPr>
          <a:xfrm>
            <a:off x="1729995" y="3214834"/>
            <a:ext cx="20865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B56115-D90E-7AD8-DAB8-44DE079190D9}"/>
                  </a:ext>
                </a:extLst>
              </p:cNvPr>
              <p:cNvSpPr txBox="1"/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9B56115-D90E-7AD8-DAB8-44DE07919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709" y="3342736"/>
                <a:ext cx="174663" cy="276999"/>
              </a:xfrm>
              <a:prstGeom prst="rect">
                <a:avLst/>
              </a:prstGeom>
              <a:blipFill>
                <a:blip r:embed="rId6"/>
                <a:stretch>
                  <a:fillRect l="-35714" r="-32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1F802C91-8170-C221-30CE-101443096EB2}"/>
              </a:ext>
            </a:extLst>
          </p:cNvPr>
          <p:cNvSpPr txBox="1"/>
          <p:nvPr/>
        </p:nvSpPr>
        <p:spPr>
          <a:xfrm>
            <a:off x="1402104" y="1640337"/>
            <a:ext cx="279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Fabry-Perot interferometer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F50450-574D-94FF-8344-0BB16ED80B41}"/>
                  </a:ext>
                </a:extLst>
              </p:cNvPr>
              <p:cNvSpPr txBox="1"/>
              <p:nvPr/>
            </p:nvSpPr>
            <p:spPr>
              <a:xfrm>
                <a:off x="1381137" y="4238897"/>
                <a:ext cx="2663806" cy="69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∈ 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1F50450-574D-94FF-8344-0BB16ED80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37" y="4238897"/>
                <a:ext cx="2663806" cy="6989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F80B35B1-E16A-4D87-CD70-C980E22E47A7}"/>
              </a:ext>
            </a:extLst>
          </p:cNvPr>
          <p:cNvSpPr txBox="1"/>
          <p:nvPr/>
        </p:nvSpPr>
        <p:spPr>
          <a:xfrm>
            <a:off x="6207262" y="2276965"/>
            <a:ext cx="132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Test </a:t>
            </a:r>
            <a:r>
              <a:rPr lang="fr-FR" dirty="0" err="1"/>
              <a:t>mirror</a:t>
            </a:r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DD2CE0-9E3C-2774-0A72-FCFB86E319D2}"/>
              </a:ext>
            </a:extLst>
          </p:cNvPr>
          <p:cNvSpPr txBox="1"/>
          <p:nvPr/>
        </p:nvSpPr>
        <p:spPr>
          <a:xfrm>
            <a:off x="10311638" y="4312572"/>
            <a:ext cx="1915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Tracking</a:t>
            </a:r>
            <a:r>
              <a:rPr lang="fr-FR" dirty="0"/>
              <a:t> </a:t>
            </a:r>
            <a:r>
              <a:rPr lang="fr-FR" dirty="0" err="1"/>
              <a:t>mirror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189F33-AF12-E942-6D40-8C868E59592A}"/>
              </a:ext>
            </a:extLst>
          </p:cNvPr>
          <p:cNvSpPr txBox="1"/>
          <p:nvPr/>
        </p:nvSpPr>
        <p:spPr>
          <a:xfrm>
            <a:off x="8117438" y="3786076"/>
            <a:ext cx="2194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/>
              <a:t>Beamsplitter</a:t>
            </a:r>
            <a:endParaRPr lang="en-GB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18EE645-75FA-0F3F-4224-7811A6223BCA}"/>
              </a:ext>
            </a:extLst>
          </p:cNvPr>
          <p:cNvSpPr txBox="1"/>
          <p:nvPr/>
        </p:nvSpPr>
        <p:spPr>
          <a:xfrm>
            <a:off x="6389884" y="3734609"/>
            <a:ext cx="9087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Laser</a:t>
            </a:r>
            <a:endParaRPr lang="en-GB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6913C2C-8308-A71B-62C2-E9A58FFCA307}"/>
              </a:ext>
            </a:extLst>
          </p:cNvPr>
          <p:cNvSpPr/>
          <p:nvPr/>
        </p:nvSpPr>
        <p:spPr>
          <a:xfrm>
            <a:off x="9214538" y="5805549"/>
            <a:ext cx="1011183" cy="185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AEBB06-FC14-BE60-7966-BC7759954481}"/>
              </a:ext>
            </a:extLst>
          </p:cNvPr>
          <p:cNvSpPr txBox="1"/>
          <p:nvPr/>
        </p:nvSpPr>
        <p:spPr>
          <a:xfrm>
            <a:off x="7143330" y="6015159"/>
            <a:ext cx="13955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Photodiode</a:t>
            </a:r>
            <a:endParaRPr lang="en-GB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AC41D24-7F51-1CE8-0FEA-D2FEF5557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59992" y="4096686"/>
            <a:ext cx="783338" cy="5852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BB96D3-F2AA-49B9-8113-D7964D7B9271}"/>
                  </a:ext>
                </a:extLst>
              </p:cNvPr>
              <p:cNvSpPr txBox="1"/>
              <p:nvPr/>
            </p:nvSpPr>
            <p:spPr>
              <a:xfrm>
                <a:off x="4596036" y="5320493"/>
                <a:ext cx="1883717" cy="8081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fr-FR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800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sz="2800" noProof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BB96D3-F2AA-49B9-8113-D7964D7B9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036" y="5320493"/>
                <a:ext cx="1883717" cy="8081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5A13A017-3346-DB35-8919-D2C5B469FC6C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51836B-F72D-9546-8A81-0CA419531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102CD23-9D6F-5D9A-4657-C6EEA2578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413626-EA70-A2FA-C670-949F7E86BBAA}"/>
                  </a:ext>
                </a:extLst>
              </p:cNvPr>
              <p:cNvSpPr txBox="1"/>
              <p:nvPr/>
            </p:nvSpPr>
            <p:spPr>
              <a:xfrm>
                <a:off x="9431711" y="2920761"/>
                <a:ext cx="1222835" cy="698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413626-EA70-A2FA-C670-949F7E86B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711" y="2920761"/>
                <a:ext cx="1222835" cy="6989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84BD9F-9765-8926-0056-F2C70E204209}"/>
                  </a:ext>
                </a:extLst>
              </p:cNvPr>
              <p:cNvSpPr txBox="1"/>
              <p:nvPr/>
            </p:nvSpPr>
            <p:spPr>
              <a:xfrm>
                <a:off x="10842932" y="3142681"/>
                <a:ext cx="10659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sz="2000" i="1">
                          <a:latin typeface="Cambria Math" panose="02040503050406030204" pitchFamily="18" charset="0"/>
                        </a:rPr>
                        <m:t>∈ </m:t>
                      </m:r>
                      <m:r>
                        <a:rPr lang="fr-F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84BD9F-9765-8926-0056-F2C70E204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932" y="3142681"/>
                <a:ext cx="1065994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196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739-B707-8B0C-5B5F-9F0E61CBC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3369"/>
            <a:ext cx="10515600" cy="1325563"/>
          </a:xfrm>
        </p:spPr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State-of-the-art interferometric displacement sensor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58C5AF-32F1-7538-3516-3461A76B3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29" y="1992715"/>
            <a:ext cx="4772872" cy="37713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DF97B-BA56-4232-1A29-206D5E0A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6</a:t>
            </a:r>
            <a:endParaRPr lang="en-GB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97F704-A428-C6CF-EA89-08C7AD160B4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67BB21F-C59C-C39C-EE56-E99CB3601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A54C234-11DE-B87B-B342-831E898F7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59D88CD-7143-AECA-CDA2-AE12C6410061}"/>
              </a:ext>
            </a:extLst>
          </p:cNvPr>
          <p:cNvSpPr txBox="1"/>
          <p:nvPr/>
        </p:nvSpPr>
        <p:spPr>
          <a:xfrm>
            <a:off x="3078365" y="6308079"/>
            <a:ext cx="7202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M. B. Gray </a:t>
            </a:r>
            <a:r>
              <a:rPr lang="en-US" sz="1200" i="1" dirty="0"/>
              <a:t>et al.</a:t>
            </a:r>
            <a:r>
              <a:rPr lang="en-US" sz="1200" dirty="0"/>
              <a:t>, “A simple high-sensitivity interferometric position sensor for test mass control on an advanced LIGO interferometer,” </a:t>
            </a:r>
            <a:r>
              <a:rPr lang="en-US" sz="1200" i="1" dirty="0"/>
              <a:t>Optical and Quantum Electronics</a:t>
            </a:r>
            <a:r>
              <a:rPr lang="en-US" sz="1200" dirty="0"/>
              <a:t>, vol. 31, pp. 571–582, 1999.</a:t>
            </a:r>
            <a:endParaRPr lang="en-GB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26660E-A237-2EB0-5F3E-54F57BE34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765" y="2359574"/>
            <a:ext cx="5304023" cy="36387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68E0F3-236C-02BC-BF47-78C401CB8231}"/>
                  </a:ext>
                </a:extLst>
              </p:cNvPr>
              <p:cNvSpPr txBox="1"/>
              <p:nvPr/>
            </p:nvSpPr>
            <p:spPr>
              <a:xfrm>
                <a:off x="7916166" y="1919953"/>
                <a:ext cx="2483116" cy="3030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m:rPr>
                        <m:sty m:val="p"/>
                      </m:rPr>
                      <a:rPr lang="en-GB" b="0" i="0" noProof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GB" b="0" i="0" noProof="0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𝐻𝑧</m:t>
                        </m:r>
                      </m:e>
                    </m:rad>
                  </m:oMath>
                </a14:m>
                <a:r>
                  <a:rPr lang="en-GB" noProof="0" dirty="0"/>
                  <a:t> sensitivity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68E0F3-236C-02BC-BF47-78C401CB8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166" y="1919953"/>
                <a:ext cx="2483116" cy="303096"/>
              </a:xfrm>
              <a:prstGeom prst="rect">
                <a:avLst/>
              </a:prstGeom>
              <a:blipFill>
                <a:blip r:embed="rId6"/>
                <a:stretch>
                  <a:fillRect l="-2703" t="-16000" r="-4914" b="-4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021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ABCA-2215-6CDB-89BC-DBC82EA2C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B7724E5-C785-9700-DD2E-BCA508FD0680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CFFE16-23E6-8BDE-D3D7-96854DEC3137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CCDE9C65-CB2B-DFBF-084E-395FDD4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7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A0CD1DA-2F10-AB49-485C-D7FB077430CA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45A91214-4754-1BE4-EF0F-F767049A2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E1EB638-F80E-0DF7-BB81-34BEC4D9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13AFAFE-5634-CE08-9480-8BFA87E3FB03}"/>
              </a:ext>
            </a:extLst>
          </p:cNvPr>
          <p:cNvGrpSpPr/>
          <p:nvPr/>
        </p:nvGrpSpPr>
        <p:grpSpPr>
          <a:xfrm>
            <a:off x="4576684" y="2389528"/>
            <a:ext cx="2242987" cy="3073122"/>
            <a:chOff x="4576684" y="2389528"/>
            <a:chExt cx="2242987" cy="3073122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5245B4F-01ED-1BDF-44C6-BB83CA5A4630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18FD57F-0B0D-62D9-CE56-770F97CC1BDD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8561E216-D095-B452-63CE-D5E31FD8A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571C236-62B2-E3CB-B9C5-AB607A23C78D}"/>
              </a:ext>
            </a:extLst>
          </p:cNvPr>
          <p:cNvGrpSpPr/>
          <p:nvPr/>
        </p:nvGrpSpPr>
        <p:grpSpPr>
          <a:xfrm>
            <a:off x="2310633" y="1622315"/>
            <a:ext cx="4655087" cy="4227463"/>
            <a:chOff x="2310633" y="1644348"/>
            <a:chExt cx="4655087" cy="42274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001A931-AD3A-9687-D7BE-1C39738969B7}"/>
                </a:ext>
              </a:extLst>
            </p:cNvPr>
            <p:cNvGrpSpPr/>
            <p:nvPr/>
          </p:nvGrpSpPr>
          <p:grpSpPr>
            <a:xfrm>
              <a:off x="2310633" y="1644348"/>
              <a:ext cx="4655087" cy="4227463"/>
              <a:chOff x="2310633" y="1644348"/>
              <a:chExt cx="4655087" cy="42274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202B8DD-9EDB-5305-ED5B-3109F907632D}"/>
                  </a:ext>
                </a:extLst>
              </p:cNvPr>
              <p:cNvGrpSpPr/>
              <p:nvPr/>
            </p:nvGrpSpPr>
            <p:grpSpPr>
              <a:xfrm>
                <a:off x="2310633" y="1644348"/>
                <a:ext cx="4655087" cy="4227463"/>
                <a:chOff x="2310633" y="1644348"/>
                <a:chExt cx="4655087" cy="4227463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AED74FF-C8B0-3986-A49A-993D2359191F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70D0653-6C8B-E9E2-AAFD-D9E2C0B8B50C}"/>
                    </a:ext>
                  </a:extLst>
                </p:cNvPr>
                <p:cNvSpPr txBox="1"/>
                <p:nvPr/>
              </p:nvSpPr>
              <p:spPr>
                <a:xfrm>
                  <a:off x="5316622" y="4723277"/>
                  <a:ext cx="16490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Reference cavity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0011148F-0B81-B901-F67C-9BC1C0045055}"/>
                    </a:ext>
                  </a:extLst>
                </p:cNvPr>
                <p:cNvCxnSpPr>
                  <a:cxnSpLocks/>
                  <a:endCxn id="42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07ECAB1-3081-E03D-1928-33FBCBAA56F2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36" name="Picture 35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7D5FC81A-CEE1-4568-510B-286ED81314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37" name="Picture 3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9447FD4B-1423-8DA9-A556-AF186A65D4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11D5E9B6-0496-0501-0ABE-05821B22DCA4}"/>
                    </a:ext>
                  </a:extLst>
                </p:cNvPr>
                <p:cNvCxnSpPr>
                  <a:cxnSpLocks/>
                  <a:endCxn id="36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DE77F1A6-74AF-640C-61F5-A65A8D7E93C9}"/>
                    </a:ext>
                  </a:extLst>
                </p:cNvPr>
                <p:cNvCxnSpPr>
                  <a:cxnSpLocks/>
                  <a:stCxn id="36" idx="1"/>
                  <a:endCxn id="37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7F55E1E-BA1C-6945-5355-17B912DF82FF}"/>
                    </a:ext>
                  </a:extLst>
                </p:cNvPr>
                <p:cNvSpPr txBox="1"/>
                <p:nvPr/>
              </p:nvSpPr>
              <p:spPr>
                <a:xfrm>
                  <a:off x="5378076" y="1644348"/>
                  <a:ext cx="15594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Test cavity</a:t>
                  </a:r>
                </a:p>
              </p:txBody>
            </p:sp>
            <p:pic>
              <p:nvPicPr>
                <p:cNvPr id="42" name="Picture 41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39D1F9B-2D40-270A-5C91-CC50B7437E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3B0C8CC0-96E9-2EC9-0D80-474BA02184AC}"/>
                    </a:ext>
                  </a:extLst>
                </p:cNvPr>
                <p:cNvCxnSpPr>
                  <a:cxnSpLocks/>
                  <a:stCxn id="42" idx="1"/>
                  <a:endCxn id="2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F5EE6AE9-0513-0E87-888D-66A91FEA3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E6687813-2EAB-668F-9993-AD6548BDC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28" name="Picture 2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96974F2C-33A2-A90E-7FE6-965FD5722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1194F28-1E63-713A-06CB-1DBEEF7A2BC2}"/>
              </a:ext>
            </a:extLst>
          </p:cNvPr>
          <p:cNvCxnSpPr>
            <a:cxnSpLocks/>
          </p:cNvCxnSpPr>
          <p:nvPr/>
        </p:nvCxnSpPr>
        <p:spPr>
          <a:xfrm>
            <a:off x="6446579" y="2618384"/>
            <a:ext cx="355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B24A105-A025-981D-E0E0-443ABA7057DE}"/>
                  </a:ext>
                </a:extLst>
              </p:cNvPr>
              <p:cNvSpPr txBox="1"/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B24A105-A025-981D-E0E0-443ABA705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blipFill>
                <a:blip r:embed="rId7"/>
                <a:stretch>
                  <a:fillRect l="-17778" r="-1777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973FCEA2-7CE5-0020-64F1-0A500315AE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6370" y="6308470"/>
            <a:ext cx="7152019" cy="368810"/>
          </a:xfrm>
          <a:prstGeom prst="rect">
            <a:avLst/>
          </a:prstGeom>
        </p:spPr>
      </p:pic>
      <p:sp>
        <p:nvSpPr>
          <p:cNvPr id="65" name="Title 1">
            <a:extLst>
              <a:ext uri="{FF2B5EF4-FFF2-40B4-BE49-F238E27FC236}">
                <a16:creationId xmlns:a16="http://schemas.microsoft.com/office/drawing/2014/main" id="{CE9FE6E5-9F9B-071C-D731-D417C963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016" y="413567"/>
            <a:ext cx="11353800" cy="1325563"/>
          </a:xfrm>
        </p:spPr>
        <p:txBody>
          <a:bodyPr/>
          <a:lstStyle/>
          <a:p>
            <a:r>
              <a:rPr lang="en-GB" dirty="0">
                <a:solidFill>
                  <a:srgbClr val="002C61"/>
                </a:solidFill>
              </a:rPr>
              <a:t>Sensor recently developed by the community :</a:t>
            </a:r>
            <a:br>
              <a:rPr lang="en-GB" dirty="0">
                <a:solidFill>
                  <a:srgbClr val="002C61"/>
                </a:solidFill>
              </a:rPr>
            </a:br>
            <a:r>
              <a:rPr lang="en-GB" dirty="0">
                <a:solidFill>
                  <a:srgbClr val="002C61"/>
                </a:solidFill>
              </a:rPr>
              <a:t>Heterodyne cavity tracking</a:t>
            </a:r>
            <a:endParaRPr lang="en-GB" noProof="0" dirty="0">
              <a:solidFill>
                <a:srgbClr val="002C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72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6049D-E59C-1878-B094-BC62EACD9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24156A-EC81-BE43-F042-F60EAE5C179A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D8B1ED-6A34-DDEC-986B-3AC5977DFF08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D1AC55F1-BEA1-AEDF-B188-D03CB4B8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7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9B001B8-B650-964D-99E3-14F4555B5B8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8B80D49-DCBD-E33C-C8E8-852592A72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BAD5E35-F760-38EA-0276-60A8AE87B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95AAAD3-D20A-1F99-A71B-124FD23358D6}"/>
              </a:ext>
            </a:extLst>
          </p:cNvPr>
          <p:cNvGrpSpPr/>
          <p:nvPr/>
        </p:nvGrpSpPr>
        <p:grpSpPr>
          <a:xfrm>
            <a:off x="4576684" y="2389528"/>
            <a:ext cx="2242987" cy="3073122"/>
            <a:chOff x="4576684" y="2389528"/>
            <a:chExt cx="2242987" cy="3073122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FAE299A-8D6B-8A43-4B65-808EC8C59C98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D8BDB2D-74D3-CF9E-FC64-D40275769CF9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3B5E267C-3571-A686-4474-088C6B363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5186C2-4463-8367-A877-3C7E2E7C2E81}"/>
              </a:ext>
            </a:extLst>
          </p:cNvPr>
          <p:cNvGrpSpPr/>
          <p:nvPr/>
        </p:nvGrpSpPr>
        <p:grpSpPr>
          <a:xfrm>
            <a:off x="2310633" y="1622315"/>
            <a:ext cx="4655087" cy="4227463"/>
            <a:chOff x="2310633" y="1644348"/>
            <a:chExt cx="4655087" cy="42274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AD585B6-A7C8-07C9-8A3C-436A8E149F12}"/>
                </a:ext>
              </a:extLst>
            </p:cNvPr>
            <p:cNvGrpSpPr/>
            <p:nvPr/>
          </p:nvGrpSpPr>
          <p:grpSpPr>
            <a:xfrm>
              <a:off x="2310633" y="1644348"/>
              <a:ext cx="4655087" cy="4227463"/>
              <a:chOff x="2310633" y="1644348"/>
              <a:chExt cx="4655087" cy="42274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B90007F-9520-7548-8619-AB4B49FAFF4C}"/>
                  </a:ext>
                </a:extLst>
              </p:cNvPr>
              <p:cNvGrpSpPr/>
              <p:nvPr/>
            </p:nvGrpSpPr>
            <p:grpSpPr>
              <a:xfrm>
                <a:off x="2310633" y="1644348"/>
                <a:ext cx="4655087" cy="4227463"/>
                <a:chOff x="2310633" y="1644348"/>
                <a:chExt cx="4655087" cy="4227463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0F5494-5F55-45BA-0AD9-628B281F0F73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E50AEDC-C835-50F5-5F6B-DD035E88BFDD}"/>
                    </a:ext>
                  </a:extLst>
                </p:cNvPr>
                <p:cNvSpPr txBox="1"/>
                <p:nvPr/>
              </p:nvSpPr>
              <p:spPr>
                <a:xfrm>
                  <a:off x="5316622" y="4723277"/>
                  <a:ext cx="16490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Reference cavity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C06C98E-B24D-1090-6645-17769FB15F89}"/>
                    </a:ext>
                  </a:extLst>
                </p:cNvPr>
                <p:cNvCxnSpPr>
                  <a:cxnSpLocks/>
                  <a:endCxn id="42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611F91F-F3A5-468C-4080-8E6ACDE946EE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36" name="Picture 35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F1848EA9-2DDE-357F-8A15-D484AC6B17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37" name="Picture 3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569F0CC6-2098-9AD4-F378-BC0CDE6449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423DFA8A-CF76-C498-36D5-20E7569F3F08}"/>
                    </a:ext>
                  </a:extLst>
                </p:cNvPr>
                <p:cNvCxnSpPr>
                  <a:cxnSpLocks/>
                  <a:endCxn id="36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19A875FA-4E65-5BEC-4BD2-7395C3E3967B}"/>
                    </a:ext>
                  </a:extLst>
                </p:cNvPr>
                <p:cNvCxnSpPr>
                  <a:cxnSpLocks/>
                  <a:stCxn id="36" idx="1"/>
                  <a:endCxn id="37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34B8262-CA98-885B-BC5C-E3A28670DB1F}"/>
                    </a:ext>
                  </a:extLst>
                </p:cNvPr>
                <p:cNvSpPr txBox="1"/>
                <p:nvPr/>
              </p:nvSpPr>
              <p:spPr>
                <a:xfrm>
                  <a:off x="5378076" y="1644348"/>
                  <a:ext cx="15594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Test cavity</a:t>
                  </a:r>
                </a:p>
              </p:txBody>
            </p:sp>
            <p:pic>
              <p:nvPicPr>
                <p:cNvPr id="42" name="Picture 41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58DABBEA-9812-BBA8-7BE5-576F792431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774F6AC0-9239-F0EB-8879-1FB2DD812FBA}"/>
                    </a:ext>
                  </a:extLst>
                </p:cNvPr>
                <p:cNvCxnSpPr>
                  <a:cxnSpLocks/>
                  <a:stCxn id="42" idx="1"/>
                  <a:endCxn id="2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899D6786-1E69-DC5E-4755-2634FBDEB2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71DA37F8-F0D7-EEF3-6EEE-BF6E681B9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28" name="Picture 2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0EC09BE9-44DD-630D-807C-D394861ED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9358DBE-062D-0338-7E50-93BC835CBCC9}"/>
              </a:ext>
            </a:extLst>
          </p:cNvPr>
          <p:cNvCxnSpPr>
            <a:cxnSpLocks/>
          </p:cNvCxnSpPr>
          <p:nvPr/>
        </p:nvCxnSpPr>
        <p:spPr>
          <a:xfrm>
            <a:off x="6446579" y="2618384"/>
            <a:ext cx="355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EE2DF9-BA96-BBF3-9D5B-C5D9983E53CF}"/>
                  </a:ext>
                </a:extLst>
              </p:cNvPr>
              <p:cNvSpPr txBox="1"/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EE2DF9-BA96-BBF3-9D5B-C5D9983E5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blipFill>
                <a:blip r:embed="rId7"/>
                <a:stretch>
                  <a:fillRect l="-17778" r="-1777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8DA12BE1-1735-5392-6E84-517AB121DEE7}"/>
              </a:ext>
            </a:extLst>
          </p:cNvPr>
          <p:cNvSpPr txBox="1"/>
          <p:nvPr/>
        </p:nvSpPr>
        <p:spPr>
          <a:xfrm>
            <a:off x="7631525" y="1517373"/>
            <a:ext cx="436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Inertial sensor based on optical beating measurement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2C96F75-98EA-7D15-0CFC-9EF58D3102C5}"/>
                  </a:ext>
                </a:extLst>
              </p:cNvPr>
              <p:cNvSpPr txBox="1"/>
              <p:nvPr/>
            </p:nvSpPr>
            <p:spPr>
              <a:xfrm>
                <a:off x="768144" y="5867895"/>
                <a:ext cx="22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= 200.000001 THz</a:t>
                </a: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2C96F75-98EA-7D15-0CFC-9EF58D310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144" y="5867895"/>
                <a:ext cx="2219134" cy="369332"/>
              </a:xfrm>
              <a:prstGeom prst="rect">
                <a:avLst/>
              </a:prstGeom>
              <a:blipFill>
                <a:blip r:embed="rId8"/>
                <a:stretch>
                  <a:fillRect t="-8333" r="-192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821F251-B255-9153-9946-76995D43A3F0}"/>
                  </a:ext>
                </a:extLst>
              </p:cNvPr>
              <p:cNvSpPr txBox="1"/>
              <p:nvPr/>
            </p:nvSpPr>
            <p:spPr>
              <a:xfrm>
                <a:off x="988813" y="2774604"/>
                <a:ext cx="1407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= 200 THz</a:t>
                </a: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821F251-B255-9153-9946-76995D43A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13" y="2774604"/>
                <a:ext cx="1407501" cy="369332"/>
              </a:xfrm>
              <a:prstGeom prst="rect">
                <a:avLst/>
              </a:prstGeom>
              <a:blipFill>
                <a:blip r:embed="rId9"/>
                <a:stretch>
                  <a:fillRect t="-6557" r="-3463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A5640FB-5C7E-C87D-01A6-B3E164057C76}"/>
                  </a:ext>
                </a:extLst>
              </p:cNvPr>
              <p:cNvSpPr txBox="1"/>
              <p:nvPr/>
            </p:nvSpPr>
            <p:spPr>
              <a:xfrm>
                <a:off x="6229482" y="4053423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A5640FB-5C7E-C87D-01A6-B3E164057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2" y="4053423"/>
                <a:ext cx="94128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itle 1">
            <a:extLst>
              <a:ext uri="{FF2B5EF4-FFF2-40B4-BE49-F238E27FC236}">
                <a16:creationId xmlns:a16="http://schemas.microsoft.com/office/drawing/2014/main" id="{F80BA599-8C18-33C0-41C2-8D056A39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016" y="413567"/>
            <a:ext cx="11353800" cy="1325563"/>
          </a:xfrm>
        </p:spPr>
        <p:txBody>
          <a:bodyPr/>
          <a:lstStyle/>
          <a:p>
            <a:r>
              <a:rPr lang="en-GB" dirty="0">
                <a:solidFill>
                  <a:srgbClr val="002C61"/>
                </a:solidFill>
              </a:rPr>
              <a:t>Sensor recently developed by the community :</a:t>
            </a:r>
            <a:br>
              <a:rPr lang="en-GB" dirty="0">
                <a:solidFill>
                  <a:srgbClr val="002C61"/>
                </a:solidFill>
              </a:rPr>
            </a:br>
            <a:r>
              <a:rPr lang="en-GB" dirty="0">
                <a:solidFill>
                  <a:srgbClr val="002C61"/>
                </a:solidFill>
              </a:rPr>
              <a:t>Heterodyne cavity tracking</a:t>
            </a:r>
            <a:endParaRPr lang="en-GB" noProof="0" dirty="0">
              <a:solidFill>
                <a:srgbClr val="002C61"/>
              </a:solidFill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08B7F483-D1BB-F681-979E-2FDF13FCD6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3999" y="2544741"/>
            <a:ext cx="4123201" cy="2813938"/>
          </a:xfrm>
          <a:prstGeom prst="rect">
            <a:avLst/>
          </a:prstGeom>
        </p:spPr>
      </p:pic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8D112F7-5EB1-5662-4720-3AA418E58374}"/>
              </a:ext>
            </a:extLst>
          </p:cNvPr>
          <p:cNvCxnSpPr>
            <a:stCxn id="62" idx="3"/>
          </p:cNvCxnSpPr>
          <p:nvPr/>
        </p:nvCxnSpPr>
        <p:spPr>
          <a:xfrm flipV="1">
            <a:off x="6819671" y="3746104"/>
            <a:ext cx="847858" cy="2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A84D0F0-04C9-D878-1237-0004507C6C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26370" y="6308470"/>
            <a:ext cx="7152019" cy="36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69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72B5B-2009-C223-31DD-170F0F97F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FA85DF-3A91-F872-2EDA-FF4AABBB7922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044FEA-0B88-B148-1769-013ED9F6A269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2E8BC8F9-0F36-80A7-2312-012FCC6D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7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F96AA1-536C-0B75-8EA9-34F99FEA4906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22B3866-AF76-22E5-C6DF-DB784A5E7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7D98D335-B4DF-D0FF-1493-242F8F884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7F33B38-5707-E36E-517D-A071CA36C1CC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9939CB6-FC34-CB4B-5A11-445A9C441C92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C1713A5-50D4-BAD8-5DE9-0CACD13AF459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6610ED-08DD-EC6C-203B-1BFDEEF36298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19F1D47-6695-416D-3579-2B02A6CFD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3365058-565B-EF0B-B358-C478A4F77810}"/>
                </a:ext>
              </a:extLst>
            </p:cNvPr>
            <p:cNvCxnSpPr>
              <a:cxnSpLocks/>
              <a:stCxn id="62" idx="3"/>
              <a:endCxn id="41" idx="1"/>
            </p:cNvCxnSpPr>
            <p:nvPr/>
          </p:nvCxnSpPr>
          <p:spPr>
            <a:xfrm>
              <a:off x="6819671" y="3748814"/>
              <a:ext cx="1511896" cy="120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2B16407-C340-1725-F639-CD20F03D908A}"/>
              </a:ext>
            </a:extLst>
          </p:cNvPr>
          <p:cNvGrpSpPr/>
          <p:nvPr/>
        </p:nvGrpSpPr>
        <p:grpSpPr>
          <a:xfrm>
            <a:off x="9821752" y="3459063"/>
            <a:ext cx="2080245" cy="611899"/>
            <a:chOff x="9821752" y="3459063"/>
            <a:chExt cx="2080245" cy="61189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357ADF7-870D-CB14-A3B5-291DCC632C95}"/>
                    </a:ext>
                  </a:extLst>
                </p:cNvPr>
                <p:cNvSpPr txBox="1"/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num>
                          <m:den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den>
                        </m:f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B357ADF7-870D-CB14-A3B5-291DCC632C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B10BDE4-83B8-AF51-6AC8-50670278AAB1}"/>
                </a:ext>
              </a:extLst>
            </p:cNvPr>
            <p:cNvCxnSpPr>
              <a:cxnSpLocks/>
              <a:stCxn id="41" idx="3"/>
              <a:endCxn id="76" idx="1"/>
            </p:cNvCxnSpPr>
            <p:nvPr/>
          </p:nvCxnSpPr>
          <p:spPr>
            <a:xfrm>
              <a:off x="9821752" y="3760904"/>
              <a:ext cx="943546" cy="410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46F66C-0431-2D54-939C-7E413C0AC1D3}"/>
              </a:ext>
            </a:extLst>
          </p:cNvPr>
          <p:cNvGrpSpPr/>
          <p:nvPr/>
        </p:nvGrpSpPr>
        <p:grpSpPr>
          <a:xfrm>
            <a:off x="2310633" y="1622315"/>
            <a:ext cx="4655087" cy="4227463"/>
            <a:chOff x="2310633" y="1644348"/>
            <a:chExt cx="4655087" cy="42274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49F96CB-34AD-A7E9-8871-FC01706F42AD}"/>
                </a:ext>
              </a:extLst>
            </p:cNvPr>
            <p:cNvGrpSpPr/>
            <p:nvPr/>
          </p:nvGrpSpPr>
          <p:grpSpPr>
            <a:xfrm>
              <a:off x="2310633" y="1644348"/>
              <a:ext cx="4655087" cy="4227463"/>
              <a:chOff x="2310633" y="1644348"/>
              <a:chExt cx="4655087" cy="42274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22ABD2C-1829-4B69-BA75-510F10E6FE20}"/>
                  </a:ext>
                </a:extLst>
              </p:cNvPr>
              <p:cNvGrpSpPr/>
              <p:nvPr/>
            </p:nvGrpSpPr>
            <p:grpSpPr>
              <a:xfrm>
                <a:off x="2310633" y="1644348"/>
                <a:ext cx="4655087" cy="4227463"/>
                <a:chOff x="2310633" y="1644348"/>
                <a:chExt cx="4655087" cy="4227463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2BAC44A-1AFC-054F-5BDA-399FFB2A24DE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77D1104-6809-2D17-7670-D09166E654C7}"/>
                    </a:ext>
                  </a:extLst>
                </p:cNvPr>
                <p:cNvSpPr txBox="1"/>
                <p:nvPr/>
              </p:nvSpPr>
              <p:spPr>
                <a:xfrm>
                  <a:off x="5316622" y="4723277"/>
                  <a:ext cx="16490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Reference cavity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988B975B-DA41-1FBD-50D2-6D8EA75D9D07}"/>
                    </a:ext>
                  </a:extLst>
                </p:cNvPr>
                <p:cNvCxnSpPr>
                  <a:cxnSpLocks/>
                  <a:endCxn id="42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08D32D6-E4D9-0662-05AB-F6E6772D9D5D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36" name="Picture 35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36A4E612-0A2B-CEE1-EC08-5B84CCD1CB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37" name="Picture 3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AF31744-3810-2C10-3FCD-F31C84B662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850B29BF-8584-DF24-C45D-740BFA1BC85E}"/>
                    </a:ext>
                  </a:extLst>
                </p:cNvPr>
                <p:cNvCxnSpPr>
                  <a:cxnSpLocks/>
                  <a:endCxn id="36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F7C19802-F015-4BC5-4F38-B6F59C99FDD7}"/>
                    </a:ext>
                  </a:extLst>
                </p:cNvPr>
                <p:cNvCxnSpPr>
                  <a:cxnSpLocks/>
                  <a:stCxn id="36" idx="1"/>
                  <a:endCxn id="37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69C739B-A2E4-323E-0D22-BD7901979A9B}"/>
                    </a:ext>
                  </a:extLst>
                </p:cNvPr>
                <p:cNvSpPr txBox="1"/>
                <p:nvPr/>
              </p:nvSpPr>
              <p:spPr>
                <a:xfrm>
                  <a:off x="5378076" y="1644348"/>
                  <a:ext cx="15594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Test cavity</a:t>
                  </a:r>
                </a:p>
              </p:txBody>
            </p:sp>
            <p:pic>
              <p:nvPicPr>
                <p:cNvPr id="42" name="Picture 41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61F4FF5-CA88-9D03-90E6-ACFE19DFE7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D60428B7-34EF-4967-5D88-A0D3F88FE518}"/>
                    </a:ext>
                  </a:extLst>
                </p:cNvPr>
                <p:cNvCxnSpPr>
                  <a:cxnSpLocks/>
                  <a:stCxn id="42" idx="1"/>
                  <a:endCxn id="2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5888C21B-58AB-D7B0-1C8D-E8B4847B7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9C8EA56F-6E66-9092-1540-4605AF624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28" name="Picture 2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90839D65-4EB1-A610-5384-59ABFA1FA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2E900F0-C2E5-06EE-E791-A8BA0261C572}"/>
              </a:ext>
            </a:extLst>
          </p:cNvPr>
          <p:cNvCxnSpPr>
            <a:cxnSpLocks/>
          </p:cNvCxnSpPr>
          <p:nvPr/>
        </p:nvCxnSpPr>
        <p:spPr>
          <a:xfrm>
            <a:off x="6446579" y="2618384"/>
            <a:ext cx="355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BCB46B8-70F9-859B-FCE4-229DA5331366}"/>
                  </a:ext>
                </a:extLst>
              </p:cNvPr>
              <p:cNvSpPr txBox="1"/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BCB46B8-70F9-859B-FCE4-229DA5331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blipFill>
                <a:blip r:embed="rId8"/>
                <a:stretch>
                  <a:fillRect l="-17778" r="-1777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47298187-72B6-5E72-1587-824AD84181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370" y="6308470"/>
            <a:ext cx="7152019" cy="3688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6B285B9-06CE-63EB-B8CC-6A189A46A936}"/>
                  </a:ext>
                </a:extLst>
              </p:cNvPr>
              <p:cNvSpPr txBox="1"/>
              <p:nvPr/>
            </p:nvSpPr>
            <p:spPr>
              <a:xfrm>
                <a:off x="6229482" y="4053423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6B285B9-06CE-63EB-B8CC-6A189A46A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2" y="4053423"/>
                <a:ext cx="94128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itle 1">
            <a:extLst>
              <a:ext uri="{FF2B5EF4-FFF2-40B4-BE49-F238E27FC236}">
                <a16:creationId xmlns:a16="http://schemas.microsoft.com/office/drawing/2014/main" id="{A9095833-2DAE-851C-3345-9FAF56D1B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016" y="413567"/>
            <a:ext cx="11353800" cy="1325563"/>
          </a:xfrm>
        </p:spPr>
        <p:txBody>
          <a:bodyPr/>
          <a:lstStyle/>
          <a:p>
            <a:r>
              <a:rPr lang="en-GB" dirty="0">
                <a:solidFill>
                  <a:srgbClr val="002C61"/>
                </a:solidFill>
              </a:rPr>
              <a:t>Sensor recently developed by the community :</a:t>
            </a:r>
            <a:br>
              <a:rPr lang="en-GB" dirty="0">
                <a:solidFill>
                  <a:srgbClr val="002C61"/>
                </a:solidFill>
              </a:rPr>
            </a:br>
            <a:r>
              <a:rPr lang="en-GB" dirty="0">
                <a:solidFill>
                  <a:srgbClr val="002C61"/>
                </a:solidFill>
              </a:rPr>
              <a:t>Heterodyne cavity tracking</a:t>
            </a:r>
            <a:endParaRPr lang="en-GB" noProof="0" dirty="0">
              <a:solidFill>
                <a:srgbClr val="002C6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45D2E7-E151-A5A2-8873-90065B06688A}"/>
                  </a:ext>
                </a:extLst>
              </p:cNvPr>
              <p:cNvSpPr txBox="1"/>
              <p:nvPr/>
            </p:nvSpPr>
            <p:spPr>
              <a:xfrm>
                <a:off x="768144" y="5867895"/>
                <a:ext cx="2219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= 200.000001 THz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45D2E7-E151-A5A2-8873-90065B066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144" y="5867895"/>
                <a:ext cx="2219134" cy="369332"/>
              </a:xfrm>
              <a:prstGeom prst="rect">
                <a:avLst/>
              </a:prstGeom>
              <a:blipFill>
                <a:blip r:embed="rId11"/>
                <a:stretch>
                  <a:fillRect t="-8333" r="-192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5C8225-1DF4-55B6-F7B9-062B1B1296C2}"/>
                  </a:ext>
                </a:extLst>
              </p:cNvPr>
              <p:cNvSpPr txBox="1"/>
              <p:nvPr/>
            </p:nvSpPr>
            <p:spPr>
              <a:xfrm>
                <a:off x="988813" y="2774604"/>
                <a:ext cx="1407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= 200 THz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5C8225-1DF4-55B6-F7B9-062B1B129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13" y="2774604"/>
                <a:ext cx="1407501" cy="369332"/>
              </a:xfrm>
              <a:prstGeom prst="rect">
                <a:avLst/>
              </a:prstGeom>
              <a:blipFill>
                <a:blip r:embed="rId12"/>
                <a:stretch>
                  <a:fillRect t="-6557" r="-3463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7582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B0F4E-4096-053A-101D-C8461290B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C8FF45-179F-CCBC-C284-B32E2BDF9FDE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07C496-2573-EA50-0155-8FB9536BBB30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98378D8D-2F09-8747-0A08-8879EEB7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7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7DDB730-71BA-EC17-2DC1-BE5509BF67DE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F415246-39D1-62A8-8B69-C64BB8279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472EB97-8A33-8826-0D2B-200681FD0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74984C3-381E-46A3-D8C7-78D26FD06F80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5FFE88A-EC2C-6B31-E4FF-3A7E37410C57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771932-9941-3C3C-E82E-0F5F8956A116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A00E788-3D9B-CD36-F754-A5AD4C1C4FC3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D4BE2938-5603-91BE-6830-0712F6EF9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E8E6379-8AAD-4952-D6E0-C6FD0CBE100D}"/>
              </a:ext>
            </a:extLst>
          </p:cNvPr>
          <p:cNvGrpSpPr/>
          <p:nvPr/>
        </p:nvGrpSpPr>
        <p:grpSpPr>
          <a:xfrm>
            <a:off x="9821752" y="3429000"/>
            <a:ext cx="2076079" cy="667490"/>
            <a:chOff x="9821752" y="3429000"/>
            <a:chExt cx="2076079" cy="6674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8D6BA98-9184-01EC-5577-9D07ADA17AD1}"/>
                    </a:ext>
                  </a:extLst>
                </p:cNvPr>
                <p:cNvSpPr txBox="1"/>
                <p:nvPr/>
              </p:nvSpPr>
              <p:spPr>
                <a:xfrm>
                  <a:off x="10761132" y="3429000"/>
                  <a:ext cx="1136699" cy="667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den>
                        </m:f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8D6BA98-9184-01EC-5577-9D07ADA17A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1132" y="3429000"/>
                  <a:ext cx="1136699" cy="66749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4B3F2C6E-BB18-BB37-DC3D-B8CE706477E1}"/>
                </a:ext>
              </a:extLst>
            </p:cNvPr>
            <p:cNvCxnSpPr>
              <a:cxnSpLocks/>
              <a:stCxn id="41" idx="3"/>
              <a:endCxn id="76" idx="1"/>
            </p:cNvCxnSpPr>
            <p:nvPr/>
          </p:nvCxnSpPr>
          <p:spPr>
            <a:xfrm>
              <a:off x="9821752" y="3760904"/>
              <a:ext cx="939380" cy="1841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F5687C8-C982-079A-11A2-78CC012E628E}"/>
              </a:ext>
            </a:extLst>
          </p:cNvPr>
          <p:cNvGrpSpPr/>
          <p:nvPr/>
        </p:nvGrpSpPr>
        <p:grpSpPr>
          <a:xfrm>
            <a:off x="2310633" y="1622315"/>
            <a:ext cx="4655087" cy="4227463"/>
            <a:chOff x="2310633" y="1644348"/>
            <a:chExt cx="4655087" cy="422746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1DA4D3C-F162-FD2B-B3D9-C7876DE303AB}"/>
                </a:ext>
              </a:extLst>
            </p:cNvPr>
            <p:cNvGrpSpPr/>
            <p:nvPr/>
          </p:nvGrpSpPr>
          <p:grpSpPr>
            <a:xfrm>
              <a:off x="2310633" y="1644348"/>
              <a:ext cx="4655087" cy="4227463"/>
              <a:chOff x="2310633" y="1644348"/>
              <a:chExt cx="4655087" cy="42274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EB1F220-72F2-40B8-FBD0-F05D9511CCC4}"/>
                  </a:ext>
                </a:extLst>
              </p:cNvPr>
              <p:cNvGrpSpPr/>
              <p:nvPr/>
            </p:nvGrpSpPr>
            <p:grpSpPr>
              <a:xfrm>
                <a:off x="2310633" y="1644348"/>
                <a:ext cx="4655087" cy="4227463"/>
                <a:chOff x="2310633" y="1644348"/>
                <a:chExt cx="4655087" cy="4227463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0BFD744-84DB-EE74-3391-16C1F8F3F523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1AF4421-F744-256B-5952-8C50D6F6865A}"/>
                    </a:ext>
                  </a:extLst>
                </p:cNvPr>
                <p:cNvSpPr txBox="1"/>
                <p:nvPr/>
              </p:nvSpPr>
              <p:spPr>
                <a:xfrm>
                  <a:off x="5316622" y="4723277"/>
                  <a:ext cx="16490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Reference cavity</a:t>
                  </a: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2F45BA30-51AA-8F91-C8C2-58D2FBE3A893}"/>
                    </a:ext>
                  </a:extLst>
                </p:cNvPr>
                <p:cNvCxnSpPr>
                  <a:cxnSpLocks/>
                  <a:endCxn id="42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E95815E-8B96-A13F-43E0-6382E70E273D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36" name="Picture 35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B294C0CC-95EF-CEEA-E9F3-44BBD9D09C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37" name="Picture 3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F8ECEE52-B31C-57E2-860C-F6673AF658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7437C491-5325-1913-5522-98D3A528E8FD}"/>
                    </a:ext>
                  </a:extLst>
                </p:cNvPr>
                <p:cNvCxnSpPr>
                  <a:cxnSpLocks/>
                  <a:endCxn id="36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F711624-9E06-7D55-1B40-5358F4387DF5}"/>
                    </a:ext>
                  </a:extLst>
                </p:cNvPr>
                <p:cNvCxnSpPr>
                  <a:cxnSpLocks/>
                  <a:stCxn id="36" idx="1"/>
                  <a:endCxn id="37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24A6D98-E5CA-A045-6523-E63D4A63D43D}"/>
                    </a:ext>
                  </a:extLst>
                </p:cNvPr>
                <p:cNvSpPr txBox="1"/>
                <p:nvPr/>
              </p:nvSpPr>
              <p:spPr>
                <a:xfrm>
                  <a:off x="5378076" y="1644348"/>
                  <a:ext cx="15594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noProof="0" dirty="0"/>
                    <a:t>Test cavity</a:t>
                  </a:r>
                </a:p>
              </p:txBody>
            </p:sp>
            <p:pic>
              <p:nvPicPr>
                <p:cNvPr id="42" name="Picture 41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4A0F9A2-9D1F-1C81-B822-12BA261D4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52275B70-4D01-66CB-6C9F-A0BB10114E79}"/>
                    </a:ext>
                  </a:extLst>
                </p:cNvPr>
                <p:cNvCxnSpPr>
                  <a:cxnSpLocks/>
                  <a:stCxn id="42" idx="1"/>
                  <a:endCxn id="2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52CB7B7A-BA07-F896-09FC-645CD0BE8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BD56F295-3544-B279-2EB6-FDE9DCEEFF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28" name="Picture 2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F0440583-58DC-7EA3-4926-23A5B1412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8E65547-33D7-E93F-D569-1DCF47AD612B}"/>
              </a:ext>
            </a:extLst>
          </p:cNvPr>
          <p:cNvCxnSpPr>
            <a:cxnSpLocks/>
          </p:cNvCxnSpPr>
          <p:nvPr/>
        </p:nvCxnSpPr>
        <p:spPr>
          <a:xfrm>
            <a:off x="6446579" y="2618384"/>
            <a:ext cx="355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5A0CA11-B78C-0B1D-C5F0-1023063BE757}"/>
                  </a:ext>
                </a:extLst>
              </p:cNvPr>
              <p:cNvSpPr txBox="1"/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6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5A0CA11-B78C-0B1D-C5F0-1023063BE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108" y="2767782"/>
                <a:ext cx="276742" cy="246221"/>
              </a:xfrm>
              <a:prstGeom prst="rect">
                <a:avLst/>
              </a:prstGeom>
              <a:blipFill>
                <a:blip r:embed="rId8"/>
                <a:stretch>
                  <a:fillRect l="-17778" r="-1777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E391EA33-9B4F-164A-8CAD-2633965B7C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370" y="6308470"/>
            <a:ext cx="7152019" cy="368810"/>
          </a:xfrm>
          <a:prstGeom prst="rect">
            <a:avLst/>
          </a:prstGeom>
        </p:spPr>
      </p:pic>
      <p:sp>
        <p:nvSpPr>
          <p:cNvPr id="65" name="Title 1">
            <a:extLst>
              <a:ext uri="{FF2B5EF4-FFF2-40B4-BE49-F238E27FC236}">
                <a16:creationId xmlns:a16="http://schemas.microsoft.com/office/drawing/2014/main" id="{A9A1D3A9-471C-8F63-217A-A98FBF9C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016" y="413567"/>
            <a:ext cx="11353800" cy="1325563"/>
          </a:xfrm>
        </p:spPr>
        <p:txBody>
          <a:bodyPr/>
          <a:lstStyle/>
          <a:p>
            <a:r>
              <a:rPr lang="en-GB" dirty="0">
                <a:solidFill>
                  <a:srgbClr val="002C61"/>
                </a:solidFill>
              </a:rPr>
              <a:t>Sensor recently developed by the community :</a:t>
            </a:r>
            <a:br>
              <a:rPr lang="en-GB" dirty="0">
                <a:solidFill>
                  <a:srgbClr val="002C61"/>
                </a:solidFill>
              </a:rPr>
            </a:br>
            <a:r>
              <a:rPr lang="en-GB" dirty="0">
                <a:solidFill>
                  <a:srgbClr val="002C61"/>
                </a:solidFill>
              </a:rPr>
              <a:t>Heterodyne cavity tracking</a:t>
            </a:r>
            <a:endParaRPr lang="en-GB" noProof="0" dirty="0">
              <a:solidFill>
                <a:srgbClr val="002C6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9D5329-DFA9-268B-2C9D-94067FC348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95" y="1791145"/>
            <a:ext cx="5061205" cy="33926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8F5211-D8E5-C928-3B38-F7943D87F34B}"/>
                  </a:ext>
                </a:extLst>
              </p:cNvPr>
              <p:cNvSpPr txBox="1"/>
              <p:nvPr/>
            </p:nvSpPr>
            <p:spPr>
              <a:xfrm>
                <a:off x="7994902" y="5255714"/>
                <a:ext cx="372981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noProof="0" dirty="0"/>
                  <a:t> sensitivity at 1 Hz</a:t>
                </a:r>
              </a:p>
              <a:p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</a:rPr>
                      <m:t>9⋅</m:t>
                    </m:r>
                    <m:sSup>
                      <m:sSupPr>
                        <m:ctrlPr>
                          <a:rPr lang="fr-FR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−13</m:t>
                        </m:r>
                      </m:sup>
                    </m:sSup>
                  </m:oMath>
                </a14:m>
                <a:r>
                  <a:rPr lang="en-GB" noProof="0" dirty="0"/>
                  <a:t> sensitivity at 130 Hz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8F5211-D8E5-C928-3B38-F7943D87F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902" y="5255714"/>
                <a:ext cx="3729812" cy="553998"/>
              </a:xfrm>
              <a:prstGeom prst="rect">
                <a:avLst/>
              </a:prstGeom>
              <a:blipFill>
                <a:blip r:embed="rId11"/>
                <a:stretch>
                  <a:fillRect l="-1634" t="-13187" b="-26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2D34FB5-F761-4C5D-DA47-78E9F42491AC}"/>
                  </a:ext>
                </a:extLst>
              </p:cNvPr>
              <p:cNvSpPr txBox="1"/>
              <p:nvPr/>
            </p:nvSpPr>
            <p:spPr>
              <a:xfrm>
                <a:off x="7838003" y="1622315"/>
                <a:ext cx="38265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/>
                  <a:t> sensitivity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2D34FB5-F761-4C5D-DA47-78E9F4249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003" y="1622315"/>
                <a:ext cx="3826507" cy="369332"/>
              </a:xfrm>
              <a:prstGeom prst="rect">
                <a:avLst/>
              </a:prstGeom>
              <a:blipFill>
                <a:blip r:embed="rId12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458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59478-4EB0-7C90-A68B-F7D0F2C8C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1816A07-31A6-C3CF-629B-DF6A34A504C0}"/>
              </a:ext>
            </a:extLst>
          </p:cNvPr>
          <p:cNvSpPr/>
          <p:nvPr/>
        </p:nvSpPr>
        <p:spPr>
          <a:xfrm>
            <a:off x="208655" y="1395351"/>
            <a:ext cx="11689176" cy="4818894"/>
          </a:xfrm>
          <a:prstGeom prst="rect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07952-BA99-8168-4661-8458BA01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What needs to be built?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99739E-78AB-2ADD-452D-6324982E7C40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D2C3918-C682-0D17-A04A-9E5C5460E8B6}"/>
              </a:ext>
            </a:extLst>
          </p:cNvPr>
          <p:cNvGrpSpPr/>
          <p:nvPr/>
        </p:nvGrpSpPr>
        <p:grpSpPr>
          <a:xfrm>
            <a:off x="2310633" y="1966995"/>
            <a:ext cx="4497685" cy="3882783"/>
            <a:chOff x="2310633" y="1989028"/>
            <a:chExt cx="4497685" cy="388278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E4692A0-7F83-34AD-74F0-A8A15DC1E199}"/>
                </a:ext>
              </a:extLst>
            </p:cNvPr>
            <p:cNvGrpSpPr/>
            <p:nvPr/>
          </p:nvGrpSpPr>
          <p:grpSpPr>
            <a:xfrm>
              <a:off x="2310633" y="1989028"/>
              <a:ext cx="4497685" cy="3882783"/>
              <a:chOff x="2310633" y="1989028"/>
              <a:chExt cx="4497685" cy="3882783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A178509E-FFEF-692F-4D4E-ABCA677C8C42}"/>
                  </a:ext>
                </a:extLst>
              </p:cNvPr>
              <p:cNvGrpSpPr/>
              <p:nvPr/>
            </p:nvGrpSpPr>
            <p:grpSpPr>
              <a:xfrm>
                <a:off x="2310633" y="1989028"/>
                <a:ext cx="4497685" cy="3882783"/>
                <a:chOff x="2310633" y="1989028"/>
                <a:chExt cx="4497685" cy="3882783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F5278311-6619-DA9B-22C7-B49B72BC4064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2600B8B0-5A72-C1F9-FC08-B7749DA064B7}"/>
                    </a:ext>
                  </a:extLst>
                </p:cNvPr>
                <p:cNvCxnSpPr>
                  <a:cxnSpLocks/>
                  <a:stCxn id="5" idx="3"/>
                  <a:endCxn id="7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2AA3361-3CE2-C6BC-37AE-B8439D65491F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17" name="Picture 1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FAAC6899-6648-7C4B-A9CA-BF43719867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18" name="Picture 17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46B1C2F-3D71-917D-30FD-49A1477B0D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2EDF371B-056F-AAC8-EB27-7C3522ABEDA6}"/>
                    </a:ext>
                  </a:extLst>
                </p:cNvPr>
                <p:cNvCxnSpPr>
                  <a:cxnSpLocks/>
                  <a:stCxn id="15" idx="3"/>
                  <a:endCxn id="17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BB71BB4A-BA8A-5E52-BC11-731F57F8B33C}"/>
                    </a:ext>
                  </a:extLst>
                </p:cNvPr>
                <p:cNvCxnSpPr>
                  <a:cxnSpLocks/>
                  <a:stCxn id="17" idx="1"/>
                  <a:endCxn id="18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pic>
              <p:nvPicPr>
                <p:cNvPr id="7" name="Picture 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E1B01ADE-8D04-4550-DD02-C21D08779E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67C8452F-1960-9653-647A-B2303A46F5F9}"/>
                    </a:ext>
                  </a:extLst>
                </p:cNvPr>
                <p:cNvCxnSpPr>
                  <a:cxnSpLocks/>
                  <a:stCxn id="7" idx="1"/>
                  <a:endCxn id="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9DC3BDFB-D923-16C9-08B8-AFB00F3DC6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F2B66758-27C9-99BC-F2BB-6D0AC5F0A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8" name="Picture 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5DB2A016-A8B0-B16C-F20F-0F5B6DD41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D4B8EDA-C34C-32BB-D670-541A90B132C1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4BB64992-094C-3B09-82A3-705311DB5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8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FCFAB31-D234-ADD6-7C6F-D5CB2A20CF1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87C99B82-9BF7-FD75-9E6F-6431C0D4F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03"/>
            <a:stretch>
              <a:fillRect/>
            </a:stretch>
          </p:blipFill>
          <p:spPr>
            <a:xfrm>
              <a:off x="0" y="6307352"/>
              <a:ext cx="2986631" cy="55064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5A5D3F3-79C1-7235-2BBA-F5D0F4BC2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D213C89-6310-796C-1CE2-A0180BB7AE9D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1A84B65-A3EC-DCC3-83D6-3C108C7B4DE9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3F160ED-4E8B-9267-053E-14D6B8BBC7C3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82B2A6A-0188-7895-BC58-77C9F912215B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CB3AEC7-71C0-547B-7C01-CC79F783E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CE2D638-B97C-BB10-F8F1-C21ACB551F78}"/>
                </a:ext>
              </a:extLst>
            </p:cNvPr>
            <p:cNvCxnSpPr>
              <a:cxnSpLocks/>
              <a:stCxn id="62" idx="3"/>
              <a:endCxn id="41" idx="1"/>
            </p:cNvCxnSpPr>
            <p:nvPr/>
          </p:nvCxnSpPr>
          <p:spPr>
            <a:xfrm>
              <a:off x="6819671" y="3748814"/>
              <a:ext cx="1511896" cy="120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FEBBB611-E5B4-F223-7043-A560C5748E39}"/>
              </a:ext>
            </a:extLst>
          </p:cNvPr>
          <p:cNvSpPr/>
          <p:nvPr/>
        </p:nvSpPr>
        <p:spPr>
          <a:xfrm>
            <a:off x="693615" y="1604986"/>
            <a:ext cx="1895139" cy="155244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B7A0BC-1684-5E2F-B4ED-80701CCA1910}"/>
              </a:ext>
            </a:extLst>
          </p:cNvPr>
          <p:cNvSpPr txBox="1"/>
          <p:nvPr/>
        </p:nvSpPr>
        <p:spPr>
          <a:xfrm>
            <a:off x="2457322" y="1661965"/>
            <a:ext cx="28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2E567E-50C7-81D6-534C-D91B1FFE73DB}"/>
              </a:ext>
            </a:extLst>
          </p:cNvPr>
          <p:cNvSpPr txBox="1"/>
          <p:nvPr/>
        </p:nvSpPr>
        <p:spPr>
          <a:xfrm>
            <a:off x="7374570" y="1682855"/>
            <a:ext cx="2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99E1073-3DA5-01B3-CF4E-AA67413DBC61}"/>
              </a:ext>
            </a:extLst>
          </p:cNvPr>
          <p:cNvSpPr/>
          <p:nvPr/>
        </p:nvSpPr>
        <p:spPr>
          <a:xfrm>
            <a:off x="485565" y="1536570"/>
            <a:ext cx="6744420" cy="192154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07286E-08C1-75AC-1502-886EA7FC9537}"/>
              </a:ext>
            </a:extLst>
          </p:cNvPr>
          <p:cNvSpPr txBox="1"/>
          <p:nvPr/>
        </p:nvSpPr>
        <p:spPr>
          <a:xfrm>
            <a:off x="11628535" y="1026019"/>
            <a:ext cx="2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015311-1E24-36B5-EB77-3739E3138666}"/>
              </a:ext>
            </a:extLst>
          </p:cNvPr>
          <p:cNvSpPr txBox="1"/>
          <p:nvPr/>
        </p:nvSpPr>
        <p:spPr>
          <a:xfrm>
            <a:off x="5316622" y="4701244"/>
            <a:ext cx="1649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Reference cavity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AEC7DF-4CDE-EB71-6A03-22B93B4F0678}"/>
              </a:ext>
            </a:extLst>
          </p:cNvPr>
          <p:cNvSpPr txBox="1"/>
          <p:nvPr/>
        </p:nvSpPr>
        <p:spPr>
          <a:xfrm>
            <a:off x="5378076" y="1622315"/>
            <a:ext cx="155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Test cavity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E9A976-0C7F-5A96-8D23-925B106AEC07}"/>
              </a:ext>
            </a:extLst>
          </p:cNvPr>
          <p:cNvGrpSpPr/>
          <p:nvPr/>
        </p:nvGrpSpPr>
        <p:grpSpPr>
          <a:xfrm>
            <a:off x="9821752" y="3459063"/>
            <a:ext cx="2080245" cy="611899"/>
            <a:chOff x="9821752" y="3459063"/>
            <a:chExt cx="2080245" cy="61189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3860E13-1148-6E12-C944-1221A4FB6359}"/>
                    </a:ext>
                  </a:extLst>
                </p:cNvPr>
                <p:cNvSpPr txBox="1"/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num>
                          <m:den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den>
                        </m:f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3860E13-1148-6E12-C944-1221A4FB63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8BFFC22-E5C5-3413-2102-F0C8C0729F19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9821752" y="3760904"/>
              <a:ext cx="943546" cy="410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969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E620-BC9F-36BA-EA9B-196FC45CF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33AE-19A8-D095-AF75-DC7149B9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C3620-E794-6663-3165-1BC9B3A59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06042" cy="1009454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/>
              <a:t>Home-built External Cavity Diode Laser (ECDL)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5EA62-14AC-9847-EE8E-FED25A8F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9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683F62-C8FA-17A1-724D-8CB6BB25ED79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B81AD9-9381-8E4C-6F9E-83438B496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B7366B4-03AB-DA44-3907-36A15A9DA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6BC2931-17F0-BF4A-3CE7-C08C2EE43B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30" t="7272" r="5272" b="7928"/>
          <a:stretch>
            <a:fillRect/>
          </a:stretch>
        </p:blipFill>
        <p:spPr>
          <a:xfrm>
            <a:off x="1131024" y="2645013"/>
            <a:ext cx="5719604" cy="287207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001A857-6C5F-7A35-ECD1-5A83574FAC33}"/>
              </a:ext>
            </a:extLst>
          </p:cNvPr>
          <p:cNvSpPr txBox="1"/>
          <p:nvPr/>
        </p:nvSpPr>
        <p:spPr>
          <a:xfrm>
            <a:off x="1213574" y="5562600"/>
            <a:ext cx="385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Dr A.S. Bogomolov’s design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7EB99C2-F3A9-5522-C21F-A8D508D98116}"/>
              </a:ext>
            </a:extLst>
          </p:cNvPr>
          <p:cNvSpPr txBox="1"/>
          <p:nvPr/>
        </p:nvSpPr>
        <p:spPr>
          <a:xfrm>
            <a:off x="7898892" y="3639507"/>
            <a:ext cx="345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 err="1"/>
              <a:t>Tunable</a:t>
            </a:r>
            <a:r>
              <a:rPr lang="en-GB" sz="2400" noProof="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/>
              <a:t>Narrow linewidth ?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F3FCDE-39A3-66D6-F2D8-4AAD948A2B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 r="25638"/>
          <a:stretch>
            <a:fillRect/>
          </a:stretch>
        </p:blipFill>
        <p:spPr>
          <a:xfrm rot="5400000">
            <a:off x="9565329" y="100739"/>
            <a:ext cx="1884851" cy="23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9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87074-5754-016B-3ACA-9ABD56EE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9FA1-8E37-85B8-301A-793E71B1B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9D970-C877-A503-6319-D2F7C62F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10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505808-5534-729C-CAD6-19EF49AC289E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D2C198-DA35-75F8-A22D-4DC1C19EE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18E001-B58E-01DC-608C-E7DB25D6A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F459B18-51C7-19FC-9FD1-C7CEF6C0832B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144A1B-3FC2-5EE1-4911-436482E81C04}"/>
              </a:ext>
            </a:extLst>
          </p:cNvPr>
          <p:cNvGrpSpPr/>
          <p:nvPr/>
        </p:nvGrpSpPr>
        <p:grpSpPr>
          <a:xfrm>
            <a:off x="1310597" y="2607393"/>
            <a:ext cx="9717436" cy="3405662"/>
            <a:chOff x="1918151" y="2860126"/>
            <a:chExt cx="9145194" cy="308284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A584A4-2B2B-DD0D-AC54-F46EF35BC3ED}"/>
                </a:ext>
              </a:extLst>
            </p:cNvPr>
            <p:cNvSpPr/>
            <p:nvPr/>
          </p:nvSpPr>
          <p:spPr>
            <a:xfrm>
              <a:off x="1918151" y="3907228"/>
              <a:ext cx="1037138" cy="423447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Laser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7F89324-694E-D068-87E0-26F34EF5AF2E}"/>
                </a:ext>
              </a:extLst>
            </p:cNvPr>
            <p:cNvSpPr txBox="1"/>
            <p:nvPr/>
          </p:nvSpPr>
          <p:spPr>
            <a:xfrm>
              <a:off x="7509869" y="4192607"/>
              <a:ext cx="11613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Combiner 50/50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DAB55CB-DBB3-C9AC-3535-D5AE7E1B1B8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5886201" y="2851135"/>
              <a:ext cx="0" cy="1479393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3C65C4D-C93E-7129-81A3-C9088C3D0A95}"/>
                </a:ext>
              </a:extLst>
            </p:cNvPr>
            <p:cNvGrpSpPr/>
            <p:nvPr/>
          </p:nvGrpSpPr>
          <p:grpSpPr>
            <a:xfrm>
              <a:off x="5384038" y="3274543"/>
              <a:ext cx="911752" cy="318938"/>
              <a:chOff x="5535173" y="3271894"/>
              <a:chExt cx="911752" cy="318938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88BDDACE-AC76-41E0-494B-6F32C6F5DC8D}"/>
                  </a:ext>
                </a:extLst>
              </p:cNvPr>
              <p:cNvSpPr/>
              <p:nvPr/>
            </p:nvSpPr>
            <p:spPr>
              <a:xfrm rot="5400000">
                <a:off x="5667822" y="3294041"/>
                <a:ext cx="310408" cy="283174"/>
              </a:xfrm>
              <a:prstGeom prst="ellipse">
                <a:avLst/>
              </a:prstGeom>
              <a:no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0CBD9555-1429-305D-E7C7-2696F56943CC}"/>
                  </a:ext>
                </a:extLst>
              </p:cNvPr>
              <p:cNvGrpSpPr/>
              <p:nvPr/>
            </p:nvGrpSpPr>
            <p:grpSpPr>
              <a:xfrm>
                <a:off x="5535173" y="3271894"/>
                <a:ext cx="911752" cy="314673"/>
                <a:chOff x="5535173" y="3271894"/>
                <a:chExt cx="911752" cy="314673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33B29EF-EFE9-7488-4578-EF2DD4D11351}"/>
                    </a:ext>
                  </a:extLst>
                </p:cNvPr>
                <p:cNvSpPr/>
                <p:nvPr/>
              </p:nvSpPr>
              <p:spPr>
                <a:xfrm rot="5400000">
                  <a:off x="5521556" y="3289776"/>
                  <a:ext cx="310408" cy="283174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2FF70903-1213-7804-F3BA-85FC1DC70DE4}"/>
                    </a:ext>
                  </a:extLst>
                </p:cNvPr>
                <p:cNvSpPr/>
                <p:nvPr/>
              </p:nvSpPr>
              <p:spPr>
                <a:xfrm rot="5400000">
                  <a:off x="5814338" y="3289776"/>
                  <a:ext cx="310408" cy="283174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C5C642FD-BB16-9296-5952-07652A594B61}"/>
                    </a:ext>
                  </a:extLst>
                </p:cNvPr>
                <p:cNvSpPr/>
                <p:nvPr/>
              </p:nvSpPr>
              <p:spPr>
                <a:xfrm rot="5400000">
                  <a:off x="6003868" y="3285511"/>
                  <a:ext cx="310408" cy="283174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000D8D9A-3371-5F8C-12FC-788EE778119E}"/>
                    </a:ext>
                  </a:extLst>
                </p:cNvPr>
                <p:cNvSpPr/>
                <p:nvPr/>
              </p:nvSpPr>
              <p:spPr>
                <a:xfrm rot="5400000">
                  <a:off x="6150134" y="3289776"/>
                  <a:ext cx="310408" cy="283174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45C98FA-FECA-FB72-F083-E33D02B7719D}"/>
                </a:ext>
              </a:extLst>
            </p:cNvPr>
            <p:cNvSpPr txBox="1"/>
            <p:nvPr/>
          </p:nvSpPr>
          <p:spPr>
            <a:xfrm>
              <a:off x="4793183" y="2860126"/>
              <a:ext cx="2040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2 km Delay line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B9CAE2-C798-CBD3-B4FD-B72D02326CF4}"/>
                </a:ext>
              </a:extLst>
            </p:cNvPr>
            <p:cNvSpPr txBox="1"/>
            <p:nvPr/>
          </p:nvSpPr>
          <p:spPr>
            <a:xfrm>
              <a:off x="8273534" y="3056503"/>
              <a:ext cx="1474134" cy="65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Balanced photodiode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7BADCD5-ACEE-1EBD-AA4E-B586BCB4F37D}"/>
                </a:ext>
              </a:extLst>
            </p:cNvPr>
            <p:cNvSpPr/>
            <p:nvPr/>
          </p:nvSpPr>
          <p:spPr>
            <a:xfrm>
              <a:off x="9999203" y="3713407"/>
              <a:ext cx="1064142" cy="62648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chemeClr val="tx1"/>
                  </a:solidFill>
                </a:rPr>
                <a:t>Spectrum </a:t>
              </a:r>
              <a:r>
                <a:rPr lang="en-GB" sz="1200" dirty="0" err="1">
                  <a:solidFill>
                    <a:schemeClr val="tx1"/>
                  </a:solidFill>
                </a:rPr>
                <a:t>analyzer</a:t>
              </a:r>
              <a:endParaRPr lang="en-GB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55590F9-DFC2-8DAC-A2CB-9AF3A963C4A9}"/>
                </a:ext>
              </a:extLst>
            </p:cNvPr>
            <p:cNvCxnSpPr>
              <a:cxnSpLocks/>
              <a:stCxn id="44" idx="0"/>
              <a:endCxn id="47" idx="1"/>
            </p:cNvCxnSpPr>
            <p:nvPr/>
          </p:nvCxnSpPr>
          <p:spPr>
            <a:xfrm>
              <a:off x="9214403" y="4026396"/>
              <a:ext cx="784800" cy="25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0D3D98E2-E448-B004-EBF1-F0F5D2AE2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799" y="5224483"/>
              <a:ext cx="368809" cy="368809"/>
            </a:xfrm>
            <a:prstGeom prst="rect">
              <a:avLst/>
            </a:prstGeom>
          </p:spPr>
        </p:pic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D15B9E3-4E36-12CE-2BF2-356B21C350B4}"/>
                </a:ext>
              </a:extLst>
            </p:cNvPr>
            <p:cNvCxnSpPr>
              <a:cxnSpLocks/>
              <a:stCxn id="49" idx="0"/>
              <a:endCxn id="12" idx="2"/>
            </p:cNvCxnSpPr>
            <p:nvPr/>
          </p:nvCxnSpPr>
          <p:spPr>
            <a:xfrm flipV="1">
              <a:off x="5886204" y="4904485"/>
              <a:ext cx="1" cy="3199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E9C59C9-7994-FDC8-EA0E-D29965F5A22D}"/>
                </a:ext>
              </a:extLst>
            </p:cNvPr>
            <p:cNvSpPr txBox="1"/>
            <p:nvPr/>
          </p:nvSpPr>
          <p:spPr>
            <a:xfrm>
              <a:off x="5305520" y="5635190"/>
              <a:ext cx="11613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40 MHz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7AA654-954A-9F33-BD69-825132305F06}"/>
                </a:ext>
              </a:extLst>
            </p:cNvPr>
            <p:cNvSpPr/>
            <p:nvPr/>
          </p:nvSpPr>
          <p:spPr>
            <a:xfrm flipV="1">
              <a:off x="4160049" y="3582299"/>
              <a:ext cx="986454" cy="496173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60A6E91-35AE-232E-3617-144D97B6BF56}"/>
                </a:ext>
              </a:extLst>
            </p:cNvPr>
            <p:cNvSpPr/>
            <p:nvPr/>
          </p:nvSpPr>
          <p:spPr>
            <a:xfrm>
              <a:off x="4179495" y="4229245"/>
              <a:ext cx="1043224" cy="461688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5EAD16E-6D2B-8594-DF79-08D6027140DF}"/>
                </a:ext>
              </a:extLst>
            </p:cNvPr>
            <p:cNvSpPr/>
            <p:nvPr/>
          </p:nvSpPr>
          <p:spPr>
            <a:xfrm flipH="1">
              <a:off x="2950286" y="4062009"/>
              <a:ext cx="1229209" cy="8461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5D95509-6331-9503-F92D-C67E3000D5A5}"/>
                </a:ext>
              </a:extLst>
            </p:cNvPr>
            <p:cNvSpPr/>
            <p:nvPr/>
          </p:nvSpPr>
          <p:spPr>
            <a:xfrm flipH="1" flipV="1">
              <a:off x="2961374" y="4146619"/>
              <a:ext cx="1225415" cy="84609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2A7F4CF-0120-AAFD-F6C2-64559F5BF770}"/>
                </a:ext>
              </a:extLst>
            </p:cNvPr>
            <p:cNvSpPr/>
            <p:nvPr/>
          </p:nvSpPr>
          <p:spPr>
            <a:xfrm flipH="1" flipV="1">
              <a:off x="6586399" y="3584665"/>
              <a:ext cx="986453" cy="3249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3B3E40C-C605-B0B7-8D09-AC8C3171FAAE}"/>
                </a:ext>
              </a:extLst>
            </p:cNvPr>
            <p:cNvSpPr/>
            <p:nvPr/>
          </p:nvSpPr>
          <p:spPr>
            <a:xfrm rot="10800000" flipV="1">
              <a:off x="6504486" y="4228357"/>
              <a:ext cx="1140469" cy="4497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36A7FD6-F1CD-2C27-8832-D481E3EAC0E6}"/>
                </a:ext>
              </a:extLst>
            </p:cNvPr>
            <p:cNvSpPr/>
            <p:nvPr/>
          </p:nvSpPr>
          <p:spPr>
            <a:xfrm flipV="1">
              <a:off x="7552322" y="4035590"/>
              <a:ext cx="511768" cy="330169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  <a:gd name="csX0" fmla="*/ 0 w 2041740"/>
                <a:gd name="csY0" fmla="*/ 0 h 1412816"/>
                <a:gd name="csX1" fmla="*/ 682840 w 2041740"/>
                <a:gd name="csY1" fmla="*/ 1224640 h 1412816"/>
                <a:gd name="csX2" fmla="*/ 2041740 w 2041740"/>
                <a:gd name="csY2" fmla="*/ 1396090 h 1412816"/>
                <a:gd name="csX0" fmla="*/ 0 w 2041740"/>
                <a:gd name="csY0" fmla="*/ 0 h 1412816"/>
                <a:gd name="csX1" fmla="*/ 682840 w 2041740"/>
                <a:gd name="csY1" fmla="*/ 1224640 h 1412816"/>
                <a:gd name="csX2" fmla="*/ 2041740 w 2041740"/>
                <a:gd name="csY2" fmla="*/ 1396090 h 1412816"/>
                <a:gd name="csX0" fmla="*/ 0 w 2041740"/>
                <a:gd name="csY0" fmla="*/ 0 h 1412816"/>
                <a:gd name="csX1" fmla="*/ 682840 w 2041740"/>
                <a:gd name="csY1" fmla="*/ 1224640 h 1412816"/>
                <a:gd name="csX2" fmla="*/ 2041740 w 2041740"/>
                <a:gd name="csY2" fmla="*/ 1396090 h 1412816"/>
                <a:gd name="csX0" fmla="*/ 0 w 2041740"/>
                <a:gd name="csY0" fmla="*/ 0 h 1402005"/>
                <a:gd name="csX1" fmla="*/ 834844 w 2041740"/>
                <a:gd name="csY1" fmla="*/ 1143748 h 1402005"/>
                <a:gd name="csX2" fmla="*/ 2041740 w 2041740"/>
                <a:gd name="csY2" fmla="*/ 1396090 h 1402005"/>
                <a:gd name="csX0" fmla="*/ 0 w 2041740"/>
                <a:gd name="csY0" fmla="*/ 0 h 1402005"/>
                <a:gd name="csX1" fmla="*/ 834844 w 2041740"/>
                <a:gd name="csY1" fmla="*/ 1143748 h 1402005"/>
                <a:gd name="csX2" fmla="*/ 2041740 w 2041740"/>
                <a:gd name="csY2" fmla="*/ 1396090 h 14020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41740" h="1402005">
                  <a:moveTo>
                    <a:pt x="0" y="0"/>
                  </a:moveTo>
                  <a:cubicBezTo>
                    <a:pt x="458319" y="652613"/>
                    <a:pt x="489827" y="920440"/>
                    <a:pt x="834844" y="1143748"/>
                  </a:cubicBezTo>
                  <a:cubicBezTo>
                    <a:pt x="1179861" y="1367056"/>
                    <a:pt x="1534798" y="1422019"/>
                    <a:pt x="2041740" y="139609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27A1471-6307-165C-F08E-9D8EBCB82BC2}"/>
                </a:ext>
              </a:extLst>
            </p:cNvPr>
            <p:cNvSpPr/>
            <p:nvPr/>
          </p:nvSpPr>
          <p:spPr>
            <a:xfrm>
              <a:off x="7509869" y="3830213"/>
              <a:ext cx="574476" cy="196435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  <a:gd name="csX0" fmla="*/ 0 w 2049296"/>
                <a:gd name="csY0" fmla="*/ 0 h 1451625"/>
                <a:gd name="csX1" fmla="*/ 690396 w 2049296"/>
                <a:gd name="csY1" fmla="*/ 1263449 h 1451625"/>
                <a:gd name="csX2" fmla="*/ 2049296 w 2049296"/>
                <a:gd name="csY2" fmla="*/ 1434899 h 1451625"/>
                <a:gd name="csX0" fmla="*/ 0 w 2049296"/>
                <a:gd name="csY0" fmla="*/ 0 h 1451625"/>
                <a:gd name="csX1" fmla="*/ 690396 w 2049296"/>
                <a:gd name="csY1" fmla="*/ 1263449 h 1451625"/>
                <a:gd name="csX2" fmla="*/ 2049296 w 2049296"/>
                <a:gd name="csY2" fmla="*/ 1434899 h 1451625"/>
                <a:gd name="csX0" fmla="*/ 0 w 1986883"/>
                <a:gd name="csY0" fmla="*/ 0 h 1247956"/>
                <a:gd name="csX1" fmla="*/ 627983 w 1986883"/>
                <a:gd name="csY1" fmla="*/ 1059780 h 1247956"/>
                <a:gd name="csX2" fmla="*/ 1986883 w 1986883"/>
                <a:gd name="csY2" fmla="*/ 1231230 h 1247956"/>
                <a:gd name="csX0" fmla="*/ 0 w 1986883"/>
                <a:gd name="csY0" fmla="*/ 0 h 1247956"/>
                <a:gd name="csX1" fmla="*/ 627983 w 1986883"/>
                <a:gd name="csY1" fmla="*/ 1059780 h 1247956"/>
                <a:gd name="csX2" fmla="*/ 1986883 w 1986883"/>
                <a:gd name="csY2" fmla="*/ 1231230 h 1247956"/>
                <a:gd name="csX0" fmla="*/ 0 w 1986883"/>
                <a:gd name="csY0" fmla="*/ 0 h 1235816"/>
                <a:gd name="csX1" fmla="*/ 596777 w 1986883"/>
                <a:gd name="csY1" fmla="*/ 951155 h 1235816"/>
                <a:gd name="csX2" fmla="*/ 1986883 w 1986883"/>
                <a:gd name="csY2" fmla="*/ 1231230 h 1235816"/>
                <a:gd name="csX0" fmla="*/ 0 w 1986883"/>
                <a:gd name="csY0" fmla="*/ 0 h 1235816"/>
                <a:gd name="csX1" fmla="*/ 596777 w 1986883"/>
                <a:gd name="csY1" fmla="*/ 951155 h 1235816"/>
                <a:gd name="csX2" fmla="*/ 1986883 w 1986883"/>
                <a:gd name="csY2" fmla="*/ 1231230 h 1235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86883" h="1235816">
                  <a:moveTo>
                    <a:pt x="0" y="0"/>
                  </a:moveTo>
                  <a:cubicBezTo>
                    <a:pt x="288859" y="629877"/>
                    <a:pt x="251760" y="727847"/>
                    <a:pt x="596777" y="951155"/>
                  </a:cubicBezTo>
                  <a:cubicBezTo>
                    <a:pt x="941794" y="1174463"/>
                    <a:pt x="1479941" y="1257159"/>
                    <a:pt x="1986883" y="123123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5AE40C3-61D6-93A9-A7C8-7896868CDE6C}"/>
                </a:ext>
              </a:extLst>
            </p:cNvPr>
            <p:cNvSpPr/>
            <p:nvPr/>
          </p:nvSpPr>
          <p:spPr>
            <a:xfrm>
              <a:off x="5232623" y="4339889"/>
              <a:ext cx="1307163" cy="56459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AOM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B0A9D33-0394-050C-C6A7-21620ACC3053}"/>
                </a:ext>
              </a:extLst>
            </p:cNvPr>
            <p:cNvSpPr/>
            <p:nvPr/>
          </p:nvSpPr>
          <p:spPr>
            <a:xfrm rot="10800000" flipV="1">
              <a:off x="8064089" y="3940484"/>
              <a:ext cx="721938" cy="85621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23615B4-B3A8-AD9A-D510-79B0541A2357}"/>
                </a:ext>
              </a:extLst>
            </p:cNvPr>
            <p:cNvSpPr/>
            <p:nvPr/>
          </p:nvSpPr>
          <p:spPr>
            <a:xfrm rot="10800000">
              <a:off x="8045229" y="4032558"/>
              <a:ext cx="721938" cy="7175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1905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EE58BF8-F29D-8916-A4CC-ED52536E7BC0}"/>
                </a:ext>
              </a:extLst>
            </p:cNvPr>
            <p:cNvGrpSpPr/>
            <p:nvPr/>
          </p:nvGrpSpPr>
          <p:grpSpPr>
            <a:xfrm>
              <a:off x="8763803" y="3720481"/>
              <a:ext cx="456685" cy="560927"/>
              <a:chOff x="8803303" y="3727130"/>
              <a:chExt cx="456685" cy="560927"/>
            </a:xfrm>
          </p:grpSpPr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0D281D7D-F9A8-0B8F-BD1F-D9FA20796E6E}"/>
                  </a:ext>
                </a:extLst>
              </p:cNvPr>
              <p:cNvSpPr/>
              <p:nvPr/>
            </p:nvSpPr>
            <p:spPr>
              <a:xfrm rot="5400000">
                <a:off x="8773591" y="3807745"/>
                <a:ext cx="510024" cy="450599"/>
              </a:xfrm>
              <a:prstGeom prst="triangl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6A1BF5E-5673-6A71-B6FE-A2979C035D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9988" y="3727130"/>
                <a:ext cx="0" cy="560927"/>
              </a:xfrm>
              <a:prstGeom prst="lin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cxn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3C41EFF-1832-4F26-1651-F23C2E1E2F95}"/>
              </a:ext>
            </a:extLst>
          </p:cNvPr>
          <p:cNvSpPr txBox="1"/>
          <p:nvPr/>
        </p:nvSpPr>
        <p:spPr>
          <a:xfrm>
            <a:off x="4365528" y="6411496"/>
            <a:ext cx="3090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noProof="0" dirty="0"/>
              <a:t>AOM = </a:t>
            </a:r>
            <a:r>
              <a:rPr lang="en-GB" sz="1600" noProof="0" dirty="0" err="1"/>
              <a:t>Acoust</a:t>
            </a:r>
            <a:r>
              <a:rPr lang="en-GB" sz="1600" noProof="0" dirty="0"/>
              <a:t>-Optic Modulator</a:t>
            </a:r>
          </a:p>
        </p:txBody>
      </p:sp>
    </p:spTree>
    <p:extLst>
      <p:ext uri="{BB962C8B-B14F-4D97-AF65-F5344CB8AC3E}">
        <p14:creationId xmlns:p14="http://schemas.microsoft.com/office/powerpoint/2010/main" val="3724280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A37F-30E3-034A-5982-2A3359F8F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7EC5-CA05-7109-C55D-0E6FF58C9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13C29-947F-6509-3734-9EA3C2C6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26B433-85F9-70F4-C898-025D32CDCA6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949B80-C23C-D766-18C0-443A11339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BA4619A-05E4-2DD4-1B42-0BB433C07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9B50BC-3CCD-030B-A485-5FC2B0758C8B}"/>
                  </a:ext>
                </a:extLst>
              </p:cNvPr>
              <p:cNvSpPr txBox="1"/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𝜋𝜏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𝜋𝜏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func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9B50BC-3CCD-030B-A485-5FC2B0758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blipFill>
                <a:blip r:embed="rId7"/>
                <a:stretch>
                  <a:fillRect l="-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228B7F-DACE-0B62-0765-E7E418D4104B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8052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9F018-2E5E-5015-24CE-A4248157C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FAC0-56BB-2BC7-11DC-DAC70EFCC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70E33-2C41-E219-8CE1-85A46505C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10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3D2DA6-5556-6E0F-43E9-B295AED05524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0AA556F-67B9-7345-4738-0D58DBED4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D46B33-B212-D4F8-EE8A-30124A3CA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C401B0-35D0-F995-8F8D-67F1338418E2}"/>
                  </a:ext>
                </a:extLst>
              </p:cNvPr>
              <p:cNvSpPr txBox="1"/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𝜋𝜏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𝜋𝜏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func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C401B0-35D0-F995-8F8D-67F133841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blipFill>
                <a:blip r:embed="rId5"/>
                <a:stretch>
                  <a:fillRect l="-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205FBF-2582-B621-AE5B-EBADBFEE8085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63A7B7-DFAA-2B41-9BDC-3AC8004CEF57}"/>
              </a:ext>
            </a:extLst>
          </p:cNvPr>
          <p:cNvSpPr/>
          <p:nvPr/>
        </p:nvSpPr>
        <p:spPr>
          <a:xfrm>
            <a:off x="1540042" y="2358189"/>
            <a:ext cx="1751798" cy="818148"/>
          </a:xfrm>
          <a:prstGeom prst="rect">
            <a:avLst/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A12E4A-57B6-C55C-611A-DD964EF4509C}"/>
              </a:ext>
            </a:extLst>
          </p:cNvPr>
          <p:cNvSpPr txBox="1"/>
          <p:nvPr/>
        </p:nvSpPr>
        <p:spPr>
          <a:xfrm>
            <a:off x="1493315" y="3436034"/>
            <a:ext cx="1754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28C218"/>
                </a:solidFill>
              </a:rPr>
              <a:t>Lorentzian</a:t>
            </a:r>
            <a:endParaRPr lang="en-GB" sz="2400" dirty="0">
              <a:solidFill>
                <a:srgbClr val="28C2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680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BF48B-E121-E7D2-8152-5FC5560B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F0968-D265-D2A6-9852-AF3DB264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D752C-9BBB-EABB-CC9D-FBAB9BC2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10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65C9B9-7030-4C3D-E895-62C364DC9C63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BF721B9-ABC6-B242-25F3-051AE6FC3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60C3D0-EF9B-2BDE-7BB9-77A522EFA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295196-6778-3B3E-C4DC-4537A2A2EB2E}"/>
                  </a:ext>
                </a:extLst>
              </p:cNvPr>
              <p:cNvSpPr txBox="1"/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𝜋𝜏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𝜋𝜏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func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295196-6778-3B3E-C4DC-4537A2A2E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blipFill>
                <a:blip r:embed="rId5"/>
                <a:stretch>
                  <a:fillRect l="-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3BD2E3-B4E2-4428-56F8-AFDD07F5B8E3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6A9EA6-04D7-268F-6301-06F11DECBC38}"/>
              </a:ext>
            </a:extLst>
          </p:cNvPr>
          <p:cNvSpPr/>
          <p:nvPr/>
        </p:nvSpPr>
        <p:spPr>
          <a:xfrm>
            <a:off x="1540042" y="2358189"/>
            <a:ext cx="1751798" cy="818148"/>
          </a:xfrm>
          <a:prstGeom prst="rect">
            <a:avLst/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A90C28-2A10-BFCF-F48F-DAC000AF5C75}"/>
              </a:ext>
            </a:extLst>
          </p:cNvPr>
          <p:cNvSpPr/>
          <p:nvPr/>
        </p:nvSpPr>
        <p:spPr>
          <a:xfrm>
            <a:off x="3723373" y="2358189"/>
            <a:ext cx="4756484" cy="818148"/>
          </a:xfrm>
          <a:prstGeom prst="rect">
            <a:avLst/>
          </a:prstGeom>
          <a:noFill/>
          <a:ln>
            <a:solidFill>
              <a:srgbClr val="F23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8531C6-5078-7E09-E520-C153A90AA6B3}"/>
              </a:ext>
            </a:extLst>
          </p:cNvPr>
          <p:cNvSpPr txBox="1"/>
          <p:nvPr/>
        </p:nvSpPr>
        <p:spPr>
          <a:xfrm>
            <a:off x="1493315" y="3436034"/>
            <a:ext cx="1754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28C218"/>
                </a:solidFill>
              </a:rPr>
              <a:t>Lorentzian</a:t>
            </a:r>
            <a:endParaRPr lang="en-GB" sz="2400" dirty="0">
              <a:solidFill>
                <a:srgbClr val="28C21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CC05D-E1B0-5059-E3D8-968A6D02D51E}"/>
              </a:ext>
            </a:extLst>
          </p:cNvPr>
          <p:cNvSpPr txBox="1"/>
          <p:nvPr/>
        </p:nvSpPr>
        <p:spPr>
          <a:xfrm>
            <a:off x="4213802" y="3390439"/>
            <a:ext cx="3424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F232F2"/>
                </a:solidFill>
              </a:rPr>
              <a:t>Interference</a:t>
            </a:r>
            <a:r>
              <a:rPr lang="fr-FR" sz="2400" dirty="0">
                <a:solidFill>
                  <a:srgbClr val="F232F2"/>
                </a:solidFill>
              </a:rPr>
              <a:t> </a:t>
            </a:r>
            <a:r>
              <a:rPr lang="fr-FR" sz="2400" dirty="0" err="1">
                <a:solidFill>
                  <a:srgbClr val="F232F2"/>
                </a:solidFill>
              </a:rPr>
              <a:t>between</a:t>
            </a:r>
            <a:r>
              <a:rPr lang="fr-FR" sz="2400" dirty="0">
                <a:solidFill>
                  <a:srgbClr val="F232F2"/>
                </a:solidFill>
              </a:rPr>
              <a:t> the </a:t>
            </a:r>
            <a:r>
              <a:rPr lang="fr-FR" sz="2400" dirty="0" err="1">
                <a:solidFill>
                  <a:srgbClr val="F232F2"/>
                </a:solidFill>
              </a:rPr>
              <a:t>two</a:t>
            </a:r>
            <a:r>
              <a:rPr lang="fr-FR" sz="2400" dirty="0">
                <a:solidFill>
                  <a:srgbClr val="F232F2"/>
                </a:solidFill>
              </a:rPr>
              <a:t> </a:t>
            </a:r>
            <a:r>
              <a:rPr lang="fr-FR" sz="2400" dirty="0" err="1">
                <a:solidFill>
                  <a:srgbClr val="F232F2"/>
                </a:solidFill>
              </a:rPr>
              <a:t>arms</a:t>
            </a:r>
            <a:endParaRPr lang="en-GB" sz="2400" dirty="0">
              <a:solidFill>
                <a:srgbClr val="F23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296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50AB-34B5-8E0F-8F55-52FDF6979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2E93-8B76-7B36-0063-82576346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EEA63-FFEA-A6ED-5581-492CC4F5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10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9C373B-83FE-E07E-970B-2D3419BC39F5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D70C28-708C-CA1D-1650-2D0753257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526B6A-B1D6-5516-5AF2-577B39A8D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E09F91-1B7D-E320-152C-ECC562333AEE}"/>
                  </a:ext>
                </a:extLst>
              </p:cNvPr>
              <p:cNvSpPr txBox="1"/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𝜋𝜏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𝜋𝜏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func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E09F91-1B7D-E320-152C-ECC562333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blipFill>
                <a:blip r:embed="rId5"/>
                <a:stretch>
                  <a:fillRect l="-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D5FAA4-737E-5DC7-B052-2832D6F8594D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4B5B4C-DA44-1EEB-2616-3C0A09D4AF7A}"/>
              </a:ext>
            </a:extLst>
          </p:cNvPr>
          <p:cNvSpPr/>
          <p:nvPr/>
        </p:nvSpPr>
        <p:spPr>
          <a:xfrm>
            <a:off x="1540042" y="2358189"/>
            <a:ext cx="1751798" cy="818148"/>
          </a:xfrm>
          <a:prstGeom prst="rect">
            <a:avLst/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C4C1AE-934E-96F6-8936-E4733A1D7DDB}"/>
              </a:ext>
            </a:extLst>
          </p:cNvPr>
          <p:cNvSpPr/>
          <p:nvPr/>
        </p:nvSpPr>
        <p:spPr>
          <a:xfrm>
            <a:off x="3723373" y="2358189"/>
            <a:ext cx="4756484" cy="818148"/>
          </a:xfrm>
          <a:prstGeom prst="rect">
            <a:avLst/>
          </a:prstGeom>
          <a:noFill/>
          <a:ln>
            <a:solidFill>
              <a:srgbClr val="F23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ED5DE5-D42C-3AEF-33FC-07CA3B95AD15}"/>
              </a:ext>
            </a:extLst>
          </p:cNvPr>
          <p:cNvSpPr/>
          <p:nvPr/>
        </p:nvSpPr>
        <p:spPr>
          <a:xfrm>
            <a:off x="8767009" y="2318001"/>
            <a:ext cx="2456047" cy="858336"/>
          </a:xfrm>
          <a:prstGeom prst="rect">
            <a:avLst/>
          </a:prstGeom>
          <a:noFill/>
          <a:ln>
            <a:solidFill>
              <a:srgbClr val="FFA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4DB1E6-24AC-92A3-4DC1-D399061D11CC}"/>
              </a:ext>
            </a:extLst>
          </p:cNvPr>
          <p:cNvSpPr txBox="1"/>
          <p:nvPr/>
        </p:nvSpPr>
        <p:spPr>
          <a:xfrm>
            <a:off x="1493315" y="3436034"/>
            <a:ext cx="1754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28C218"/>
                </a:solidFill>
              </a:rPr>
              <a:t>Lorentzian</a:t>
            </a:r>
            <a:endParaRPr lang="en-GB" sz="2400" dirty="0">
              <a:solidFill>
                <a:srgbClr val="28C21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CC7973-838B-105F-8DFE-D5052B011DB0}"/>
              </a:ext>
            </a:extLst>
          </p:cNvPr>
          <p:cNvSpPr txBox="1"/>
          <p:nvPr/>
        </p:nvSpPr>
        <p:spPr>
          <a:xfrm>
            <a:off x="4213802" y="3390439"/>
            <a:ext cx="3424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solidFill>
                  <a:srgbClr val="F232F2"/>
                </a:solidFill>
              </a:rPr>
              <a:t>Interference</a:t>
            </a:r>
            <a:r>
              <a:rPr lang="fr-FR" sz="2400" dirty="0">
                <a:solidFill>
                  <a:srgbClr val="F232F2"/>
                </a:solidFill>
              </a:rPr>
              <a:t> </a:t>
            </a:r>
            <a:r>
              <a:rPr lang="fr-FR" sz="2400" dirty="0" err="1">
                <a:solidFill>
                  <a:srgbClr val="F232F2"/>
                </a:solidFill>
              </a:rPr>
              <a:t>between</a:t>
            </a:r>
            <a:r>
              <a:rPr lang="fr-FR" sz="2400" dirty="0">
                <a:solidFill>
                  <a:srgbClr val="F232F2"/>
                </a:solidFill>
              </a:rPr>
              <a:t> the </a:t>
            </a:r>
            <a:r>
              <a:rPr lang="fr-FR" sz="2400" dirty="0" err="1">
                <a:solidFill>
                  <a:srgbClr val="F232F2"/>
                </a:solidFill>
              </a:rPr>
              <a:t>two</a:t>
            </a:r>
            <a:r>
              <a:rPr lang="fr-FR" sz="2400" dirty="0">
                <a:solidFill>
                  <a:srgbClr val="F232F2"/>
                </a:solidFill>
              </a:rPr>
              <a:t> </a:t>
            </a:r>
            <a:r>
              <a:rPr lang="fr-FR" sz="2400" dirty="0" err="1">
                <a:solidFill>
                  <a:srgbClr val="F232F2"/>
                </a:solidFill>
              </a:rPr>
              <a:t>arms</a:t>
            </a:r>
            <a:endParaRPr lang="en-GB" sz="2400" dirty="0">
              <a:solidFill>
                <a:srgbClr val="F232F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D7A3BD-CC09-64D4-636F-AB80F762CA04}"/>
              </a:ext>
            </a:extLst>
          </p:cNvPr>
          <p:cNvSpPr txBox="1"/>
          <p:nvPr/>
        </p:nvSpPr>
        <p:spPr>
          <a:xfrm>
            <a:off x="8269876" y="3421535"/>
            <a:ext cx="3424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A500"/>
                </a:solidFill>
              </a:rPr>
              <a:t>AOM carrier </a:t>
            </a:r>
            <a:r>
              <a:rPr lang="fr-FR" sz="2400" dirty="0" err="1">
                <a:solidFill>
                  <a:srgbClr val="FFA500"/>
                </a:solidFill>
              </a:rPr>
              <a:t>frequency</a:t>
            </a:r>
            <a:endParaRPr lang="en-GB" sz="2400" dirty="0">
              <a:solidFill>
                <a:srgbClr val="FFA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92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F928-AC2D-4755-9F92-1654DD148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A538-253F-008E-7981-20BE1090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Laser source characterisation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E2BDC-A726-3654-C4B8-E3CCAA48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10</a:t>
            </a:r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D64001-B55C-3728-7CB6-692DE9F4C7DD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B73E39-BD66-06A2-D41D-B0C235D3B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8D36FF-1417-F1F0-117E-B574A72F0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7D5600E-C38D-D1B3-DB2E-BF10B0BD0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45"/>
          <a:stretch>
            <a:fillRect/>
          </a:stretch>
        </p:blipFill>
        <p:spPr bwMode="auto">
          <a:xfrm>
            <a:off x="5096523" y="3180475"/>
            <a:ext cx="6098409" cy="322646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BC49BCC0-F601-FBC9-5D3F-4852118DB3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650" y="3812928"/>
                <a:ext cx="3781926" cy="1454030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2400" noProof="0" dirty="0"/>
                  <a:t>Measured linewidth of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fr-FR" sz="2400" b="0" i="1" noProof="0" smtClean="0">
                        <a:latin typeface="Cambria Math" panose="02040503050406030204" pitchFamily="18" charset="0"/>
                      </a:rPr>
                      <m:t>.4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 ±0</m:t>
                    </m:r>
                    <m:r>
                      <a:rPr lang="fr-FR" sz="2400" b="0" i="1" noProof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9 </m:t>
                    </m:r>
                  </m:oMath>
                </a14:m>
                <a:r>
                  <a:rPr lang="en-GB" sz="2400" noProof="0" dirty="0"/>
                  <a:t>kHz</a:t>
                </a:r>
              </a:p>
            </p:txBody>
          </p:sp>
        </mc:Choice>
        <mc:Fallback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BC49BCC0-F601-FBC9-5D3F-4852118DB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" y="3812928"/>
                <a:ext cx="3781926" cy="14540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794E9F-37D6-5E2A-90E4-690A476190C9}"/>
                  </a:ext>
                </a:extLst>
              </p:cNvPr>
              <p:cNvSpPr txBox="1"/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func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𝜋𝜏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GB" sz="16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ctrl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600" b="0" i="0" noProof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𝜋𝜏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sz="16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GB" sz="16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𝜋𝜏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func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b="0" i="1" noProof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794E9F-37D6-5E2A-90E4-690A47619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46037"/>
                <a:ext cx="11019330" cy="562077"/>
              </a:xfrm>
              <a:prstGeom prst="rect">
                <a:avLst/>
              </a:prstGeom>
              <a:blipFill>
                <a:blip r:embed="rId7"/>
                <a:stretch>
                  <a:fillRect l="-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E0D22E-DE01-A361-3977-D1777D5811F9}"/>
              </a:ext>
            </a:extLst>
          </p:cNvPr>
          <p:cNvSpPr txBox="1">
            <a:spLocks/>
          </p:cNvSpPr>
          <p:nvPr/>
        </p:nvSpPr>
        <p:spPr>
          <a:xfrm>
            <a:off x="838200" y="1753562"/>
            <a:ext cx="6102350" cy="390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noProof="0" dirty="0"/>
              <a:t>Short Delay Self-Heterodyne interferometry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5881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D337F-51D4-C3CE-B5AA-4C5EF4AE4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11093-689A-9188-D7AF-194ECAA5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What needs to be built?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633CF-DAA1-8C98-D0E0-48EE6359C25D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83A810A-C091-EB68-6BDD-8BDE5C320141}"/>
              </a:ext>
            </a:extLst>
          </p:cNvPr>
          <p:cNvGrpSpPr/>
          <p:nvPr/>
        </p:nvGrpSpPr>
        <p:grpSpPr>
          <a:xfrm>
            <a:off x="2310633" y="1966995"/>
            <a:ext cx="4497685" cy="3882783"/>
            <a:chOff x="2310633" y="1989028"/>
            <a:chExt cx="4497685" cy="388278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7C5E149-0290-4E0C-A1FE-7763151AB7E3}"/>
                </a:ext>
              </a:extLst>
            </p:cNvPr>
            <p:cNvGrpSpPr/>
            <p:nvPr/>
          </p:nvGrpSpPr>
          <p:grpSpPr>
            <a:xfrm>
              <a:off x="2310633" y="1989028"/>
              <a:ext cx="4497685" cy="3882783"/>
              <a:chOff x="2310633" y="1989028"/>
              <a:chExt cx="4497685" cy="3882783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66FB0B16-FCB1-E1E8-6C40-217896C1189F}"/>
                  </a:ext>
                </a:extLst>
              </p:cNvPr>
              <p:cNvGrpSpPr/>
              <p:nvPr/>
            </p:nvGrpSpPr>
            <p:grpSpPr>
              <a:xfrm>
                <a:off x="2310633" y="1989028"/>
                <a:ext cx="4497685" cy="3882783"/>
                <a:chOff x="2310633" y="1989028"/>
                <a:chExt cx="4497685" cy="3882783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FB741E33-45FD-3434-29A1-9AF9A3275E00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D3D41C59-23F0-037E-2D9E-5B0D741E24A4}"/>
                    </a:ext>
                  </a:extLst>
                </p:cNvPr>
                <p:cNvCxnSpPr>
                  <a:cxnSpLocks/>
                  <a:stCxn id="5" idx="3"/>
                  <a:endCxn id="7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CC6307D-7733-9EEB-F844-964263DBC9C0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17" name="Picture 1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C1A7F6FD-571B-2EA3-8080-F2DEDE9EEC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18" name="Picture 17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00C0AAE1-F877-6E2C-1AFE-26429CED46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518E4813-A33E-4CF2-9541-9E7691C338D6}"/>
                    </a:ext>
                  </a:extLst>
                </p:cNvPr>
                <p:cNvCxnSpPr>
                  <a:cxnSpLocks/>
                  <a:stCxn id="15" idx="3"/>
                  <a:endCxn id="17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C431F7DB-36C9-55DF-E14C-DE2A34023ABA}"/>
                    </a:ext>
                  </a:extLst>
                </p:cNvPr>
                <p:cNvCxnSpPr>
                  <a:cxnSpLocks/>
                  <a:stCxn id="17" idx="1"/>
                  <a:endCxn id="18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pic>
              <p:nvPicPr>
                <p:cNvPr id="7" name="Picture 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6C7C3211-7B64-81F1-3B2C-414039A7FC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ECE9E740-ACD7-176B-3080-94451BE4DD8D}"/>
                    </a:ext>
                  </a:extLst>
                </p:cNvPr>
                <p:cNvCxnSpPr>
                  <a:cxnSpLocks/>
                  <a:stCxn id="7" idx="1"/>
                  <a:endCxn id="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3EADD11B-BA6C-D77D-8E2A-B85750EB8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D3ED6584-57DA-9DB3-877C-31FDCA08F1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8" name="Picture 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38342D4A-AF78-418D-C311-CFE5641E3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06EDD22-5C9B-5249-7893-2B9F77B12CB1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411DED09-F958-17FB-7230-5AE29669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11</a:t>
            </a:r>
            <a:endParaRPr lang="en-GB" noProof="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3A7ECB8-B3BB-07D1-E788-9CCD3EA12012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120B21F3-5C42-F28D-8967-D71E7835D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03"/>
            <a:stretch>
              <a:fillRect/>
            </a:stretch>
          </p:blipFill>
          <p:spPr>
            <a:xfrm>
              <a:off x="0" y="6307352"/>
              <a:ext cx="2986631" cy="55064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4982846-D358-DEE8-E3C5-98DD857D2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757515F-AC92-E279-3154-F43F95A51522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0DA2814-EA79-893B-994F-29B5F9FD3B3D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4547DA-14FA-2DB4-A01B-03F02C8993A9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A69AE49-7231-8260-7859-DAEF329DBB88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518195FE-3904-797C-B108-132037150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3DE0631-46AE-F804-9969-A2924E2D7612}"/>
                </a:ext>
              </a:extLst>
            </p:cNvPr>
            <p:cNvCxnSpPr>
              <a:cxnSpLocks/>
              <a:stCxn id="62" idx="3"/>
              <a:endCxn id="41" idx="1"/>
            </p:cNvCxnSpPr>
            <p:nvPr/>
          </p:nvCxnSpPr>
          <p:spPr>
            <a:xfrm>
              <a:off x="6819671" y="3748814"/>
              <a:ext cx="1511896" cy="120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93533E1D-2811-0CBC-C6DF-8E6B7197DB36}"/>
              </a:ext>
            </a:extLst>
          </p:cNvPr>
          <p:cNvSpPr/>
          <p:nvPr/>
        </p:nvSpPr>
        <p:spPr>
          <a:xfrm>
            <a:off x="693615" y="1604986"/>
            <a:ext cx="1895139" cy="155244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25CBB9-75C3-39CB-AD9E-2E5CAA349D2E}"/>
              </a:ext>
            </a:extLst>
          </p:cNvPr>
          <p:cNvSpPr txBox="1"/>
          <p:nvPr/>
        </p:nvSpPr>
        <p:spPr>
          <a:xfrm>
            <a:off x="2457322" y="1661965"/>
            <a:ext cx="28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6A3512-1989-0602-F391-CF9A0D258B78}"/>
              </a:ext>
            </a:extLst>
          </p:cNvPr>
          <p:cNvSpPr txBox="1"/>
          <p:nvPr/>
        </p:nvSpPr>
        <p:spPr>
          <a:xfrm>
            <a:off x="5316622" y="4701244"/>
            <a:ext cx="1649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Reference cavity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226F3-4692-7213-2EC6-D89AB9C7FF7E}"/>
              </a:ext>
            </a:extLst>
          </p:cNvPr>
          <p:cNvSpPr txBox="1"/>
          <p:nvPr/>
        </p:nvSpPr>
        <p:spPr>
          <a:xfrm>
            <a:off x="5378076" y="1622315"/>
            <a:ext cx="155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Test cavity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E30FCF-BDE2-DDCD-7F3F-127C7892BD34}"/>
              </a:ext>
            </a:extLst>
          </p:cNvPr>
          <p:cNvGrpSpPr/>
          <p:nvPr/>
        </p:nvGrpSpPr>
        <p:grpSpPr>
          <a:xfrm>
            <a:off x="9821752" y="3459063"/>
            <a:ext cx="2080245" cy="611899"/>
            <a:chOff x="9821752" y="3459063"/>
            <a:chExt cx="2080245" cy="61189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CAA1166-E0ED-88AE-C9E8-BD46CC390604}"/>
                    </a:ext>
                  </a:extLst>
                </p:cNvPr>
                <p:cNvSpPr txBox="1"/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num>
                          <m:den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den>
                        </m:f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CAA1166-E0ED-88AE-C9E8-BD46CC3906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2B384B3-0099-9A22-C5D5-668BEDCA8D02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9821752" y="3760904"/>
              <a:ext cx="943546" cy="410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2433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CCF1-1245-5DD7-7FB6-02E5A049B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ACF5-FF77-6B4B-F92E-960435F76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What needs to be built?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383E1-A6C5-B06D-21B0-4DC93327285C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2F778CD-2CBB-4521-6168-9FCECD3A3D4B}"/>
              </a:ext>
            </a:extLst>
          </p:cNvPr>
          <p:cNvGrpSpPr/>
          <p:nvPr/>
        </p:nvGrpSpPr>
        <p:grpSpPr>
          <a:xfrm>
            <a:off x="2310633" y="1966995"/>
            <a:ext cx="4497685" cy="3882783"/>
            <a:chOff x="2310633" y="1989028"/>
            <a:chExt cx="4497685" cy="388278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EFF96A4-0C09-97C4-121E-4A31A4FAD3FE}"/>
                </a:ext>
              </a:extLst>
            </p:cNvPr>
            <p:cNvGrpSpPr/>
            <p:nvPr/>
          </p:nvGrpSpPr>
          <p:grpSpPr>
            <a:xfrm>
              <a:off x="2310633" y="1989028"/>
              <a:ext cx="4497685" cy="3882783"/>
              <a:chOff x="2310633" y="1989028"/>
              <a:chExt cx="4497685" cy="3882783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A415C7E-E48E-CBA8-9211-57BA24F41EFA}"/>
                  </a:ext>
                </a:extLst>
              </p:cNvPr>
              <p:cNvGrpSpPr/>
              <p:nvPr/>
            </p:nvGrpSpPr>
            <p:grpSpPr>
              <a:xfrm>
                <a:off x="2310633" y="1989028"/>
                <a:ext cx="4497685" cy="3882783"/>
                <a:chOff x="2310633" y="1989028"/>
                <a:chExt cx="4497685" cy="3882783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DF69363F-1740-AE08-8F57-B5FAF5A5647D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7F055658-C05F-CA7C-0032-59D763540F25}"/>
                    </a:ext>
                  </a:extLst>
                </p:cNvPr>
                <p:cNvCxnSpPr>
                  <a:cxnSpLocks/>
                  <a:stCxn id="5" idx="3"/>
                  <a:endCxn id="7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FA0BEAE-4825-8282-3357-62D8C7E7301E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17" name="Picture 1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8F390C0D-F849-B7E7-3C1D-298E200EB5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18" name="Picture 17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274ABE1E-3F8E-BBC5-B68C-19A94C7C5A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C36E2CC1-CAAC-111F-69F2-38EFFB75A535}"/>
                    </a:ext>
                  </a:extLst>
                </p:cNvPr>
                <p:cNvCxnSpPr>
                  <a:cxnSpLocks/>
                  <a:stCxn id="15" idx="3"/>
                  <a:endCxn id="17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919F37BE-D9E4-6F14-DB2B-7DB37D1B63EA}"/>
                    </a:ext>
                  </a:extLst>
                </p:cNvPr>
                <p:cNvCxnSpPr>
                  <a:cxnSpLocks/>
                  <a:stCxn id="17" idx="1"/>
                  <a:endCxn id="18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pic>
              <p:nvPicPr>
                <p:cNvPr id="7" name="Picture 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38B46DCE-6484-FF1F-1AF3-A7AABA964F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824CCE4A-7491-2472-9287-83D8AD4D12E9}"/>
                    </a:ext>
                  </a:extLst>
                </p:cNvPr>
                <p:cNvCxnSpPr>
                  <a:cxnSpLocks/>
                  <a:stCxn id="7" idx="1"/>
                  <a:endCxn id="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DAFBA716-110E-024D-2743-5446DF074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5079D119-4417-41F6-8B27-D24AD5067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8" name="Picture 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86E88226-40FE-D3DE-6283-8DFF8D353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2D261FC-23A5-3CE8-10E6-1BE38A4F9E8D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BE8684F4-54FF-98F8-AAE8-28DFE551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11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97C537-9C41-AFF9-1836-2E64EA40B4C2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03DAD52-32BC-4623-D0ED-ECF7BFBAD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03"/>
            <a:stretch>
              <a:fillRect/>
            </a:stretch>
          </p:blipFill>
          <p:spPr>
            <a:xfrm>
              <a:off x="0" y="6307352"/>
              <a:ext cx="2986631" cy="55064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287F30AA-9A1D-2071-1B3C-8A8832F39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35C47DA-ED04-5E58-1C15-3E7B3A6C4FFE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D28C340-F4A6-EB5E-A72D-5F4D396F9D5E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6CA3A45-6B89-19D7-2929-A49341D7E636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35AED6E-F81A-9685-8816-9AFC6139E414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451F9F83-2BE3-446C-D466-B343C5F99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2CF8F43-DDD5-D767-045E-97B3A8FE42EE}"/>
                </a:ext>
              </a:extLst>
            </p:cNvPr>
            <p:cNvCxnSpPr>
              <a:cxnSpLocks/>
              <a:stCxn id="62" idx="3"/>
              <a:endCxn id="41" idx="1"/>
            </p:cNvCxnSpPr>
            <p:nvPr/>
          </p:nvCxnSpPr>
          <p:spPr>
            <a:xfrm>
              <a:off x="6819671" y="3748814"/>
              <a:ext cx="1511896" cy="120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AE94777A-E9C2-BD83-49A8-21008B757020}"/>
              </a:ext>
            </a:extLst>
          </p:cNvPr>
          <p:cNvSpPr/>
          <p:nvPr/>
        </p:nvSpPr>
        <p:spPr>
          <a:xfrm>
            <a:off x="693615" y="1604986"/>
            <a:ext cx="1895139" cy="155244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DF09F3-4DD0-59E9-3196-142A6FE6D7CA}"/>
              </a:ext>
            </a:extLst>
          </p:cNvPr>
          <p:cNvSpPr txBox="1"/>
          <p:nvPr/>
        </p:nvSpPr>
        <p:spPr>
          <a:xfrm>
            <a:off x="2457322" y="1661965"/>
            <a:ext cx="28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262EB9-D60B-5470-3516-722BC69E7148}"/>
              </a:ext>
            </a:extLst>
          </p:cNvPr>
          <p:cNvSpPr txBox="1"/>
          <p:nvPr/>
        </p:nvSpPr>
        <p:spPr>
          <a:xfrm>
            <a:off x="7374570" y="1682855"/>
            <a:ext cx="2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DB26206-317F-4F86-0480-D55845A162E6}"/>
              </a:ext>
            </a:extLst>
          </p:cNvPr>
          <p:cNvSpPr/>
          <p:nvPr/>
        </p:nvSpPr>
        <p:spPr>
          <a:xfrm>
            <a:off x="485565" y="1536570"/>
            <a:ext cx="6744420" cy="192154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D5F1FF-1046-1E22-6795-B87126D832E8}"/>
              </a:ext>
            </a:extLst>
          </p:cNvPr>
          <p:cNvSpPr txBox="1"/>
          <p:nvPr/>
        </p:nvSpPr>
        <p:spPr>
          <a:xfrm>
            <a:off x="5316622" y="4701244"/>
            <a:ext cx="1649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Reference cavity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F8B66-163F-B94E-37F7-DF3BDE855B64}"/>
              </a:ext>
            </a:extLst>
          </p:cNvPr>
          <p:cNvSpPr txBox="1"/>
          <p:nvPr/>
        </p:nvSpPr>
        <p:spPr>
          <a:xfrm>
            <a:off x="5378076" y="1622315"/>
            <a:ext cx="155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Test cavity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909B59-8A05-79CF-9B99-1637A393B2D2}"/>
              </a:ext>
            </a:extLst>
          </p:cNvPr>
          <p:cNvGrpSpPr/>
          <p:nvPr/>
        </p:nvGrpSpPr>
        <p:grpSpPr>
          <a:xfrm>
            <a:off x="9821752" y="3459063"/>
            <a:ext cx="2080245" cy="611899"/>
            <a:chOff x="9821752" y="3459063"/>
            <a:chExt cx="2080245" cy="61189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60AE15A-7BCE-D7DA-8F60-831F64585634}"/>
                    </a:ext>
                  </a:extLst>
                </p:cNvPr>
                <p:cNvSpPr txBox="1"/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num>
                          <m:den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den>
                        </m:f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60AE15A-7BCE-D7DA-8F60-831F645856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530015F-BB18-1A2C-263D-E0773DC5C245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9821752" y="3760904"/>
              <a:ext cx="943546" cy="410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4180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EB6AA-683F-0C53-64F3-1485BF040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0897-E92C-BB9B-101E-A5E48173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Locking to test cavity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E1E6F-A314-2E7E-36CD-3EEE900DB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4630" cy="739605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/>
              <a:t>= Pound-Drever-Hall (PDH) lock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A268DFE-0FFA-41A4-CD8B-D7518E32A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noProof="0" dirty="0"/>
              <a:t>12</a:t>
            </a:r>
            <a:endParaRPr lang="en-GB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5F56B2-C4EB-3C22-A8B2-FD4F99FA7634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9EF3DED-408E-8A31-4A67-9664E6219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63153E7-C6F8-FD92-EEA6-98E669FB4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55B142-E8C2-429C-1B02-AF03B7384B17}"/>
                  </a:ext>
                </a:extLst>
              </p:cNvPr>
              <p:cNvSpPr txBox="1"/>
              <p:nvPr/>
            </p:nvSpPr>
            <p:spPr>
              <a:xfrm>
                <a:off x="6566497" y="2260889"/>
                <a:ext cx="5625503" cy="3410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noProof="0" dirty="0"/>
                  <a:t>Coherence transfer between the cavity and the laser</a:t>
                </a:r>
              </a:p>
              <a:p>
                <a:endParaRPr lang="en-GB" sz="2000" noProof="0" dirty="0"/>
              </a:p>
              <a:p>
                <a:pPr marL="285750" indent="-285750">
                  <a:buFont typeface="Symbol" panose="05050102010706020507" pitchFamily="18" charset="2"/>
                  <a:buChar char="Þ"/>
                </a:pPr>
                <a:r>
                  <a:rPr lang="en-GB" sz="2000" dirty="0"/>
                  <a:t> The laser</a:t>
                </a:r>
                <a:r>
                  <a:rPr lang="en-GB" sz="2000" noProof="0" dirty="0"/>
                  <a:t> follows the cavity :</a:t>
                </a:r>
              </a:p>
              <a:p>
                <a:pPr marL="285750" indent="-285750">
                  <a:buFont typeface="Symbol" panose="05050102010706020507" pitchFamily="18" charset="2"/>
                  <a:buChar char="Þ"/>
                </a:pPr>
                <a:endParaRPr lang="en-GB" sz="900" noProof="0" dirty="0"/>
              </a:p>
              <a:p>
                <a:r>
                  <a:rPr lang="en-GB" sz="2000" noProof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noProof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𝑙𝑎𝑠𝑒𝑟</m:t>
                        </m:r>
                      </m:sub>
                    </m:sSub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noProof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</m:sub>
                    </m:sSub>
                    <m:r>
                      <a:rPr lang="fr-FR" sz="2000" b="0" i="1" noProof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000" noProof="0" dirty="0"/>
              </a:p>
              <a:p>
                <a:pPr marL="285750" indent="-285750">
                  <a:buFont typeface="Symbol" panose="05050102010706020507" pitchFamily="18" charset="2"/>
                  <a:buChar char="Þ"/>
                </a:pPr>
                <a:endParaRPr lang="en-GB" sz="2000" noProof="0" dirty="0"/>
              </a:p>
              <a:p>
                <a:r>
                  <a:rPr lang="en-GB" sz="2000" noProof="0" dirty="0"/>
                  <a:t>And we know that :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4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2400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2400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fr-FR" sz="2400" b="0" i="1" noProof="0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400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sz="2000" noProof="0" dirty="0"/>
              </a:p>
              <a:p>
                <a:pPr marL="285750" indent="-285750">
                  <a:buFont typeface="Symbol" panose="05050102010706020507" pitchFamily="18" charset="2"/>
                  <a:buChar char="Þ"/>
                </a:pPr>
                <a:endParaRPr lang="en-GB" sz="2000" noProof="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55B142-E8C2-429C-1B02-AF03B7384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7" y="2260889"/>
                <a:ext cx="5625503" cy="3410036"/>
              </a:xfrm>
              <a:prstGeom prst="rect">
                <a:avLst/>
              </a:prstGeom>
              <a:blipFill>
                <a:blip r:embed="rId4"/>
                <a:stretch>
                  <a:fillRect l="-1192" t="-10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phic 6">
            <a:extLst>
              <a:ext uri="{FF2B5EF4-FFF2-40B4-BE49-F238E27FC236}">
                <a16:creationId xmlns:a16="http://schemas.microsoft.com/office/drawing/2014/main" id="{5AD161D4-5326-F711-282B-36B8BDC3F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94533" y="1768408"/>
            <a:ext cx="294295" cy="50506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5AE394E-AD3D-5D09-5A50-6CDBFC548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8405" t="74452" r="1189" b="1991"/>
          <a:stretch>
            <a:fillRect/>
          </a:stretch>
        </p:blipFill>
        <p:spPr>
          <a:xfrm>
            <a:off x="170789" y="2710998"/>
            <a:ext cx="6267430" cy="345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29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11F52-C10F-B1F2-12DC-7790A1DFE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96A2805-14B8-84E5-EAF8-A61C485E4262}"/>
              </a:ext>
            </a:extLst>
          </p:cNvPr>
          <p:cNvSpPr/>
          <p:nvPr/>
        </p:nvSpPr>
        <p:spPr>
          <a:xfrm>
            <a:off x="208655" y="1395351"/>
            <a:ext cx="11689176" cy="4818894"/>
          </a:xfrm>
          <a:prstGeom prst="rect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7C73E-67A5-0BC1-3AE8-7C51C8D4B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What needs to be built?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148E9F-9575-CBA9-9D7B-43A0F2ACF129}"/>
              </a:ext>
            </a:extLst>
          </p:cNvPr>
          <p:cNvSpPr/>
          <p:nvPr/>
        </p:nvSpPr>
        <p:spPr>
          <a:xfrm>
            <a:off x="1052566" y="5122906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2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92BE225-5D6B-AF61-4304-862234970AD9}"/>
              </a:ext>
            </a:extLst>
          </p:cNvPr>
          <p:cNvGrpSpPr/>
          <p:nvPr/>
        </p:nvGrpSpPr>
        <p:grpSpPr>
          <a:xfrm>
            <a:off x="2310633" y="1966995"/>
            <a:ext cx="4497685" cy="3882783"/>
            <a:chOff x="2310633" y="1989028"/>
            <a:chExt cx="4497685" cy="388278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976A32E-13E6-E0A8-B6A7-50AFA1C6EFF8}"/>
                </a:ext>
              </a:extLst>
            </p:cNvPr>
            <p:cNvGrpSpPr/>
            <p:nvPr/>
          </p:nvGrpSpPr>
          <p:grpSpPr>
            <a:xfrm>
              <a:off x="2310633" y="1989028"/>
              <a:ext cx="4497685" cy="3882783"/>
              <a:chOff x="2310633" y="1989028"/>
              <a:chExt cx="4497685" cy="3882783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6202BAC3-EE7A-27EA-C3C3-26B9E1E93C28}"/>
                  </a:ext>
                </a:extLst>
              </p:cNvPr>
              <p:cNvGrpSpPr/>
              <p:nvPr/>
            </p:nvGrpSpPr>
            <p:grpSpPr>
              <a:xfrm>
                <a:off x="2310633" y="1989028"/>
                <a:ext cx="4497685" cy="3882783"/>
                <a:chOff x="2310633" y="1989028"/>
                <a:chExt cx="4497685" cy="3882783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20B233A2-2441-F40C-84B6-1CAAEA4D82D6}"/>
                    </a:ext>
                  </a:extLst>
                </p:cNvPr>
                <p:cNvSpPr/>
                <p:nvPr/>
              </p:nvSpPr>
              <p:spPr>
                <a:xfrm>
                  <a:off x="5491087" y="5079124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26503ACA-05A1-D0A2-77B5-30CE8FC1DFDF}"/>
                    </a:ext>
                  </a:extLst>
                </p:cNvPr>
                <p:cNvCxnSpPr>
                  <a:cxnSpLocks/>
                  <a:stCxn id="5" idx="3"/>
                  <a:endCxn id="7" idx="3"/>
                </p:cNvCxnSpPr>
                <p:nvPr/>
              </p:nvCxnSpPr>
              <p:spPr>
                <a:xfrm flipV="1">
                  <a:off x="2310633" y="5472400"/>
                  <a:ext cx="3418218" cy="695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ADCD3E3-C3E9-D4C5-F60A-A49184AE5479}"/>
                    </a:ext>
                  </a:extLst>
                </p:cNvPr>
                <p:cNvSpPr/>
                <p:nvPr/>
              </p:nvSpPr>
              <p:spPr>
                <a:xfrm>
                  <a:off x="5485149" y="1989028"/>
                  <a:ext cx="1317231" cy="79268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pic>
              <p:nvPicPr>
                <p:cNvPr id="17" name="Picture 1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64564B56-44BB-E95B-F60F-CAD643BB8F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603656" y="2203971"/>
                  <a:ext cx="135636" cy="368809"/>
                </a:xfrm>
                <a:prstGeom prst="rect">
                  <a:avLst/>
                </a:prstGeom>
              </p:spPr>
            </p:pic>
            <p:pic>
              <p:nvPicPr>
                <p:cNvPr id="18" name="Picture 17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D8A2CBF5-002A-A3C4-9BA4-18B09B7F0B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6339" y="2197965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CE101D42-8E17-1048-5905-A621AAA8086E}"/>
                    </a:ext>
                  </a:extLst>
                </p:cNvPr>
                <p:cNvCxnSpPr>
                  <a:cxnSpLocks/>
                  <a:stCxn id="15" idx="3"/>
                  <a:endCxn id="17" idx="3"/>
                </p:cNvCxnSpPr>
                <p:nvPr/>
              </p:nvCxnSpPr>
              <p:spPr>
                <a:xfrm flipV="1">
                  <a:off x="2312767" y="2388375"/>
                  <a:ext cx="3290889" cy="2789"/>
                </a:xfrm>
                <a:prstGeom prst="line">
                  <a:avLst/>
                </a:prstGeom>
                <a:ln w="28575"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BE116D0B-1139-1B9E-07EE-D505E2A1DEBF}"/>
                    </a:ext>
                  </a:extLst>
                </p:cNvPr>
                <p:cNvCxnSpPr>
                  <a:cxnSpLocks/>
                  <a:stCxn id="17" idx="1"/>
                  <a:endCxn id="18" idx="1"/>
                </p:cNvCxnSpPr>
                <p:nvPr/>
              </p:nvCxnSpPr>
              <p:spPr>
                <a:xfrm flipV="1">
                  <a:off x="5739292" y="2382370"/>
                  <a:ext cx="837047" cy="6005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pic>
              <p:nvPicPr>
                <p:cNvPr id="7" name="Picture 6" descr="A white and black object&#10;&#10;AI-generated content may be incorrect.">
                  <a:extLst>
                    <a:ext uri="{FF2B5EF4-FFF2-40B4-BE49-F238E27FC236}">
                      <a16:creationId xmlns:a16="http://schemas.microsoft.com/office/drawing/2014/main" id="{45FF0A93-F48D-494F-B3A7-875B32BE1E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728851" y="5287996"/>
                  <a:ext cx="135636" cy="368809"/>
                </a:xfrm>
                <a:prstGeom prst="rect">
                  <a:avLst/>
                </a:prstGeom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18278A00-D612-4132-453C-869531EBEB49}"/>
                    </a:ext>
                  </a:extLst>
                </p:cNvPr>
                <p:cNvCxnSpPr>
                  <a:cxnSpLocks/>
                  <a:stCxn id="7" idx="1"/>
                  <a:endCxn id="8" idx="1"/>
                </p:cNvCxnSpPr>
                <p:nvPr/>
              </p:nvCxnSpPr>
              <p:spPr>
                <a:xfrm>
                  <a:off x="5864487" y="5472400"/>
                  <a:ext cx="570429" cy="1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6214FC71-9742-E9FF-E765-15BAEE89F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04263" y="2247292"/>
                <a:ext cx="166038" cy="284954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FB49AD2F-1D6A-4AB9-C420-C938334E0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3587282" y="5332991"/>
                <a:ext cx="166038" cy="284954"/>
              </a:xfrm>
              <a:prstGeom prst="rect">
                <a:avLst/>
              </a:prstGeom>
            </p:spPr>
          </p:pic>
        </p:grpSp>
        <p:pic>
          <p:nvPicPr>
            <p:cNvPr id="8" name="Picture 7" descr="A white and black object&#10;&#10;AI-generated content may be incorrect.">
              <a:extLst>
                <a:ext uri="{FF2B5EF4-FFF2-40B4-BE49-F238E27FC236}">
                  <a16:creationId xmlns:a16="http://schemas.microsoft.com/office/drawing/2014/main" id="{B14922C2-F514-2757-140D-E1F1C947B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4916" y="5287996"/>
              <a:ext cx="135636" cy="36880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6C712-3561-B2EC-21D9-4B5D024074C9}"/>
              </a:ext>
            </a:extLst>
          </p:cNvPr>
          <p:cNvSpPr/>
          <p:nvPr/>
        </p:nvSpPr>
        <p:spPr>
          <a:xfrm>
            <a:off x="1054700" y="2034711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 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E67F64CC-26AE-3733-6074-6F408D3E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13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C6CE77-4E94-4785-13E5-4878EE7F760C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D3BB14A5-5AC2-360A-5046-FC4F3898A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03"/>
            <a:stretch>
              <a:fillRect/>
            </a:stretch>
          </p:blipFill>
          <p:spPr>
            <a:xfrm>
              <a:off x="0" y="6307352"/>
              <a:ext cx="2986631" cy="55064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0C8A70A-AD1A-8284-B0A1-9A7C7E8C5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B89BA16-2E55-52BC-96C0-1C76C83B0616}"/>
              </a:ext>
            </a:extLst>
          </p:cNvPr>
          <p:cNvGrpSpPr/>
          <p:nvPr/>
        </p:nvGrpSpPr>
        <p:grpSpPr>
          <a:xfrm>
            <a:off x="4576684" y="2389528"/>
            <a:ext cx="5245068" cy="3073122"/>
            <a:chOff x="4576684" y="2389528"/>
            <a:chExt cx="5245068" cy="30731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512760-3C04-6BAA-63FF-1B93C65856E1}"/>
                </a:ext>
              </a:extLst>
            </p:cNvPr>
            <p:cNvSpPr/>
            <p:nvPr/>
          </p:nvSpPr>
          <p:spPr>
            <a:xfrm>
              <a:off x="8331567" y="3429000"/>
              <a:ext cx="1490185" cy="663807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noProof="0" dirty="0">
                  <a:solidFill>
                    <a:schemeClr val="tx1"/>
                  </a:solidFill>
                </a:rPr>
                <a:t>Phasemeter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B520136-DEB3-6E0A-EEA6-76F1958A766F}"/>
                </a:ext>
              </a:extLst>
            </p:cNvPr>
            <p:cNvSpPr/>
            <p:nvPr/>
          </p:nvSpPr>
          <p:spPr>
            <a:xfrm>
              <a:off x="4584700" y="2389528"/>
              <a:ext cx="2070100" cy="1356576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A0B860-F52D-28B4-9317-3A531027A96B}"/>
                </a:ext>
              </a:extLst>
            </p:cNvPr>
            <p:cNvSpPr/>
            <p:nvPr/>
          </p:nvSpPr>
          <p:spPr>
            <a:xfrm flipV="1">
              <a:off x="4576684" y="3749620"/>
              <a:ext cx="2086125" cy="1713030"/>
            </a:xfrm>
            <a:custGeom>
              <a:avLst/>
              <a:gdLst>
                <a:gd name="csX0" fmla="*/ 0 w 2070100"/>
                <a:gd name="csY0" fmla="*/ 0 h 1356576"/>
                <a:gd name="csX1" fmla="*/ 711200 w 2070100"/>
                <a:gd name="csY1" fmla="*/ 1168400 h 1356576"/>
                <a:gd name="csX2" fmla="*/ 2070100 w 2070100"/>
                <a:gd name="csY2" fmla="*/ 1339850 h 135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0100" h="1356576">
                  <a:moveTo>
                    <a:pt x="0" y="0"/>
                  </a:moveTo>
                  <a:cubicBezTo>
                    <a:pt x="183091" y="472546"/>
                    <a:pt x="366183" y="945092"/>
                    <a:pt x="711200" y="1168400"/>
                  </a:cubicBezTo>
                  <a:cubicBezTo>
                    <a:pt x="1056217" y="1391708"/>
                    <a:pt x="1563158" y="1365779"/>
                    <a:pt x="2070100" y="1339850"/>
                  </a:cubicBezTo>
                </a:path>
              </a:pathLst>
            </a:custGeom>
            <a:ln w="285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AF96E176-0751-2438-045D-A069FE945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407" y="3600223"/>
              <a:ext cx="207264" cy="297181"/>
            </a:xfrm>
            <a:prstGeom prst="rect">
              <a:avLst/>
            </a:prstGeom>
          </p:spPr>
        </p:pic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8B925B4-DD59-9A1F-E45A-F9CB44D81F85}"/>
                </a:ext>
              </a:extLst>
            </p:cNvPr>
            <p:cNvCxnSpPr>
              <a:cxnSpLocks/>
              <a:stCxn id="62" idx="3"/>
              <a:endCxn id="41" idx="1"/>
            </p:cNvCxnSpPr>
            <p:nvPr/>
          </p:nvCxnSpPr>
          <p:spPr>
            <a:xfrm>
              <a:off x="6819671" y="3748814"/>
              <a:ext cx="1511896" cy="120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4CE0A827-7D54-4C82-8609-86D092721991}"/>
              </a:ext>
            </a:extLst>
          </p:cNvPr>
          <p:cNvSpPr/>
          <p:nvPr/>
        </p:nvSpPr>
        <p:spPr>
          <a:xfrm>
            <a:off x="693615" y="1604986"/>
            <a:ext cx="1895139" cy="155244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E03F1-32FA-F6FD-A1AF-344A280A1D56}"/>
              </a:ext>
            </a:extLst>
          </p:cNvPr>
          <p:cNvSpPr txBox="1"/>
          <p:nvPr/>
        </p:nvSpPr>
        <p:spPr>
          <a:xfrm>
            <a:off x="2457322" y="1661965"/>
            <a:ext cx="28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DB1293-5985-49AF-0311-3BA3F1D319E4}"/>
              </a:ext>
            </a:extLst>
          </p:cNvPr>
          <p:cNvSpPr txBox="1"/>
          <p:nvPr/>
        </p:nvSpPr>
        <p:spPr>
          <a:xfrm>
            <a:off x="7374570" y="1682855"/>
            <a:ext cx="2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3AA7654-3B4A-D7F2-CAEC-67C2D26C6275}"/>
              </a:ext>
            </a:extLst>
          </p:cNvPr>
          <p:cNvSpPr/>
          <p:nvPr/>
        </p:nvSpPr>
        <p:spPr>
          <a:xfrm>
            <a:off x="485565" y="1536570"/>
            <a:ext cx="6744420" cy="192154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0367A8-ECB0-695F-1C58-774E17F89F50}"/>
              </a:ext>
            </a:extLst>
          </p:cNvPr>
          <p:cNvSpPr txBox="1"/>
          <p:nvPr/>
        </p:nvSpPr>
        <p:spPr>
          <a:xfrm>
            <a:off x="11628535" y="1026019"/>
            <a:ext cx="28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32759C-91BB-4624-F4B3-D35569710735}"/>
              </a:ext>
            </a:extLst>
          </p:cNvPr>
          <p:cNvSpPr txBox="1"/>
          <p:nvPr/>
        </p:nvSpPr>
        <p:spPr>
          <a:xfrm>
            <a:off x="5316622" y="4701244"/>
            <a:ext cx="1649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Reference cavity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26656-2B7C-D35D-C31F-955A06FC3762}"/>
              </a:ext>
            </a:extLst>
          </p:cNvPr>
          <p:cNvSpPr txBox="1"/>
          <p:nvPr/>
        </p:nvSpPr>
        <p:spPr>
          <a:xfrm>
            <a:off x="5378076" y="1622315"/>
            <a:ext cx="155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Test cavity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9B162A-1767-599E-ACB9-DA9D95976880}"/>
              </a:ext>
            </a:extLst>
          </p:cNvPr>
          <p:cNvGrpSpPr/>
          <p:nvPr/>
        </p:nvGrpSpPr>
        <p:grpSpPr>
          <a:xfrm>
            <a:off x="9821752" y="3459063"/>
            <a:ext cx="2080245" cy="611899"/>
            <a:chOff x="9821752" y="3459063"/>
            <a:chExt cx="2080245" cy="61189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A329A4E-2E9C-DBEE-541F-EC4F5EC848BF}"/>
                    </a:ext>
                  </a:extLst>
                </p:cNvPr>
                <p:cNvSpPr txBox="1"/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num>
                          <m:den>
                            <m:r>
                              <a:rPr lang="fr-FR" b="0" i="1" noProof="0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den>
                        </m:f>
                        <m:r>
                          <a:rPr lang="fr-FR" b="0" i="1" noProof="0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en-GB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noProof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A329A4E-2E9C-DBEE-541F-EC4F5EC848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5298" y="3459063"/>
                  <a:ext cx="1136699" cy="6118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7422921-5EBA-2F8E-1329-77C956E842FA}"/>
                </a:ext>
              </a:extLst>
            </p:cNvPr>
            <p:cNvCxnSpPr>
              <a:cxnSpLocks/>
              <a:stCxn id="41" idx="3"/>
              <a:endCxn id="6" idx="1"/>
            </p:cNvCxnSpPr>
            <p:nvPr/>
          </p:nvCxnSpPr>
          <p:spPr>
            <a:xfrm>
              <a:off x="9821752" y="3760904"/>
              <a:ext cx="943546" cy="410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4608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88D39-C013-935E-1DFA-0E16886B5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>
            <a:extLst>
              <a:ext uri="{FF2B5EF4-FFF2-40B4-BE49-F238E27FC236}">
                <a16:creationId xmlns:a16="http://schemas.microsoft.com/office/drawing/2014/main" id="{C6D77A20-134A-1DDA-0EFF-0724DA1BBC83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our approach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836812-510B-9360-6F89-0FF976B0904E}"/>
              </a:ext>
            </a:extLst>
          </p:cNvPr>
          <p:cNvSpPr/>
          <p:nvPr/>
        </p:nvSpPr>
        <p:spPr>
          <a:xfrm>
            <a:off x="5691886" y="5233530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EE6683-2FD1-71B7-1F09-0A6CD4C7F65E}"/>
              </a:ext>
            </a:extLst>
          </p:cNvPr>
          <p:cNvSpPr/>
          <p:nvPr/>
        </p:nvSpPr>
        <p:spPr>
          <a:xfrm>
            <a:off x="1497066" y="5274244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3B060-97CF-0A13-43D0-0547038252E5}"/>
              </a:ext>
            </a:extLst>
          </p:cNvPr>
          <p:cNvSpPr/>
          <p:nvPr/>
        </p:nvSpPr>
        <p:spPr>
          <a:xfrm>
            <a:off x="5929650" y="5442402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0" name="Picture 9" descr="A white and black object&#10;&#10;AI-generated content may be incorrect.">
            <a:extLst>
              <a:ext uri="{FF2B5EF4-FFF2-40B4-BE49-F238E27FC236}">
                <a16:creationId xmlns:a16="http://schemas.microsoft.com/office/drawing/2014/main" id="{A4661A32-5163-43B7-370D-DEF05448C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650" y="5442402"/>
            <a:ext cx="135636" cy="368809"/>
          </a:xfrm>
          <a:prstGeom prst="rect">
            <a:avLst/>
          </a:prstGeom>
        </p:spPr>
      </p:pic>
      <p:pic>
        <p:nvPicPr>
          <p:cNvPr id="11" name="Picture 10" descr="A white and black object&#10;&#10;AI-generated content may be incorrect.">
            <a:extLst>
              <a:ext uri="{FF2B5EF4-FFF2-40B4-BE49-F238E27FC236}">
                <a16:creationId xmlns:a16="http://schemas.microsoft.com/office/drawing/2014/main" id="{1BED89E9-1E2B-7274-2523-11E7417B2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15" y="5442402"/>
            <a:ext cx="135636" cy="368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BA1BE3-39F4-B9B2-6B3B-AE02474E28D7}"/>
              </a:ext>
            </a:extLst>
          </p:cNvPr>
          <p:cNvSpPr txBox="1"/>
          <p:nvPr/>
        </p:nvSpPr>
        <p:spPr>
          <a:xfrm>
            <a:off x="5525950" y="4953286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1044AE-6133-B409-0A86-912674F5EF50}"/>
              </a:ext>
            </a:extLst>
          </p:cNvPr>
          <p:cNvCxnSpPr>
            <a:cxnSpLocks/>
            <a:stCxn id="8" idx="3"/>
            <a:endCxn id="10" idx="3"/>
          </p:cNvCxnSpPr>
          <p:nvPr/>
        </p:nvCxnSpPr>
        <p:spPr>
          <a:xfrm flipV="1">
            <a:off x="2755133" y="5626806"/>
            <a:ext cx="3174517" cy="389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0307FE-9429-0254-B422-CFF435A0C1CE}"/>
              </a:ext>
            </a:extLst>
          </p:cNvPr>
          <p:cNvCxnSpPr>
            <a:cxnSpLocks/>
          </p:cNvCxnSpPr>
          <p:nvPr/>
        </p:nvCxnSpPr>
        <p:spPr>
          <a:xfrm flipV="1">
            <a:off x="4715365" y="4240865"/>
            <a:ext cx="958539" cy="138594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B80B31-F32B-A1F4-5B37-A4B80EA42C00}"/>
              </a:ext>
            </a:extLst>
          </p:cNvPr>
          <p:cNvCxnSpPr>
            <a:cxnSpLocks/>
            <a:stCxn id="10" idx="1"/>
            <a:endCxn id="11" idx="1"/>
          </p:cNvCxnSpPr>
          <p:nvPr/>
        </p:nvCxnSpPr>
        <p:spPr>
          <a:xfrm>
            <a:off x="6065286" y="5626806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92F50A34-A692-44B4-E537-7DEAE7A633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5484329"/>
            <a:ext cx="166038" cy="2849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5B876C-6FCC-BC99-40BB-F10320A8F88A}"/>
              </a:ext>
            </a:extLst>
          </p:cNvPr>
          <p:cNvSpPr/>
          <p:nvPr/>
        </p:nvSpPr>
        <p:spPr>
          <a:xfrm>
            <a:off x="5586283" y="2119709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7F544-766B-9A73-4E45-99C50AFED017}"/>
              </a:ext>
            </a:extLst>
          </p:cNvPr>
          <p:cNvSpPr/>
          <p:nvPr/>
        </p:nvSpPr>
        <p:spPr>
          <a:xfrm>
            <a:off x="1497065" y="2172700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2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29EBA5-EFBC-2500-FBE1-ABD188FE7090}"/>
              </a:ext>
            </a:extLst>
          </p:cNvPr>
          <p:cNvSpPr/>
          <p:nvPr/>
        </p:nvSpPr>
        <p:spPr>
          <a:xfrm>
            <a:off x="5583056" y="2328582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0" name="Picture 19" descr="A white and black object&#10;&#10;AI-generated content may be incorrect.">
            <a:extLst>
              <a:ext uri="{FF2B5EF4-FFF2-40B4-BE49-F238E27FC236}">
                <a16:creationId xmlns:a16="http://schemas.microsoft.com/office/drawing/2014/main" id="{725EDBCB-D67A-3045-3DD8-E8EBD99D9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90191" y="2330408"/>
            <a:ext cx="135636" cy="368809"/>
          </a:xfrm>
          <a:prstGeom prst="rect">
            <a:avLst/>
          </a:prstGeom>
        </p:spPr>
      </p:pic>
      <p:pic>
        <p:nvPicPr>
          <p:cNvPr id="21" name="Picture 20" descr="A white and black object&#10;&#10;AI-generated content may be incorrect.">
            <a:extLst>
              <a:ext uri="{FF2B5EF4-FFF2-40B4-BE49-F238E27FC236}">
                <a16:creationId xmlns:a16="http://schemas.microsoft.com/office/drawing/2014/main" id="{23A41822-7BEB-E8FC-6A87-DF5B65078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77" y="2325641"/>
            <a:ext cx="135636" cy="36880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6B78EF9-D3C5-B05C-5DC4-695BB29BB6A8}"/>
              </a:ext>
            </a:extLst>
          </p:cNvPr>
          <p:cNvCxnSpPr>
            <a:cxnSpLocks/>
          </p:cNvCxnSpPr>
          <p:nvPr/>
        </p:nvCxnSpPr>
        <p:spPr>
          <a:xfrm flipV="1">
            <a:off x="2780290" y="2515185"/>
            <a:ext cx="2835059" cy="14341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36579F-692F-7A45-A5A4-31E332DDC198}"/>
              </a:ext>
            </a:extLst>
          </p:cNvPr>
          <p:cNvCxnSpPr>
            <a:cxnSpLocks/>
            <a:stCxn id="20" idx="1"/>
            <a:endCxn id="21" idx="1"/>
          </p:cNvCxnSpPr>
          <p:nvPr/>
        </p:nvCxnSpPr>
        <p:spPr>
          <a:xfrm flipV="1">
            <a:off x="5725827" y="2510046"/>
            <a:ext cx="1042050" cy="47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BE7FDC7C-C642-1680-A227-0F17BB886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7692" y="2341269"/>
            <a:ext cx="166038" cy="28495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5C9C63F-F5A0-F312-E903-0AD4989FCA85}"/>
              </a:ext>
            </a:extLst>
          </p:cNvPr>
          <p:cNvSpPr txBox="1"/>
          <p:nvPr/>
        </p:nvSpPr>
        <p:spPr>
          <a:xfrm>
            <a:off x="5457677" y="1832414"/>
            <a:ext cx="1559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0AE168C-9593-67E3-9B12-8E882CF80759}"/>
              </a:ext>
            </a:extLst>
          </p:cNvPr>
          <p:cNvCxnSpPr>
            <a:cxnSpLocks/>
          </p:cNvCxnSpPr>
          <p:nvPr/>
        </p:nvCxnSpPr>
        <p:spPr>
          <a:xfrm>
            <a:off x="4768223" y="2522356"/>
            <a:ext cx="1617826" cy="994299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4EAAAA-F867-ADFA-2EAC-52926D61B89F}"/>
                  </a:ext>
                </a:extLst>
              </p:cNvPr>
              <p:cNvSpPr txBox="1"/>
              <p:nvPr/>
            </p:nvSpPr>
            <p:spPr>
              <a:xfrm>
                <a:off x="11075935" y="3603467"/>
                <a:ext cx="864276" cy="519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fr-FR" b="0" i="1" noProof="0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b="0" noProof="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4EAAAA-F867-ADFA-2EAC-52926D61B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5935" y="3603467"/>
                <a:ext cx="864276" cy="519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121A7DB-F483-E7BD-D7C8-7BECA6E8A9A7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10268227" y="3854141"/>
            <a:ext cx="647423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6888144-24FE-22E4-EFDF-9C444663124D}"/>
              </a:ext>
            </a:extLst>
          </p:cNvPr>
          <p:cNvSpPr/>
          <p:nvPr/>
        </p:nvSpPr>
        <p:spPr>
          <a:xfrm>
            <a:off x="1497064" y="3520593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Maser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1560037-DD05-7680-7A25-D1CF78DC1350}"/>
              </a:ext>
            </a:extLst>
          </p:cNvPr>
          <p:cNvCxnSpPr>
            <a:cxnSpLocks/>
            <a:stCxn id="29" idx="3"/>
            <a:endCxn id="33" idx="1"/>
          </p:cNvCxnSpPr>
          <p:nvPr/>
        </p:nvCxnSpPr>
        <p:spPr>
          <a:xfrm flipV="1">
            <a:off x="2755132" y="3873109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B68EA310-6E8C-2EED-06D1-098ADF832E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3702625"/>
            <a:ext cx="166038" cy="28495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51AAEA0-CE6E-9F91-F451-7C625D11C483}"/>
              </a:ext>
            </a:extLst>
          </p:cNvPr>
          <p:cNvGrpSpPr/>
          <p:nvPr/>
        </p:nvGrpSpPr>
        <p:grpSpPr>
          <a:xfrm>
            <a:off x="5284695" y="3516656"/>
            <a:ext cx="1505344" cy="712905"/>
            <a:chOff x="4852895" y="3141140"/>
            <a:chExt cx="1505344" cy="71290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5C3CE0C-BBC1-F0B0-BFEE-2CB5929AD947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E2BD75D-CF28-A791-C203-8B3C5152A46C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16E141E-CC3F-89D0-4F06-657A4FC338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A0E86FB-7FAF-F8DF-3FC4-1085FA48C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rgbClr val="FFA500"/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8EEB437-F4B9-9AD9-70C7-CBAC550D4E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2EF1466-4DD5-70B4-109E-B2C6B267AA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90559089-3138-530F-A883-E9F30E1C54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945EDF9-CF0A-558E-8AE9-6126FE53CE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27A720F-8887-0C73-1C2B-50F3E2204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82E535-A043-4EFE-F19B-F083AEB3A7C1}"/>
              </a:ext>
            </a:extLst>
          </p:cNvPr>
          <p:cNvSpPr/>
          <p:nvPr/>
        </p:nvSpPr>
        <p:spPr>
          <a:xfrm>
            <a:off x="5725828" y="4030078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19ECDAE-1F3A-A4FA-27CA-9A13006A0807}"/>
              </a:ext>
            </a:extLst>
          </p:cNvPr>
          <p:cNvSpPr/>
          <p:nvPr/>
        </p:nvSpPr>
        <p:spPr>
          <a:xfrm>
            <a:off x="6443111" y="2897161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521467F-196D-E8D4-EB81-9A96C0EBC753}"/>
              </a:ext>
            </a:extLst>
          </p:cNvPr>
          <p:cNvSpPr/>
          <p:nvPr/>
        </p:nvSpPr>
        <p:spPr>
          <a:xfrm>
            <a:off x="8778042" y="3522237"/>
            <a:ext cx="1490185" cy="663807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</a:rPr>
              <a:t>Phasemeter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7C1558-CA34-787B-89BA-6580CA10BF2E}"/>
              </a:ext>
            </a:extLst>
          </p:cNvPr>
          <p:cNvSpPr txBox="1"/>
          <p:nvPr/>
        </p:nvSpPr>
        <p:spPr>
          <a:xfrm>
            <a:off x="4794437" y="3190297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BC0FF425-676D-8C49-A4F7-28550799A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14E7218-5A26-D278-2538-14DB277BCC4E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BA63814-2D9F-80D2-703B-F092F8B01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E680D57-62E7-AD7C-7BD1-F17790DB9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CBA34E-C7C7-3623-EB86-683028864A89}"/>
                  </a:ext>
                </a:extLst>
              </p:cNvPr>
              <p:cNvSpPr txBox="1"/>
              <p:nvPr/>
            </p:nvSpPr>
            <p:spPr>
              <a:xfrm>
                <a:off x="1327207" y="4341957"/>
                <a:ext cx="1597781" cy="6081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𝛿𝜏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fr-FR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𝛿𝜈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CBA34E-C7C7-3623-EB86-683028864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207" y="4341957"/>
                <a:ext cx="1597781" cy="608180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952CC80-77A3-6748-C8F4-F4CAA23194F9}"/>
              </a:ext>
            </a:extLst>
          </p:cNvPr>
          <p:cNvSpPr txBox="1"/>
          <p:nvPr/>
        </p:nvSpPr>
        <p:spPr>
          <a:xfrm>
            <a:off x="4032779" y="6227380"/>
            <a:ext cx="422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OFC = Optical Frequency Comb: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C648E4C-7671-DC36-BD9E-6E0382A39BA9}"/>
                  </a:ext>
                </a:extLst>
              </p:cNvPr>
              <p:cNvSpPr txBox="1"/>
              <p:nvPr/>
            </p:nvSpPr>
            <p:spPr>
              <a:xfrm>
                <a:off x="7419824" y="6262838"/>
                <a:ext cx="1615507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𝑟𝑒𝑝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C648E4C-7671-DC36-BD9E-6E0382A39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824" y="6262838"/>
                <a:ext cx="1615507" cy="298415"/>
              </a:xfrm>
              <a:prstGeom prst="rect">
                <a:avLst/>
              </a:prstGeom>
              <a:blipFill>
                <a:blip r:embed="rId8"/>
                <a:stretch>
                  <a:fillRect l="-1887" r="-755" b="-204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4" descr="Image Horloge Tic Tac - Horloge Image">
            <a:extLst>
              <a:ext uri="{FF2B5EF4-FFF2-40B4-BE49-F238E27FC236}">
                <a16:creationId xmlns:a16="http://schemas.microsoft.com/office/drawing/2014/main" id="{81617E57-D2B2-2E64-EBF9-EBFB382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21011" b="8395"/>
          <a:stretch>
            <a:fillRect/>
          </a:stretch>
        </p:blipFill>
        <p:spPr bwMode="auto">
          <a:xfrm>
            <a:off x="747512" y="4236168"/>
            <a:ext cx="295716" cy="50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616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3BE6-CA97-1EC1-D1E9-E3B7C2B69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E2A30E-56F2-7EA7-7576-21BE119C7358}"/>
              </a:ext>
            </a:extLst>
          </p:cNvPr>
          <p:cNvSpPr/>
          <p:nvPr/>
        </p:nvSpPr>
        <p:spPr>
          <a:xfrm>
            <a:off x="5691886" y="5233530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D09303-E26C-9F28-B576-515F3D0E7569}"/>
              </a:ext>
            </a:extLst>
          </p:cNvPr>
          <p:cNvSpPr/>
          <p:nvPr/>
        </p:nvSpPr>
        <p:spPr>
          <a:xfrm>
            <a:off x="1497066" y="5274244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9099D-F61A-8E95-5319-D83619E7EC14}"/>
              </a:ext>
            </a:extLst>
          </p:cNvPr>
          <p:cNvSpPr/>
          <p:nvPr/>
        </p:nvSpPr>
        <p:spPr>
          <a:xfrm>
            <a:off x="5929650" y="5442402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0" name="Picture 9" descr="A white and black object&#10;&#10;AI-generated content may be incorrect.">
            <a:extLst>
              <a:ext uri="{FF2B5EF4-FFF2-40B4-BE49-F238E27FC236}">
                <a16:creationId xmlns:a16="http://schemas.microsoft.com/office/drawing/2014/main" id="{E19B7EF6-957B-827F-237F-DAAF1C80F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650" y="5442402"/>
            <a:ext cx="135636" cy="368809"/>
          </a:xfrm>
          <a:prstGeom prst="rect">
            <a:avLst/>
          </a:prstGeom>
        </p:spPr>
      </p:pic>
      <p:pic>
        <p:nvPicPr>
          <p:cNvPr id="11" name="Picture 10" descr="A white and black object&#10;&#10;AI-generated content may be incorrect.">
            <a:extLst>
              <a:ext uri="{FF2B5EF4-FFF2-40B4-BE49-F238E27FC236}">
                <a16:creationId xmlns:a16="http://schemas.microsoft.com/office/drawing/2014/main" id="{7F7D71F4-2876-A78A-28B9-13252FB39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15" y="5442402"/>
            <a:ext cx="135636" cy="368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90B460-8973-A78F-4885-9E3DA3F4AA89}"/>
              </a:ext>
            </a:extLst>
          </p:cNvPr>
          <p:cNvSpPr txBox="1"/>
          <p:nvPr/>
        </p:nvSpPr>
        <p:spPr>
          <a:xfrm>
            <a:off x="5525950" y="4953286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AFD4CC-6FCA-B685-7FDB-94834A116D07}"/>
              </a:ext>
            </a:extLst>
          </p:cNvPr>
          <p:cNvCxnSpPr>
            <a:cxnSpLocks/>
            <a:stCxn id="8" idx="3"/>
            <a:endCxn id="10" idx="3"/>
          </p:cNvCxnSpPr>
          <p:nvPr/>
        </p:nvCxnSpPr>
        <p:spPr>
          <a:xfrm flipV="1">
            <a:off x="2755133" y="5626806"/>
            <a:ext cx="3174517" cy="389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B710F7-38AF-E56F-1B50-BCF902D3A899}"/>
              </a:ext>
            </a:extLst>
          </p:cNvPr>
          <p:cNvCxnSpPr>
            <a:cxnSpLocks/>
          </p:cNvCxnSpPr>
          <p:nvPr/>
        </p:nvCxnSpPr>
        <p:spPr>
          <a:xfrm flipV="1">
            <a:off x="4715365" y="4240865"/>
            <a:ext cx="958539" cy="138594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538540-D651-7EEE-605B-4BD992DD7982}"/>
              </a:ext>
            </a:extLst>
          </p:cNvPr>
          <p:cNvCxnSpPr>
            <a:cxnSpLocks/>
            <a:stCxn id="10" idx="1"/>
            <a:endCxn id="11" idx="1"/>
          </p:cNvCxnSpPr>
          <p:nvPr/>
        </p:nvCxnSpPr>
        <p:spPr>
          <a:xfrm>
            <a:off x="6065286" y="5626806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E2B67504-D2E5-9EEC-4ED5-1EF5DBAEC0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5484329"/>
            <a:ext cx="166038" cy="2849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0C57F2C-79F5-ED1F-C12F-A372EADD111C}"/>
              </a:ext>
            </a:extLst>
          </p:cNvPr>
          <p:cNvSpPr/>
          <p:nvPr/>
        </p:nvSpPr>
        <p:spPr>
          <a:xfrm>
            <a:off x="5586283" y="2119709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512A96-0B59-D974-0925-A5934D9A0218}"/>
              </a:ext>
            </a:extLst>
          </p:cNvPr>
          <p:cNvSpPr/>
          <p:nvPr/>
        </p:nvSpPr>
        <p:spPr>
          <a:xfrm>
            <a:off x="1497065" y="2172700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2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5BDCA0-B9E8-FA24-DF82-D4FE9F4219D9}"/>
              </a:ext>
            </a:extLst>
          </p:cNvPr>
          <p:cNvSpPr/>
          <p:nvPr/>
        </p:nvSpPr>
        <p:spPr>
          <a:xfrm>
            <a:off x="5583056" y="2328582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0" name="Picture 19" descr="A white and black object&#10;&#10;AI-generated content may be incorrect.">
            <a:extLst>
              <a:ext uri="{FF2B5EF4-FFF2-40B4-BE49-F238E27FC236}">
                <a16:creationId xmlns:a16="http://schemas.microsoft.com/office/drawing/2014/main" id="{80486745-3B58-5A63-B704-C9F531AEB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90191" y="2330408"/>
            <a:ext cx="135636" cy="368809"/>
          </a:xfrm>
          <a:prstGeom prst="rect">
            <a:avLst/>
          </a:prstGeom>
        </p:spPr>
      </p:pic>
      <p:pic>
        <p:nvPicPr>
          <p:cNvPr id="21" name="Picture 20" descr="A white and black object&#10;&#10;AI-generated content may be incorrect.">
            <a:extLst>
              <a:ext uri="{FF2B5EF4-FFF2-40B4-BE49-F238E27FC236}">
                <a16:creationId xmlns:a16="http://schemas.microsoft.com/office/drawing/2014/main" id="{A83BEB2A-31ED-ED28-1334-5B6982A8A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77" y="2325641"/>
            <a:ext cx="135636" cy="36880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768BF1-06B7-28D0-8CEC-BF9852F39E30}"/>
              </a:ext>
            </a:extLst>
          </p:cNvPr>
          <p:cNvCxnSpPr>
            <a:cxnSpLocks/>
          </p:cNvCxnSpPr>
          <p:nvPr/>
        </p:nvCxnSpPr>
        <p:spPr>
          <a:xfrm flipV="1">
            <a:off x="2780290" y="2515185"/>
            <a:ext cx="2835059" cy="14341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A9AF1B-47EA-1F30-13EB-4BD1712725D0}"/>
              </a:ext>
            </a:extLst>
          </p:cNvPr>
          <p:cNvCxnSpPr>
            <a:cxnSpLocks/>
            <a:stCxn id="20" idx="1"/>
            <a:endCxn id="21" idx="1"/>
          </p:cNvCxnSpPr>
          <p:nvPr/>
        </p:nvCxnSpPr>
        <p:spPr>
          <a:xfrm flipV="1">
            <a:off x="5725827" y="2510046"/>
            <a:ext cx="1042050" cy="47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E716AE67-06F7-F7E8-A97E-C033B3CA0B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7692" y="2341269"/>
            <a:ext cx="166038" cy="28495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23FF2AC-87B6-F7E4-FCF0-9735FB3D6D51}"/>
              </a:ext>
            </a:extLst>
          </p:cNvPr>
          <p:cNvSpPr txBox="1"/>
          <p:nvPr/>
        </p:nvSpPr>
        <p:spPr>
          <a:xfrm>
            <a:off x="5457677" y="1832414"/>
            <a:ext cx="1559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AD8B6D-73D6-EF3C-CD5C-8A819756EFEB}"/>
              </a:ext>
            </a:extLst>
          </p:cNvPr>
          <p:cNvCxnSpPr>
            <a:cxnSpLocks/>
          </p:cNvCxnSpPr>
          <p:nvPr/>
        </p:nvCxnSpPr>
        <p:spPr>
          <a:xfrm>
            <a:off x="4768223" y="2522356"/>
            <a:ext cx="1617826" cy="994299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ED175-761D-CB12-431C-0D60C6888E68}"/>
                  </a:ext>
                </a:extLst>
              </p:cNvPr>
              <p:cNvSpPr txBox="1"/>
              <p:nvPr/>
            </p:nvSpPr>
            <p:spPr>
              <a:xfrm>
                <a:off x="11075935" y="3603467"/>
                <a:ext cx="864276" cy="519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b="0" i="1" noProof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fr-FR" b="0" i="1" noProof="0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b="0" i="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noProof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GB" b="0" noProof="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ED175-761D-CB12-431C-0D60C6888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5935" y="3603467"/>
                <a:ext cx="864276" cy="519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AF15F9-BF36-C755-6AB1-F8BE219947A2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10268227" y="3854141"/>
            <a:ext cx="647423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40AA516-86E5-A700-F2C5-B7CB719D68DC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2755132" y="3873109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EB812FB5-29CD-C394-41F1-D853EE2C3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3702625"/>
            <a:ext cx="166038" cy="28495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B9439FB-73AC-8919-E3F2-5B20FF61828E}"/>
              </a:ext>
            </a:extLst>
          </p:cNvPr>
          <p:cNvGrpSpPr/>
          <p:nvPr/>
        </p:nvGrpSpPr>
        <p:grpSpPr>
          <a:xfrm>
            <a:off x="5284695" y="3516656"/>
            <a:ext cx="1505344" cy="712905"/>
            <a:chOff x="4852895" y="3141140"/>
            <a:chExt cx="1505344" cy="71290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F0F72A1-DDA6-54EE-FB08-C9BBE35A9352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ACB31B4-DA24-C1A0-ECAA-65A59F00964E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FAC3AC8-FCB9-4E15-09D1-2006A68308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085CC0E-D86D-D034-55FD-D20E8D6EEE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rgbClr val="FFA500"/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6FF1C50-1C69-09E2-CBEC-2B0017B69E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BEEDDFA-E862-EBEB-D75D-9012A52356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5D31C6C-09FF-DFF9-045C-92FBFF475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8842226-D12F-4379-F996-D0C9DD6F4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04E4DF7-FC17-E556-B3B6-9D20AE25FE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0BD906A-6521-4365-D47D-BBE51C5EBB5B}"/>
              </a:ext>
            </a:extLst>
          </p:cNvPr>
          <p:cNvSpPr/>
          <p:nvPr/>
        </p:nvSpPr>
        <p:spPr>
          <a:xfrm>
            <a:off x="5725828" y="4030078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6157842-6921-152A-CC1A-7EC650F51C4E}"/>
              </a:ext>
            </a:extLst>
          </p:cNvPr>
          <p:cNvSpPr/>
          <p:nvPr/>
        </p:nvSpPr>
        <p:spPr>
          <a:xfrm>
            <a:off x="6443111" y="2897161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050CF5B-0A30-530D-4EDB-FC024A2C8035}"/>
              </a:ext>
            </a:extLst>
          </p:cNvPr>
          <p:cNvSpPr/>
          <p:nvPr/>
        </p:nvSpPr>
        <p:spPr>
          <a:xfrm>
            <a:off x="8778042" y="3522237"/>
            <a:ext cx="1490185" cy="663807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</a:rPr>
              <a:t>Phasemeter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9C63F9-399A-2FCF-69EA-53D2A4942212}"/>
              </a:ext>
            </a:extLst>
          </p:cNvPr>
          <p:cNvSpPr txBox="1"/>
          <p:nvPr/>
        </p:nvSpPr>
        <p:spPr>
          <a:xfrm>
            <a:off x="4794437" y="3190297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A79AFD95-BCE6-4B48-B31A-DDBC7C82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C06A2B8-5D68-C5CC-0C42-A56188A0D30D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A37D10A-6F06-D32F-B94C-37A22D507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7ACCF86-F0DA-CDF2-98AC-C58A8BF58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70409DD3-EB87-F0DA-A569-982EB3F1E796}"/>
              </a:ext>
            </a:extLst>
          </p:cNvPr>
          <p:cNvSpPr/>
          <p:nvPr/>
        </p:nvSpPr>
        <p:spPr>
          <a:xfrm>
            <a:off x="1208721" y="3163469"/>
            <a:ext cx="5904494" cy="1764784"/>
          </a:xfrm>
          <a:prstGeom prst="rect">
            <a:avLst/>
          </a:prstGeom>
          <a:noFill/>
          <a:ln w="38100">
            <a:solidFill>
              <a:srgbClr val="FFE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83D7BC-6965-2AB1-F517-EF4C1FDA62EC}"/>
              </a:ext>
            </a:extLst>
          </p:cNvPr>
          <p:cNvSpPr/>
          <p:nvPr/>
        </p:nvSpPr>
        <p:spPr>
          <a:xfrm>
            <a:off x="1218403" y="4993522"/>
            <a:ext cx="5894812" cy="122579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D62828E-6E06-9B22-C906-1F935AFBA1CA}"/>
              </a:ext>
            </a:extLst>
          </p:cNvPr>
          <p:cNvSpPr/>
          <p:nvPr/>
        </p:nvSpPr>
        <p:spPr>
          <a:xfrm>
            <a:off x="1208721" y="1805626"/>
            <a:ext cx="5894812" cy="1247870"/>
          </a:xfrm>
          <a:prstGeom prst="rect">
            <a:avLst/>
          </a:prstGeom>
          <a:noFill/>
          <a:ln w="38100">
            <a:solidFill>
              <a:srgbClr val="FFA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6856A-ABCD-A41A-F118-A2FF62CCFA83}"/>
                  </a:ext>
                </a:extLst>
              </p:cNvPr>
              <p:cNvSpPr txBox="1"/>
              <p:nvPr/>
            </p:nvSpPr>
            <p:spPr>
              <a:xfrm>
                <a:off x="1538181" y="4310740"/>
                <a:ext cx="1175834" cy="608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𝛿𝜈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6856A-ABCD-A41A-F118-A2FF62CCF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181" y="4310740"/>
                <a:ext cx="1175834" cy="608052"/>
              </a:xfrm>
              <a:prstGeom prst="rect">
                <a:avLst/>
              </a:prstGeom>
              <a:blipFill>
                <a:blip r:embed="rId7"/>
                <a:stretch>
                  <a:fillRect l="-2591" r="-310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C9F2168-4CFE-A59B-7012-07E9501359A8}"/>
              </a:ext>
            </a:extLst>
          </p:cNvPr>
          <p:cNvSpPr txBox="1"/>
          <p:nvPr/>
        </p:nvSpPr>
        <p:spPr>
          <a:xfrm>
            <a:off x="7259065" y="3669474"/>
            <a:ext cx="1322526" cy="369332"/>
          </a:xfrm>
          <a:prstGeom prst="rect">
            <a:avLst/>
          </a:prstGeom>
          <a:noFill/>
          <a:ln w="28575">
            <a:solidFill>
              <a:srgbClr val="FFE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Reference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C6975B3-011C-5A25-CC69-A811AB110D9D}"/>
              </a:ext>
            </a:extLst>
          </p:cNvPr>
          <p:cNvSpPr txBox="1"/>
          <p:nvPr/>
        </p:nvSpPr>
        <p:spPr>
          <a:xfrm>
            <a:off x="7259065" y="5861906"/>
            <a:ext cx="1322526" cy="36933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Test cavity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522334-FFA8-5C6B-F01E-0788E7B3A047}"/>
              </a:ext>
            </a:extLst>
          </p:cNvPr>
          <p:cNvSpPr txBox="1"/>
          <p:nvPr/>
        </p:nvSpPr>
        <p:spPr>
          <a:xfrm>
            <a:off x="7259065" y="1803368"/>
            <a:ext cx="1322526" cy="369332"/>
          </a:xfrm>
          <a:prstGeom prst="rect">
            <a:avLst/>
          </a:prstGeom>
          <a:noFill/>
          <a:ln w="28575">
            <a:solidFill>
              <a:srgbClr val="FFA5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Test cavity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8BC891-AD62-AA57-B1D7-3CEABAD180C5}"/>
              </a:ext>
            </a:extLst>
          </p:cNvPr>
          <p:cNvSpPr/>
          <p:nvPr/>
        </p:nvSpPr>
        <p:spPr>
          <a:xfrm>
            <a:off x="1497064" y="3520593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Maser</a:t>
            </a:r>
          </a:p>
        </p:txBody>
      </p:sp>
      <p:pic>
        <p:nvPicPr>
          <p:cNvPr id="29" name="Picture 4" descr="Image Horloge Tic Tac - Horloge Image">
            <a:extLst>
              <a:ext uri="{FF2B5EF4-FFF2-40B4-BE49-F238E27FC236}">
                <a16:creationId xmlns:a16="http://schemas.microsoft.com/office/drawing/2014/main" id="{21276646-1898-3710-1E98-89DB09807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21011" b="8395"/>
          <a:stretch>
            <a:fillRect/>
          </a:stretch>
        </p:blipFill>
        <p:spPr bwMode="auto">
          <a:xfrm>
            <a:off x="747512" y="4236168"/>
            <a:ext cx="295716" cy="50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CF7ED44-D2E5-B18F-5242-6970CE1ED772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our approach</a:t>
            </a:r>
          </a:p>
        </p:txBody>
      </p:sp>
    </p:spTree>
    <p:extLst>
      <p:ext uri="{BB962C8B-B14F-4D97-AF65-F5344CB8AC3E}">
        <p14:creationId xmlns:p14="http://schemas.microsoft.com/office/powerpoint/2010/main" val="4042363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DDF9-A26B-5C40-A47C-AD6492B71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757628-128A-B11D-ED75-C4DA5F1C7409}"/>
              </a:ext>
            </a:extLst>
          </p:cNvPr>
          <p:cNvSpPr/>
          <p:nvPr/>
        </p:nvSpPr>
        <p:spPr>
          <a:xfrm>
            <a:off x="5691886" y="5233530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77C0E-7E64-EBCE-7010-6538BC323F27}"/>
              </a:ext>
            </a:extLst>
          </p:cNvPr>
          <p:cNvSpPr/>
          <p:nvPr/>
        </p:nvSpPr>
        <p:spPr>
          <a:xfrm>
            <a:off x="1497066" y="5274244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A4FB6A-E686-429C-6B43-234B770AA177}"/>
              </a:ext>
            </a:extLst>
          </p:cNvPr>
          <p:cNvSpPr/>
          <p:nvPr/>
        </p:nvSpPr>
        <p:spPr>
          <a:xfrm>
            <a:off x="5929650" y="5442402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0" name="Picture 9" descr="A white and black object&#10;&#10;AI-generated content may be incorrect.">
            <a:extLst>
              <a:ext uri="{FF2B5EF4-FFF2-40B4-BE49-F238E27FC236}">
                <a16:creationId xmlns:a16="http://schemas.microsoft.com/office/drawing/2014/main" id="{34A25304-CCBF-61B8-C815-A91864897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650" y="5442402"/>
            <a:ext cx="135636" cy="368809"/>
          </a:xfrm>
          <a:prstGeom prst="rect">
            <a:avLst/>
          </a:prstGeom>
        </p:spPr>
      </p:pic>
      <p:pic>
        <p:nvPicPr>
          <p:cNvPr id="11" name="Picture 10" descr="A white and black object&#10;&#10;AI-generated content may be incorrect.">
            <a:extLst>
              <a:ext uri="{FF2B5EF4-FFF2-40B4-BE49-F238E27FC236}">
                <a16:creationId xmlns:a16="http://schemas.microsoft.com/office/drawing/2014/main" id="{F62D6769-4731-14BA-DB1A-C13A5EDA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15" y="5442402"/>
            <a:ext cx="135636" cy="368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2AAF98-F06B-9309-E885-D07F3CFE1ED5}"/>
              </a:ext>
            </a:extLst>
          </p:cNvPr>
          <p:cNvSpPr txBox="1"/>
          <p:nvPr/>
        </p:nvSpPr>
        <p:spPr>
          <a:xfrm>
            <a:off x="5525950" y="4953286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1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4443A9-7D9E-7789-8194-5FE47C0B93E9}"/>
              </a:ext>
            </a:extLst>
          </p:cNvPr>
          <p:cNvCxnSpPr>
            <a:cxnSpLocks/>
            <a:stCxn id="8" idx="3"/>
            <a:endCxn id="10" idx="3"/>
          </p:cNvCxnSpPr>
          <p:nvPr/>
        </p:nvCxnSpPr>
        <p:spPr>
          <a:xfrm flipV="1">
            <a:off x="2755133" y="5626806"/>
            <a:ext cx="3174517" cy="389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DC6163-C517-B3E0-E9F7-046EC97D1237}"/>
              </a:ext>
            </a:extLst>
          </p:cNvPr>
          <p:cNvCxnSpPr>
            <a:cxnSpLocks/>
          </p:cNvCxnSpPr>
          <p:nvPr/>
        </p:nvCxnSpPr>
        <p:spPr>
          <a:xfrm flipV="1">
            <a:off x="4715365" y="4240865"/>
            <a:ext cx="958539" cy="138594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479009-05F6-71A4-6058-75141A1B552A}"/>
              </a:ext>
            </a:extLst>
          </p:cNvPr>
          <p:cNvCxnSpPr>
            <a:cxnSpLocks/>
            <a:stCxn id="10" idx="1"/>
            <a:endCxn id="11" idx="1"/>
          </p:cNvCxnSpPr>
          <p:nvPr/>
        </p:nvCxnSpPr>
        <p:spPr>
          <a:xfrm>
            <a:off x="6065286" y="5626806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F32FFD26-3A1A-5FD2-D3D7-ADC8A71FBC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5484329"/>
            <a:ext cx="166038" cy="2849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A4E1725-6B53-4317-FDAF-52B704D91002}"/>
              </a:ext>
            </a:extLst>
          </p:cNvPr>
          <p:cNvSpPr/>
          <p:nvPr/>
        </p:nvSpPr>
        <p:spPr>
          <a:xfrm>
            <a:off x="5586283" y="2119709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F7EF74-C033-108E-FFC6-30BAC6C6894A}"/>
              </a:ext>
            </a:extLst>
          </p:cNvPr>
          <p:cNvSpPr/>
          <p:nvPr/>
        </p:nvSpPr>
        <p:spPr>
          <a:xfrm>
            <a:off x="1497065" y="2172700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2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A9755-C9DE-94D7-AA36-F44E40BC5241}"/>
              </a:ext>
            </a:extLst>
          </p:cNvPr>
          <p:cNvSpPr/>
          <p:nvPr/>
        </p:nvSpPr>
        <p:spPr>
          <a:xfrm>
            <a:off x="5583056" y="2328582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0" name="Picture 19" descr="A white and black object&#10;&#10;AI-generated content may be incorrect.">
            <a:extLst>
              <a:ext uri="{FF2B5EF4-FFF2-40B4-BE49-F238E27FC236}">
                <a16:creationId xmlns:a16="http://schemas.microsoft.com/office/drawing/2014/main" id="{1740BE70-FA08-CC42-EEB3-783A009AD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90191" y="2330408"/>
            <a:ext cx="135636" cy="368809"/>
          </a:xfrm>
          <a:prstGeom prst="rect">
            <a:avLst/>
          </a:prstGeom>
        </p:spPr>
      </p:pic>
      <p:pic>
        <p:nvPicPr>
          <p:cNvPr id="21" name="Picture 20" descr="A white and black object&#10;&#10;AI-generated content may be incorrect.">
            <a:extLst>
              <a:ext uri="{FF2B5EF4-FFF2-40B4-BE49-F238E27FC236}">
                <a16:creationId xmlns:a16="http://schemas.microsoft.com/office/drawing/2014/main" id="{4A8EC464-12AE-E05B-51D0-ACCB937C5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77" y="2325641"/>
            <a:ext cx="135636" cy="36880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9A5E4A-2F87-78BA-866D-39B2E2062583}"/>
              </a:ext>
            </a:extLst>
          </p:cNvPr>
          <p:cNvCxnSpPr>
            <a:cxnSpLocks/>
          </p:cNvCxnSpPr>
          <p:nvPr/>
        </p:nvCxnSpPr>
        <p:spPr>
          <a:xfrm flipV="1">
            <a:off x="2780290" y="2515185"/>
            <a:ext cx="2835059" cy="14341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8B2DC54-E514-65E1-3EA4-90471737BB31}"/>
              </a:ext>
            </a:extLst>
          </p:cNvPr>
          <p:cNvCxnSpPr>
            <a:cxnSpLocks/>
            <a:stCxn id="20" idx="1"/>
            <a:endCxn id="21" idx="1"/>
          </p:cNvCxnSpPr>
          <p:nvPr/>
        </p:nvCxnSpPr>
        <p:spPr>
          <a:xfrm flipV="1">
            <a:off x="5725827" y="2510046"/>
            <a:ext cx="1042050" cy="47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043CF712-FBE8-591C-61A9-44903E035A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7692" y="2341269"/>
            <a:ext cx="166038" cy="28495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3CE1599-53B0-89FA-2A2E-63D40E2FD2F3}"/>
              </a:ext>
            </a:extLst>
          </p:cNvPr>
          <p:cNvSpPr txBox="1"/>
          <p:nvPr/>
        </p:nvSpPr>
        <p:spPr>
          <a:xfrm>
            <a:off x="5457677" y="1832414"/>
            <a:ext cx="1559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443FDAA-31E4-1CAC-5495-C0584A0646CD}"/>
              </a:ext>
            </a:extLst>
          </p:cNvPr>
          <p:cNvCxnSpPr>
            <a:cxnSpLocks/>
          </p:cNvCxnSpPr>
          <p:nvPr/>
        </p:nvCxnSpPr>
        <p:spPr>
          <a:xfrm>
            <a:off x="4768223" y="2522356"/>
            <a:ext cx="1617826" cy="994299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8977F9-CC60-B58C-C32D-22A2020D3FDA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2755132" y="3873109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60D91540-C83B-A1C4-0C4A-FAAE2A51B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031782" y="3702625"/>
            <a:ext cx="166038" cy="28495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748C36A-9304-B8D9-3F2B-FA93CAAFBCEC}"/>
              </a:ext>
            </a:extLst>
          </p:cNvPr>
          <p:cNvGrpSpPr/>
          <p:nvPr/>
        </p:nvGrpSpPr>
        <p:grpSpPr>
          <a:xfrm>
            <a:off x="5284695" y="3516656"/>
            <a:ext cx="1505344" cy="712905"/>
            <a:chOff x="4852895" y="3141140"/>
            <a:chExt cx="1505344" cy="71290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C22CAE-3A59-910B-5F0C-94ADAEB5525A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D6EF712-BD9C-1662-15C5-05C38EA2E393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82C04A3-0485-9662-140D-6DB7EE280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8EA262A-EAD9-9D8D-4119-23B1B85CF0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rgbClr val="FFA500"/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9FA361B-18AC-A4C4-0574-8CC9AE2F88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58933B6-B0CF-9C3F-9318-6F30B303B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944BDB7-466C-04E0-D53F-9A7481363A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6732BF6-DC88-DEDB-CD49-9CBAE99F49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8A2E925-57EC-5F48-80B0-072408667B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09D0B8A-AE03-C176-D94E-41D1DE206CA5}"/>
              </a:ext>
            </a:extLst>
          </p:cNvPr>
          <p:cNvSpPr txBox="1"/>
          <p:nvPr/>
        </p:nvSpPr>
        <p:spPr>
          <a:xfrm>
            <a:off x="4794437" y="3190297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458A475A-040C-598D-C41F-A5DEC2508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FD4AE3-A8F2-ABCA-A9A4-42BE93D6D83B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107098F-7BCA-AE5A-6281-29BE6BA83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1FED3DA-A146-AE65-4FAE-5060A9491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9F783EF2-7A7D-53E8-6BEC-FA92A9845258}"/>
              </a:ext>
            </a:extLst>
          </p:cNvPr>
          <p:cNvSpPr/>
          <p:nvPr/>
        </p:nvSpPr>
        <p:spPr>
          <a:xfrm>
            <a:off x="1208721" y="3163469"/>
            <a:ext cx="5904494" cy="1764784"/>
          </a:xfrm>
          <a:prstGeom prst="rect">
            <a:avLst/>
          </a:prstGeom>
          <a:noFill/>
          <a:ln w="38100">
            <a:solidFill>
              <a:srgbClr val="FFE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67BF15B-4964-11F0-25D7-08F01C15B126}"/>
              </a:ext>
            </a:extLst>
          </p:cNvPr>
          <p:cNvSpPr/>
          <p:nvPr/>
        </p:nvSpPr>
        <p:spPr>
          <a:xfrm>
            <a:off x="1218403" y="4993522"/>
            <a:ext cx="5894812" cy="122579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C9530EA-95B5-531A-9570-52BD286FBE9A}"/>
              </a:ext>
            </a:extLst>
          </p:cNvPr>
          <p:cNvSpPr/>
          <p:nvPr/>
        </p:nvSpPr>
        <p:spPr>
          <a:xfrm>
            <a:off x="1208721" y="1805626"/>
            <a:ext cx="5894812" cy="1247870"/>
          </a:xfrm>
          <a:prstGeom prst="rect">
            <a:avLst/>
          </a:prstGeom>
          <a:noFill/>
          <a:ln w="38100">
            <a:solidFill>
              <a:srgbClr val="FFA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F11081-5A66-A616-7587-2F8EFF7678CA}"/>
                  </a:ext>
                </a:extLst>
              </p:cNvPr>
              <p:cNvSpPr txBox="1"/>
              <p:nvPr/>
            </p:nvSpPr>
            <p:spPr>
              <a:xfrm>
                <a:off x="1538181" y="4310740"/>
                <a:ext cx="1175834" cy="608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𝛿𝜈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F11081-5A66-A616-7587-2F8EFF767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181" y="4310740"/>
                <a:ext cx="1175834" cy="608052"/>
              </a:xfrm>
              <a:prstGeom prst="rect">
                <a:avLst/>
              </a:prstGeom>
              <a:blipFill>
                <a:blip r:embed="rId6"/>
                <a:stretch>
                  <a:fillRect l="-2591" r="-310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AC725BD-4CCD-F380-5EE5-42914C47B899}"/>
              </a:ext>
            </a:extLst>
          </p:cNvPr>
          <p:cNvSpPr txBox="1"/>
          <p:nvPr/>
        </p:nvSpPr>
        <p:spPr>
          <a:xfrm>
            <a:off x="8452686" y="1929728"/>
            <a:ext cx="2384385" cy="446276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300" dirty="0"/>
              <a:t>Two advantages: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ACB9E-4CF7-6EA1-EE7B-773EEA9D9FAB}"/>
              </a:ext>
            </a:extLst>
          </p:cNvPr>
          <p:cNvSpPr txBox="1"/>
          <p:nvPr/>
        </p:nvSpPr>
        <p:spPr>
          <a:xfrm>
            <a:off x="7241820" y="4718268"/>
            <a:ext cx="4878462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300" dirty="0"/>
              <a:t>Knowledge of which cavity is moving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C050F-8FA7-8F57-F896-47445C6F4651}"/>
              </a:ext>
            </a:extLst>
          </p:cNvPr>
          <p:cNvSpPr txBox="1"/>
          <p:nvPr/>
        </p:nvSpPr>
        <p:spPr>
          <a:xfrm>
            <a:off x="7416662" y="2917007"/>
            <a:ext cx="4528778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300" dirty="0"/>
              <a:t>Use of the most sensitive clocks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52A129C-4446-60C3-BF99-AA6A1D31AC3D}"/>
              </a:ext>
            </a:extLst>
          </p:cNvPr>
          <p:cNvSpPr txBox="1"/>
          <p:nvPr/>
        </p:nvSpPr>
        <p:spPr>
          <a:xfrm>
            <a:off x="9019788" y="3493437"/>
            <a:ext cx="1322526" cy="369332"/>
          </a:xfrm>
          <a:prstGeom prst="rect">
            <a:avLst/>
          </a:prstGeom>
          <a:noFill/>
          <a:ln w="28575">
            <a:solidFill>
              <a:srgbClr val="FFE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Reference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F6DC9C-09A2-725D-6396-C47017005D98}"/>
              </a:ext>
            </a:extLst>
          </p:cNvPr>
          <p:cNvSpPr txBox="1"/>
          <p:nvPr/>
        </p:nvSpPr>
        <p:spPr>
          <a:xfrm>
            <a:off x="10025558" y="5299663"/>
            <a:ext cx="1322526" cy="36933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Test cavity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4FC7B8-FB7C-BDC3-19CE-342BDD89D024}"/>
              </a:ext>
            </a:extLst>
          </p:cNvPr>
          <p:cNvSpPr txBox="1"/>
          <p:nvPr/>
        </p:nvSpPr>
        <p:spPr>
          <a:xfrm>
            <a:off x="7848340" y="5299663"/>
            <a:ext cx="1322526" cy="369332"/>
          </a:xfrm>
          <a:prstGeom prst="rect">
            <a:avLst/>
          </a:prstGeom>
          <a:noFill/>
          <a:ln w="28575">
            <a:solidFill>
              <a:srgbClr val="FFA5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Test cavity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4DA64C-B6DA-FCE6-467A-BABF3452FFEA}"/>
              </a:ext>
            </a:extLst>
          </p:cNvPr>
          <p:cNvSpPr/>
          <p:nvPr/>
        </p:nvSpPr>
        <p:spPr>
          <a:xfrm>
            <a:off x="1497064" y="3520593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Maser</a:t>
            </a:r>
          </a:p>
        </p:txBody>
      </p:sp>
      <p:pic>
        <p:nvPicPr>
          <p:cNvPr id="42" name="Picture 4" descr="Image Horloge Tic Tac - Horloge Image">
            <a:extLst>
              <a:ext uri="{FF2B5EF4-FFF2-40B4-BE49-F238E27FC236}">
                <a16:creationId xmlns:a16="http://schemas.microsoft.com/office/drawing/2014/main" id="{E146F271-AF62-9D19-3527-A02FE101CF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21011" b="8395"/>
          <a:stretch>
            <a:fillRect/>
          </a:stretch>
        </p:blipFill>
        <p:spPr bwMode="auto">
          <a:xfrm>
            <a:off x="747512" y="4236168"/>
            <a:ext cx="295716" cy="50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FEBB460D-9CCC-502C-7525-5B8764175731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our approach</a:t>
            </a:r>
          </a:p>
        </p:txBody>
      </p:sp>
    </p:spTree>
    <p:extLst>
      <p:ext uri="{BB962C8B-B14F-4D97-AF65-F5344CB8AC3E}">
        <p14:creationId xmlns:p14="http://schemas.microsoft.com/office/powerpoint/2010/main" val="3351087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BFEA6-D5AC-9163-1842-234627BB9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616C21-C9C1-1F13-5355-67B09328F3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2760979" y="2038555"/>
            <a:ext cx="5937703" cy="46829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7A917-D9A5-14EE-10CF-C9284354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E46B39-7558-344B-8CAC-FAE5726BAA9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B47255-2BB6-6A14-FA39-0FBB6A34F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022CC2-0D3B-C26D-972D-D4CF03593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5F71FE-53FC-A09C-D46C-CCD031073A55}"/>
              </a:ext>
            </a:extLst>
          </p:cNvPr>
          <p:cNvSpPr txBox="1"/>
          <p:nvPr/>
        </p:nvSpPr>
        <p:spPr>
          <a:xfrm>
            <a:off x="3281456" y="1658422"/>
            <a:ext cx="5629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Evolution of the beating frequency variations over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DDC9B1-4B9C-A6AF-830E-D3416BBE571A}"/>
                  </a:ext>
                </a:extLst>
              </p:cNvPr>
              <p:cNvSpPr txBox="1"/>
              <p:nvPr/>
            </p:nvSpPr>
            <p:spPr>
              <a:xfrm>
                <a:off x="8903716" y="2206893"/>
                <a:ext cx="286918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Cavity 1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GB" sz="2000" dirty="0"/>
                  <a:t> 2 kHz/s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Cavity 2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≃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/>
                  <a:t> kHz/s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DDC9B1-4B9C-A6AF-830E-D3416BBE5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716" y="2206893"/>
                <a:ext cx="2869184" cy="1323439"/>
              </a:xfrm>
              <a:prstGeom prst="rect">
                <a:avLst/>
              </a:prstGeom>
              <a:blipFill>
                <a:blip r:embed="rId6"/>
                <a:stretch>
                  <a:fillRect l="-2340" t="-1843" b="-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8B6E84CD-F42E-A295-53C2-14379B27E347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our results</a:t>
            </a:r>
          </a:p>
        </p:txBody>
      </p:sp>
    </p:spTree>
    <p:extLst>
      <p:ext uri="{BB962C8B-B14F-4D97-AF65-F5344CB8AC3E}">
        <p14:creationId xmlns:p14="http://schemas.microsoft.com/office/powerpoint/2010/main" val="4209277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98460-1DE0-138F-A74A-D35BE4417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B8DA8E-EE74-B28B-A121-B5D3F92B25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50" r="32438"/>
          <a:stretch>
            <a:fillRect/>
          </a:stretch>
        </p:blipFill>
        <p:spPr>
          <a:xfrm>
            <a:off x="6248400" y="2120745"/>
            <a:ext cx="5448709" cy="415921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AFDBC-C919-6325-E79A-26A69A86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1FCB04-E095-3BD9-51B1-E18563E18A86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13F94C-A93E-9F3D-3D83-53E072AC0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F0D45A-B072-A525-3EBC-AD4DE8EEF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E7DE0EF-B303-F95A-A470-5218EAAB672F}"/>
              </a:ext>
            </a:extLst>
          </p:cNvPr>
          <p:cNvSpPr txBox="1"/>
          <p:nvPr/>
        </p:nvSpPr>
        <p:spPr>
          <a:xfrm>
            <a:off x="1071069" y="1734111"/>
            <a:ext cx="502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Evolution of the cavity length variations over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04F3D8-008B-F839-92F0-D40583A038D3}"/>
                  </a:ext>
                </a:extLst>
              </p:cNvPr>
              <p:cNvSpPr txBox="1"/>
              <p:nvPr/>
            </p:nvSpPr>
            <p:spPr>
              <a:xfrm>
                <a:off x="6525227" y="1734111"/>
                <a:ext cx="50249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/>
                  <a:t> sensitivity of both cavities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04F3D8-008B-F839-92F0-D40583A03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227" y="1734111"/>
                <a:ext cx="5024931" cy="369332"/>
              </a:xfrm>
              <a:prstGeom prst="rect">
                <a:avLst/>
              </a:prstGeom>
              <a:blipFill>
                <a:blip r:embed="rId6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03EB04-3918-C959-C48B-7448AF381530}"/>
                  </a:ext>
                </a:extLst>
              </p:cNvPr>
              <p:cNvSpPr txBox="1"/>
              <p:nvPr/>
            </p:nvSpPr>
            <p:spPr>
              <a:xfrm>
                <a:off x="10204450" y="248437"/>
                <a:ext cx="1727974" cy="298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=7.5</m:t>
                    </m:r>
                  </m:oMath>
                </a14:m>
                <a:r>
                  <a:rPr lang="en-GB" dirty="0"/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03EB04-3918-C959-C48B-7448AF381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4450" y="248437"/>
                <a:ext cx="1727974" cy="298928"/>
              </a:xfrm>
              <a:prstGeom prst="rect">
                <a:avLst/>
              </a:prstGeom>
              <a:blipFill>
                <a:blip r:embed="rId9"/>
                <a:stretch>
                  <a:fillRect l="-4947" t="-22449" r="-7420" b="-4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E68820-AC65-64A4-56CD-BF820E22581E}"/>
                  </a:ext>
                </a:extLst>
              </p:cNvPr>
              <p:cNvSpPr txBox="1"/>
              <p:nvPr/>
            </p:nvSpPr>
            <p:spPr>
              <a:xfrm>
                <a:off x="10204450" y="767447"/>
                <a:ext cx="1856214" cy="298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𝑐𝑎𝑣𝑖𝑡𝑦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=37.1</m:t>
                    </m:r>
                  </m:oMath>
                </a14:m>
                <a:r>
                  <a:rPr lang="en-GB" dirty="0"/>
                  <a:t> cm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E68820-AC65-64A4-56CD-BF820E225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4450" y="767447"/>
                <a:ext cx="1856214" cy="298928"/>
              </a:xfrm>
              <a:prstGeom prst="rect">
                <a:avLst/>
              </a:prstGeom>
              <a:blipFill>
                <a:blip r:embed="rId10"/>
                <a:stretch>
                  <a:fillRect l="-4605" t="-22449" r="-6908" b="-4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4AE31F2-FE20-360D-4577-AC1D3DBB125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0000"/>
          <a:stretch>
            <a:fillRect/>
          </a:stretch>
        </p:blipFill>
        <p:spPr>
          <a:xfrm>
            <a:off x="843951" y="2120745"/>
            <a:ext cx="5252049" cy="414635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0B2F89D-57C0-B011-CBBA-6DDDAC52F3A0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our results</a:t>
            </a:r>
          </a:p>
        </p:txBody>
      </p:sp>
    </p:spTree>
    <p:extLst>
      <p:ext uri="{BB962C8B-B14F-4D97-AF65-F5344CB8AC3E}">
        <p14:creationId xmlns:p14="http://schemas.microsoft.com/office/powerpoint/2010/main" val="552994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21E1-4587-050E-9CF9-3A8B1A08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DDD91CD-27C1-169B-544A-ACA9A628B3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88" r="33125"/>
          <a:stretch>
            <a:fillRect/>
          </a:stretch>
        </p:blipFill>
        <p:spPr>
          <a:xfrm>
            <a:off x="6248400" y="2070583"/>
            <a:ext cx="5338193" cy="413981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7DC80-1778-1043-81F6-0BD092AB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B60FB8E-5671-1C6A-D025-2765E8ECBD11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FE39B3-A48D-4983-AE8F-1EEFB2FA2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88B7CD-7DBF-3A26-AABB-14905E83B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2976B9A-6B76-5BAF-69F2-C773CCFECF28}"/>
                  </a:ext>
                </a:extLst>
              </p:cNvPr>
              <p:cNvSpPr txBox="1"/>
              <p:nvPr/>
            </p:nvSpPr>
            <p:spPr>
              <a:xfrm>
                <a:off x="6869175" y="1726685"/>
                <a:ext cx="50249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/>
                  <a:t> sensitivity comparison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CE4288-3233-2CD0-46AE-F71A91758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175" y="1726685"/>
                <a:ext cx="5024931" cy="369332"/>
              </a:xfrm>
              <a:prstGeom prst="rect">
                <a:avLst/>
              </a:prstGeom>
              <a:blipFill>
                <a:blip r:embed="rId9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F0439BC6-1D2D-49F9-AB2A-95A691614386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comparison</a:t>
            </a:r>
          </a:p>
        </p:txBody>
      </p:sp>
    </p:spTree>
    <p:extLst>
      <p:ext uri="{BB962C8B-B14F-4D97-AF65-F5344CB8AC3E}">
        <p14:creationId xmlns:p14="http://schemas.microsoft.com/office/powerpoint/2010/main" val="1621238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8539B-624C-98EA-2BD6-5DD440430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0DFBE-7475-5D64-A408-A900E0ECE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88" r="33125"/>
          <a:stretch>
            <a:fillRect/>
          </a:stretch>
        </p:blipFill>
        <p:spPr>
          <a:xfrm>
            <a:off x="6248400" y="2070583"/>
            <a:ext cx="5338193" cy="413981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3EF07-6D24-52C9-F76A-A2BC6C87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A30C4A-FDF3-7476-2640-7A053374AF8F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65CD7E-49A7-AC5B-DE58-42F1AD8D0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D1000E-11BA-A7FF-47FA-82B621AA5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C394FE-CE75-0F8D-0BF4-42A49570B99D}"/>
                  </a:ext>
                </a:extLst>
              </p:cNvPr>
              <p:cNvSpPr txBox="1"/>
              <p:nvPr/>
            </p:nvSpPr>
            <p:spPr>
              <a:xfrm>
                <a:off x="6869175" y="1726685"/>
                <a:ext cx="50249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/>
                  <a:t> sensitivity comparison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C394FE-CE75-0F8D-0BF4-42A49570B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175" y="1726685"/>
                <a:ext cx="5024931" cy="369332"/>
              </a:xfrm>
              <a:prstGeom prst="rect">
                <a:avLst/>
              </a:prstGeom>
              <a:blipFill>
                <a:blip r:embed="rId9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080183-A49A-10BA-43A4-74309A9EAFA4}"/>
                  </a:ext>
                </a:extLst>
              </p:cNvPr>
              <p:cNvSpPr txBox="1"/>
              <p:nvPr/>
            </p:nvSpPr>
            <p:spPr>
              <a:xfrm>
                <a:off x="286756" y="2137226"/>
                <a:ext cx="5633720" cy="865750"/>
              </a:xfrm>
              <a:prstGeom prst="rect">
                <a:avLst/>
              </a:prstGeom>
              <a:noFill/>
              <a:ln w="3810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Betwee</a:t>
                </a:r>
                <a:r>
                  <a:rPr lang="fr-FR" sz="2400" dirty="0" err="1"/>
                  <a:t>n</a:t>
                </a:r>
                <a:r>
                  <a:rPr lang="fr-FR" sz="2400" dirty="0"/>
                  <a:t> 200 </a:t>
                </a:r>
                <a:r>
                  <a:rPr lang="fr-FR" sz="2400" dirty="0" err="1"/>
                  <a:t>mHz</a:t>
                </a:r>
                <a:r>
                  <a:rPr lang="fr-FR" sz="2400" dirty="0"/>
                  <a:t> and 10 kHz, </a:t>
                </a:r>
                <a:r>
                  <a:rPr lang="fr-FR" sz="2400" dirty="0" err="1"/>
                  <a:t>they</a:t>
                </a:r>
                <a:r>
                  <a:rPr lang="fr-FR" sz="2400" dirty="0"/>
                  <a:t> </a:t>
                </a:r>
                <a:r>
                  <a:rPr lang="fr-FR" sz="2400" dirty="0" err="1"/>
                  <a:t>reach</a:t>
                </a:r>
                <a:r>
                  <a:rPr lang="fr-FR" sz="2400" dirty="0"/>
                  <a:t> </a:t>
                </a:r>
                <a:r>
                  <a:rPr lang="fr-FR" sz="2400" dirty="0" err="1"/>
                  <a:t>sensitivities</a:t>
                </a:r>
                <a:r>
                  <a:rPr lang="fr-FR" sz="2400" dirty="0"/>
                  <a:t> </a:t>
                </a:r>
                <a:r>
                  <a:rPr lang="fr-FR" sz="2400" b="1" dirty="0" err="1"/>
                  <a:t>below</a:t>
                </a:r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r>
                      <a:rPr lang="fr-FR" sz="24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sz="2400" b="1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fr-FR" sz="24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𝑯𝒛</m:t>
                        </m:r>
                      </m:e>
                    </m:rad>
                  </m:oMath>
                </a14:m>
                <a:endParaRPr lang="en-GB" sz="2400" b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080183-A49A-10BA-43A4-74309A9EA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6" y="2137226"/>
                <a:ext cx="5633720" cy="865750"/>
              </a:xfrm>
              <a:prstGeom prst="rect">
                <a:avLst/>
              </a:prstGeom>
              <a:blipFill>
                <a:blip r:embed="rId10"/>
                <a:stretch>
                  <a:fillRect l="-1290" t="-3378" r="-645" b="-12838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B63533-7EB8-6DB2-F96A-CF203D3A12DA}"/>
              </a:ext>
            </a:extLst>
          </p:cNvPr>
          <p:cNvCxnSpPr>
            <a:cxnSpLocks/>
          </p:cNvCxnSpPr>
          <p:nvPr/>
        </p:nvCxnSpPr>
        <p:spPr>
          <a:xfrm>
            <a:off x="8953500" y="3914775"/>
            <a:ext cx="24003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1A5A3D-D8E1-B5F3-82D5-D72D69439456}"/>
              </a:ext>
            </a:extLst>
          </p:cNvPr>
          <p:cNvCxnSpPr>
            <a:cxnSpLocks/>
          </p:cNvCxnSpPr>
          <p:nvPr/>
        </p:nvCxnSpPr>
        <p:spPr>
          <a:xfrm>
            <a:off x="9358313" y="3124200"/>
            <a:ext cx="199548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43EECF-012F-FF45-CF6E-DDBBFA58FD73}"/>
                  </a:ext>
                </a:extLst>
              </p:cNvPr>
              <p:cNvSpPr txBox="1"/>
              <p:nvPr/>
            </p:nvSpPr>
            <p:spPr>
              <a:xfrm>
                <a:off x="286756" y="3988830"/>
                <a:ext cx="5633720" cy="865750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Betwee</a:t>
                </a:r>
                <a:r>
                  <a:rPr lang="fr-FR" sz="2400" dirty="0" err="1"/>
                  <a:t>n</a:t>
                </a:r>
                <a:r>
                  <a:rPr lang="fr-FR" sz="2400" dirty="0"/>
                  <a:t> 200 </a:t>
                </a:r>
                <a:r>
                  <a:rPr lang="fr-FR" sz="2400" dirty="0" err="1"/>
                  <a:t>mHz</a:t>
                </a:r>
                <a:r>
                  <a:rPr lang="fr-FR" sz="2400" dirty="0"/>
                  <a:t> and 10 kHz, </a:t>
                </a:r>
                <a:r>
                  <a:rPr lang="fr-FR" sz="2400" dirty="0" err="1"/>
                  <a:t>we</a:t>
                </a:r>
                <a:r>
                  <a:rPr lang="fr-FR" sz="2400" dirty="0"/>
                  <a:t> </a:t>
                </a:r>
                <a:r>
                  <a:rPr lang="fr-FR" sz="2400" dirty="0" err="1"/>
                  <a:t>reach</a:t>
                </a:r>
                <a:r>
                  <a:rPr lang="fr-FR" sz="2400" dirty="0"/>
                  <a:t> </a:t>
                </a:r>
                <a:r>
                  <a:rPr lang="fr-FR" sz="2400" dirty="0" err="1"/>
                  <a:t>sensitivities</a:t>
                </a:r>
                <a:r>
                  <a:rPr lang="fr-FR" sz="2400" dirty="0"/>
                  <a:t> </a:t>
                </a:r>
                <a:r>
                  <a:rPr lang="fr-FR" sz="2400" b="1" dirty="0" err="1"/>
                  <a:t>below</a:t>
                </a:r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fr-FR" sz="24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𝑯𝒛</m:t>
                        </m:r>
                      </m:e>
                    </m:rad>
                  </m:oMath>
                </a14:m>
                <a:endParaRPr lang="en-GB" sz="2400" b="1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43EECF-012F-FF45-CF6E-DDBBFA58F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6" y="3988830"/>
                <a:ext cx="5633720" cy="865750"/>
              </a:xfrm>
              <a:prstGeom prst="rect">
                <a:avLst/>
              </a:prstGeom>
              <a:blipFill>
                <a:blip r:embed="rId11"/>
                <a:stretch>
                  <a:fillRect l="-1290" t="-3378" b="-12838"/>
                </a:stretch>
              </a:blipFill>
              <a:ln w="381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F84CA9C-0E33-5ED5-3925-A1F5C4984775}"/>
              </a:ext>
            </a:extLst>
          </p:cNvPr>
          <p:cNvSpPr txBox="1"/>
          <p:nvPr/>
        </p:nvSpPr>
        <p:spPr>
          <a:xfrm>
            <a:off x="3345180" y="6448209"/>
            <a:ext cx="7057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Note: </a:t>
            </a:r>
            <a:r>
              <a:rPr lang="fr-FR" sz="1600" dirty="0" err="1"/>
              <a:t>they</a:t>
            </a:r>
            <a:r>
              <a:rPr lang="fr-FR" sz="1600" dirty="0"/>
              <a:t> have </a:t>
            </a:r>
            <a:r>
              <a:rPr lang="fr-FR" sz="1600" dirty="0" err="1"/>
              <a:t>published</a:t>
            </a:r>
            <a:r>
              <a:rPr lang="fr-FR" sz="1600" dirty="0"/>
              <a:t> on </a:t>
            </a:r>
            <a:r>
              <a:rPr lang="fr-FR" sz="1600" dirty="0" err="1"/>
              <a:t>ArXiV</a:t>
            </a:r>
            <a:r>
              <a:rPr lang="fr-FR" sz="1600" dirty="0"/>
              <a:t> a article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improved</a:t>
            </a:r>
            <a:r>
              <a:rPr lang="fr-FR" sz="1600" dirty="0"/>
              <a:t> </a:t>
            </a:r>
            <a:r>
              <a:rPr lang="fr-FR" sz="1600" dirty="0" err="1"/>
              <a:t>results</a:t>
            </a:r>
            <a:r>
              <a:rPr lang="fr-FR" sz="1600" dirty="0"/>
              <a:t> in May 2026  </a:t>
            </a:r>
            <a:endParaRPr lang="en-GB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C9AAE7-B87A-9A54-2FDD-BF25A2D391B5}"/>
                  </a:ext>
                </a:extLst>
              </p:cNvPr>
              <p:cNvSpPr txBox="1"/>
              <p:nvPr/>
            </p:nvSpPr>
            <p:spPr>
              <a:xfrm>
                <a:off x="286756" y="5377388"/>
                <a:ext cx="6501394" cy="4964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Symbol" panose="05050102010706020507" pitchFamily="18" charset="2"/>
                  <a:buChar char="Þ"/>
                </a:pPr>
                <a:r>
                  <a:rPr lang="fr-FR" sz="2400" dirty="0"/>
                  <a:t>At 100 Hz, </a:t>
                </a:r>
                <a:r>
                  <a:rPr lang="fr-FR" sz="2400" dirty="0" err="1"/>
                  <a:t>we</a:t>
                </a:r>
                <a:r>
                  <a:rPr lang="fr-FR" sz="2400" dirty="0"/>
                  <a:t> have a </a:t>
                </a:r>
                <a:r>
                  <a:rPr lang="fr-FR" sz="2400" dirty="0" err="1"/>
                  <a:t>sensitivity</a:t>
                </a:r>
                <a:r>
                  <a:rPr lang="fr-FR" sz="2400" dirty="0"/>
                  <a:t> of 75 </a:t>
                </a:r>
                <a:r>
                  <a:rPr lang="fr-FR" sz="2400" dirty="0" err="1"/>
                  <a:t>fm</a:t>
                </a:r>
                <a:r>
                  <a:rPr lang="fr-FR" sz="2400" dirty="0"/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𝐻𝑧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C9AAE7-B87A-9A54-2FDD-BF25A2D39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56" y="5377388"/>
                <a:ext cx="6501394" cy="496418"/>
              </a:xfrm>
              <a:prstGeom prst="rect">
                <a:avLst/>
              </a:prstGeom>
              <a:blipFill>
                <a:blip r:embed="rId12"/>
                <a:stretch>
                  <a:fillRect l="-1403" t="-5952" b="-2500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D8A844FE-A613-9864-EE3C-C89803E09DAC}"/>
              </a:ext>
            </a:extLst>
          </p:cNvPr>
          <p:cNvSpPr txBox="1">
            <a:spLocks/>
          </p:cNvSpPr>
          <p:nvPr/>
        </p:nvSpPr>
        <p:spPr>
          <a:xfrm>
            <a:off x="838200" y="3715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Heterodyne cavity tracking: comparison</a:t>
            </a:r>
          </a:p>
        </p:txBody>
      </p:sp>
    </p:spTree>
    <p:extLst>
      <p:ext uri="{BB962C8B-B14F-4D97-AF65-F5344CB8AC3E}">
        <p14:creationId xmlns:p14="http://schemas.microsoft.com/office/powerpoint/2010/main" val="2850436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126F-1664-4172-CEF4-93EFB706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EC85A-B348-7D5F-9D7E-A2051D65B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548957-5204-46E5-B768-88467D127C83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A6D0B5-5BCA-3F64-FEE1-1483A699F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328B59-0BAB-6942-2AA5-CF57A4760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83230DA-CFFD-21C7-5223-E6C3E62BEF95}"/>
              </a:ext>
            </a:extLst>
          </p:cNvPr>
          <p:cNvSpPr/>
          <p:nvPr/>
        </p:nvSpPr>
        <p:spPr>
          <a:xfrm>
            <a:off x="6148943" y="5086815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BF89948-1F39-A011-9705-D9AFC4235497}"/>
              </a:ext>
            </a:extLst>
          </p:cNvPr>
          <p:cNvSpPr/>
          <p:nvPr/>
        </p:nvSpPr>
        <p:spPr>
          <a:xfrm>
            <a:off x="1954123" y="5127529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1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6C2B494-5A4D-5909-D539-35A9964D5AAB}"/>
              </a:ext>
            </a:extLst>
          </p:cNvPr>
          <p:cNvSpPr/>
          <p:nvPr/>
        </p:nvSpPr>
        <p:spPr>
          <a:xfrm>
            <a:off x="6386707" y="5295687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87" name="Picture 86" descr="A white and black object&#10;&#10;AI-generated content may be incorrect.">
            <a:extLst>
              <a:ext uri="{FF2B5EF4-FFF2-40B4-BE49-F238E27FC236}">
                <a16:creationId xmlns:a16="http://schemas.microsoft.com/office/drawing/2014/main" id="{213577AC-12E8-4B79-F471-B810854114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86707" y="5295687"/>
            <a:ext cx="135636" cy="368809"/>
          </a:xfrm>
          <a:prstGeom prst="rect">
            <a:avLst/>
          </a:prstGeom>
        </p:spPr>
      </p:pic>
      <p:pic>
        <p:nvPicPr>
          <p:cNvPr id="88" name="Picture 87" descr="A white and black object&#10;&#10;AI-generated content may be incorrect.">
            <a:extLst>
              <a:ext uri="{FF2B5EF4-FFF2-40B4-BE49-F238E27FC236}">
                <a16:creationId xmlns:a16="http://schemas.microsoft.com/office/drawing/2014/main" id="{C6C085F1-12E0-D8EF-5929-AF5D4B8FE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72" y="5295687"/>
            <a:ext cx="135636" cy="368809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35AA45D4-AB31-99AC-7C74-A845DE51DBC4}"/>
              </a:ext>
            </a:extLst>
          </p:cNvPr>
          <p:cNvSpPr txBox="1"/>
          <p:nvPr/>
        </p:nvSpPr>
        <p:spPr>
          <a:xfrm>
            <a:off x="5983007" y="4806571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1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D56D2F8-1881-B3E9-CBB1-147D06DA705D}"/>
              </a:ext>
            </a:extLst>
          </p:cNvPr>
          <p:cNvCxnSpPr>
            <a:cxnSpLocks/>
            <a:stCxn id="85" idx="3"/>
            <a:endCxn id="87" idx="3"/>
          </p:cNvCxnSpPr>
          <p:nvPr/>
        </p:nvCxnSpPr>
        <p:spPr>
          <a:xfrm flipV="1">
            <a:off x="3212190" y="5480091"/>
            <a:ext cx="3174517" cy="389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29D64D9-9C50-6E31-4029-46CFFCBE9319}"/>
              </a:ext>
            </a:extLst>
          </p:cNvPr>
          <p:cNvCxnSpPr>
            <a:cxnSpLocks/>
          </p:cNvCxnSpPr>
          <p:nvPr/>
        </p:nvCxnSpPr>
        <p:spPr>
          <a:xfrm flipV="1">
            <a:off x="5172422" y="4094150"/>
            <a:ext cx="958539" cy="138594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DB4B651-8C2E-C8A1-BBB1-D37D2B7A63D6}"/>
              </a:ext>
            </a:extLst>
          </p:cNvPr>
          <p:cNvCxnSpPr>
            <a:cxnSpLocks/>
            <a:stCxn id="87" idx="1"/>
            <a:endCxn id="88" idx="1"/>
          </p:cNvCxnSpPr>
          <p:nvPr/>
        </p:nvCxnSpPr>
        <p:spPr>
          <a:xfrm>
            <a:off x="6522343" y="5480091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3" name="Graphic 92">
            <a:extLst>
              <a:ext uri="{FF2B5EF4-FFF2-40B4-BE49-F238E27FC236}">
                <a16:creationId xmlns:a16="http://schemas.microsoft.com/office/drawing/2014/main" id="{20193D15-FDE9-D5C7-CF57-2EFAF997E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88839" y="5337614"/>
            <a:ext cx="166038" cy="284954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82FAF4F2-9346-6A01-E149-31503DF9BDC6}"/>
              </a:ext>
            </a:extLst>
          </p:cNvPr>
          <p:cNvSpPr/>
          <p:nvPr/>
        </p:nvSpPr>
        <p:spPr>
          <a:xfrm>
            <a:off x="6043340" y="1972994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4687B6B-6F00-9444-E738-A9BF093048D5}"/>
              </a:ext>
            </a:extLst>
          </p:cNvPr>
          <p:cNvSpPr/>
          <p:nvPr/>
        </p:nvSpPr>
        <p:spPr>
          <a:xfrm>
            <a:off x="1954122" y="2025985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2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32D5C2D-53FC-D05A-B331-A33D50933D70}"/>
              </a:ext>
            </a:extLst>
          </p:cNvPr>
          <p:cNvSpPr/>
          <p:nvPr/>
        </p:nvSpPr>
        <p:spPr>
          <a:xfrm>
            <a:off x="6040113" y="2181867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97" name="Picture 96" descr="A white and black object&#10;&#10;AI-generated content may be incorrect.">
            <a:extLst>
              <a:ext uri="{FF2B5EF4-FFF2-40B4-BE49-F238E27FC236}">
                <a16:creationId xmlns:a16="http://schemas.microsoft.com/office/drawing/2014/main" id="{59482B4F-0590-C723-4F01-57A1ECB7C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47248" y="2183693"/>
            <a:ext cx="135636" cy="368809"/>
          </a:xfrm>
          <a:prstGeom prst="rect">
            <a:avLst/>
          </a:prstGeom>
        </p:spPr>
      </p:pic>
      <p:pic>
        <p:nvPicPr>
          <p:cNvPr id="98" name="Picture 97" descr="A white and black object&#10;&#10;AI-generated content may be incorrect.">
            <a:extLst>
              <a:ext uri="{FF2B5EF4-FFF2-40B4-BE49-F238E27FC236}">
                <a16:creationId xmlns:a16="http://schemas.microsoft.com/office/drawing/2014/main" id="{07018DE6-4B8A-B5EC-9668-8DF1F7C5A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934" y="2178926"/>
            <a:ext cx="135636" cy="368809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F3AA296-EC2D-54D7-5641-A2F39F566512}"/>
              </a:ext>
            </a:extLst>
          </p:cNvPr>
          <p:cNvCxnSpPr>
            <a:cxnSpLocks/>
          </p:cNvCxnSpPr>
          <p:nvPr/>
        </p:nvCxnSpPr>
        <p:spPr>
          <a:xfrm flipV="1">
            <a:off x="3237347" y="2368470"/>
            <a:ext cx="2835059" cy="14341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BFE1B68-5D5D-A567-0B6C-2A57D0F0D8F7}"/>
              </a:ext>
            </a:extLst>
          </p:cNvPr>
          <p:cNvCxnSpPr>
            <a:cxnSpLocks/>
            <a:stCxn id="97" idx="1"/>
            <a:endCxn id="98" idx="1"/>
          </p:cNvCxnSpPr>
          <p:nvPr/>
        </p:nvCxnSpPr>
        <p:spPr>
          <a:xfrm flipV="1">
            <a:off x="6182884" y="2363331"/>
            <a:ext cx="1042050" cy="47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1" name="Graphic 100">
            <a:extLst>
              <a:ext uri="{FF2B5EF4-FFF2-40B4-BE49-F238E27FC236}">
                <a16:creationId xmlns:a16="http://schemas.microsoft.com/office/drawing/2014/main" id="{285DA8F1-F258-CD96-9981-BAB67BCF46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94749" y="2194554"/>
            <a:ext cx="166038" cy="284954"/>
          </a:xfrm>
          <a:prstGeom prst="rect">
            <a:avLst/>
          </a:prstGeom>
        </p:spPr>
      </p:pic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8A18651A-FB14-DAF1-617A-926E9411FAF5}"/>
              </a:ext>
            </a:extLst>
          </p:cNvPr>
          <p:cNvCxnSpPr>
            <a:cxnSpLocks/>
          </p:cNvCxnSpPr>
          <p:nvPr/>
        </p:nvCxnSpPr>
        <p:spPr>
          <a:xfrm>
            <a:off x="5225280" y="2375641"/>
            <a:ext cx="1617826" cy="994299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388363E-1378-B3D8-9127-20278DEE52BB}"/>
              </a:ext>
            </a:extLst>
          </p:cNvPr>
          <p:cNvSpPr/>
          <p:nvPr/>
        </p:nvSpPr>
        <p:spPr>
          <a:xfrm>
            <a:off x="1954121" y="3373878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Maser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9E112B9-5907-3266-D930-E2EC1F7D22FC}"/>
              </a:ext>
            </a:extLst>
          </p:cNvPr>
          <p:cNvCxnSpPr>
            <a:cxnSpLocks/>
            <a:stCxn id="104" idx="3"/>
            <a:endCxn id="108" idx="1"/>
          </p:cNvCxnSpPr>
          <p:nvPr/>
        </p:nvCxnSpPr>
        <p:spPr>
          <a:xfrm flipV="1">
            <a:off x="3212189" y="3726394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Graphic 105">
            <a:extLst>
              <a:ext uri="{FF2B5EF4-FFF2-40B4-BE49-F238E27FC236}">
                <a16:creationId xmlns:a16="http://schemas.microsoft.com/office/drawing/2014/main" id="{729ED004-6D68-8322-7E62-0C09848B0A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88839" y="3555910"/>
            <a:ext cx="166038" cy="284954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D2143B0-BF7C-5160-4C84-4C09957AD8BF}"/>
              </a:ext>
            </a:extLst>
          </p:cNvPr>
          <p:cNvGrpSpPr/>
          <p:nvPr/>
        </p:nvGrpSpPr>
        <p:grpSpPr>
          <a:xfrm>
            <a:off x="5741752" y="3369941"/>
            <a:ext cx="1505344" cy="712905"/>
            <a:chOff x="4852895" y="3141140"/>
            <a:chExt cx="1505344" cy="712905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60BF339-72FC-3033-BA4D-C9C6FD92B21A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F541E22-A4C2-FA2E-4453-B184DE8E599B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E4095B87-614B-27FA-657D-2CB510E11A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B70F8F3-C432-C076-49F3-8AD15240E3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rgbClr val="FFA500"/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86AA0335-C2C8-29F2-462B-836B22B87D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919CE0BF-2691-6272-90A5-399403332B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2C2D6DA2-0768-B7E5-F3E2-33C6326096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4B6008B-87CE-64A9-DC62-8CC102AE0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82F21C7-661E-6F31-4210-7176484B4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7D1BA85-2969-8CBD-6CE5-8F9672DAA118}"/>
              </a:ext>
            </a:extLst>
          </p:cNvPr>
          <p:cNvSpPr/>
          <p:nvPr/>
        </p:nvSpPr>
        <p:spPr>
          <a:xfrm>
            <a:off x="6182885" y="3883363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0B84E36-0D0C-9865-1788-2F8E9A46CF78}"/>
              </a:ext>
            </a:extLst>
          </p:cNvPr>
          <p:cNvSpPr/>
          <p:nvPr/>
        </p:nvSpPr>
        <p:spPr>
          <a:xfrm>
            <a:off x="6900168" y="2750446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E69DDA0-23F6-1DE7-EA03-524D903434E2}"/>
              </a:ext>
            </a:extLst>
          </p:cNvPr>
          <p:cNvSpPr/>
          <p:nvPr/>
        </p:nvSpPr>
        <p:spPr>
          <a:xfrm>
            <a:off x="9235099" y="3375522"/>
            <a:ext cx="1490185" cy="663807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</a:rPr>
              <a:t>Phasemeter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BEAA8FC-DA63-C1A7-D0F1-519930114A31}"/>
              </a:ext>
            </a:extLst>
          </p:cNvPr>
          <p:cNvSpPr txBox="1"/>
          <p:nvPr/>
        </p:nvSpPr>
        <p:spPr>
          <a:xfrm>
            <a:off x="5251494" y="3043582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0CCE529-BD4A-D35F-0367-D1EF45B7D70D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7608BA-7B36-1ACE-3873-62E572F64D86}"/>
                  </a:ext>
                </a:extLst>
              </p:cNvPr>
              <p:cNvSpPr txBox="1"/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7608BA-7B36-1ACE-3873-62E572F64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blipFill>
                <a:blip r:embed="rId7"/>
                <a:stretch>
                  <a:fillRect l="-2591" r="-3109" b="-19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854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C016F-54B5-963E-8B21-AEA71B5D8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6638-34D8-3602-98DE-88927DB1F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4F2FA-A81E-B99C-DAC5-927DDE18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FD312C-F328-5074-2EDE-C2EA5AABE973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9C27FF-A245-D533-0AC4-93EB32269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9F8643-8D98-7529-DA8F-1A40C6270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A86F5C4-168F-CAF7-A7C2-C72800CDDD24}"/>
              </a:ext>
            </a:extLst>
          </p:cNvPr>
          <p:cNvSpPr/>
          <p:nvPr/>
        </p:nvSpPr>
        <p:spPr>
          <a:xfrm>
            <a:off x="6140619" y="5089883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83586B-4C53-4534-5FC5-4F458BFD95D5}"/>
              </a:ext>
            </a:extLst>
          </p:cNvPr>
          <p:cNvSpPr/>
          <p:nvPr/>
        </p:nvSpPr>
        <p:spPr>
          <a:xfrm>
            <a:off x="1945799" y="5130597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B69CFC-7C6B-7CC7-A599-010817E0E994}"/>
              </a:ext>
            </a:extLst>
          </p:cNvPr>
          <p:cNvSpPr/>
          <p:nvPr/>
        </p:nvSpPr>
        <p:spPr>
          <a:xfrm>
            <a:off x="6378383" y="5298755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4" name="Picture 13" descr="A white and black object&#10;&#10;AI-generated content may be incorrect.">
            <a:extLst>
              <a:ext uri="{FF2B5EF4-FFF2-40B4-BE49-F238E27FC236}">
                <a16:creationId xmlns:a16="http://schemas.microsoft.com/office/drawing/2014/main" id="{302E0B80-6AFD-5318-9C66-CA0DF90DAD1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78383" y="5298755"/>
            <a:ext cx="135636" cy="368809"/>
          </a:xfrm>
          <a:prstGeom prst="rect">
            <a:avLst/>
          </a:prstGeom>
        </p:spPr>
      </p:pic>
      <p:pic>
        <p:nvPicPr>
          <p:cNvPr id="15" name="Picture 14" descr="A white and black object&#10;&#10;AI-generated content may be incorrect.">
            <a:extLst>
              <a:ext uri="{FF2B5EF4-FFF2-40B4-BE49-F238E27FC236}">
                <a16:creationId xmlns:a16="http://schemas.microsoft.com/office/drawing/2014/main" id="{47E2357D-069D-FD03-91B7-DCC50D79C56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48" y="5298755"/>
            <a:ext cx="135636" cy="368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2093C8-A0EC-0090-B044-D273F6AA2E3D}"/>
              </a:ext>
            </a:extLst>
          </p:cNvPr>
          <p:cNvSpPr txBox="1"/>
          <p:nvPr/>
        </p:nvSpPr>
        <p:spPr>
          <a:xfrm>
            <a:off x="5974683" y="4809639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7F65B1-9935-C823-E90C-F876F1CDB612}"/>
              </a:ext>
            </a:extLst>
          </p:cNvPr>
          <p:cNvCxnSpPr>
            <a:cxnSpLocks/>
            <a:stCxn id="12" idx="3"/>
            <a:endCxn id="14" idx="3"/>
          </p:cNvCxnSpPr>
          <p:nvPr/>
        </p:nvCxnSpPr>
        <p:spPr>
          <a:xfrm flipV="1">
            <a:off x="3203866" y="5483159"/>
            <a:ext cx="3174517" cy="3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92B0A70-217F-E10A-E0FC-1C5133DE6935}"/>
              </a:ext>
            </a:extLst>
          </p:cNvPr>
          <p:cNvCxnSpPr>
            <a:cxnSpLocks/>
          </p:cNvCxnSpPr>
          <p:nvPr/>
        </p:nvCxnSpPr>
        <p:spPr>
          <a:xfrm flipV="1">
            <a:off x="5164098" y="4097218"/>
            <a:ext cx="958539" cy="13859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21243D6-0AE4-C328-18C5-8CBFC47D5556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6514019" y="5483159"/>
            <a:ext cx="570429" cy="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01703A12-3B76-6D25-A1A4-082F544C0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0515" y="5340682"/>
            <a:ext cx="166038" cy="2849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B5A4BEB-EDA4-EFB0-8819-8CB3DBE2B05C}"/>
              </a:ext>
            </a:extLst>
          </p:cNvPr>
          <p:cNvSpPr/>
          <p:nvPr/>
        </p:nvSpPr>
        <p:spPr>
          <a:xfrm>
            <a:off x="6035016" y="1976062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34FDD9-2224-1527-882A-51FEEEEDF0E3}"/>
              </a:ext>
            </a:extLst>
          </p:cNvPr>
          <p:cNvSpPr/>
          <p:nvPr/>
        </p:nvSpPr>
        <p:spPr>
          <a:xfrm>
            <a:off x="1945798" y="2029053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2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9D4D71-3E39-1C2F-98BA-B02C42CC9918}"/>
              </a:ext>
            </a:extLst>
          </p:cNvPr>
          <p:cNvSpPr/>
          <p:nvPr/>
        </p:nvSpPr>
        <p:spPr>
          <a:xfrm>
            <a:off x="6031789" y="2184935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4" name="Picture 23" descr="A white and black object&#10;&#10;AI-generated content may be incorrect.">
            <a:extLst>
              <a:ext uri="{FF2B5EF4-FFF2-40B4-BE49-F238E27FC236}">
                <a16:creationId xmlns:a16="http://schemas.microsoft.com/office/drawing/2014/main" id="{6EF004B4-FA96-3AE4-24A7-2FE00F7F0AB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8924" y="2186761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5" name="Picture 24" descr="A white and black object&#10;&#10;AI-generated content may be incorrect.">
            <a:extLst>
              <a:ext uri="{FF2B5EF4-FFF2-40B4-BE49-F238E27FC236}">
                <a16:creationId xmlns:a16="http://schemas.microsoft.com/office/drawing/2014/main" id="{68CE0D91-3F5D-841F-9289-6BE1652E30D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610" y="2181994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1F76DE-988E-C06F-968F-2DB91CF5E271}"/>
              </a:ext>
            </a:extLst>
          </p:cNvPr>
          <p:cNvCxnSpPr>
            <a:cxnSpLocks/>
          </p:cNvCxnSpPr>
          <p:nvPr/>
        </p:nvCxnSpPr>
        <p:spPr>
          <a:xfrm flipV="1">
            <a:off x="3229023" y="2371538"/>
            <a:ext cx="2835059" cy="143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66E7B4B-7410-C82F-D349-FBD2EDCC70B3}"/>
              </a:ext>
            </a:extLst>
          </p:cNvPr>
          <p:cNvCxnSpPr>
            <a:cxnSpLocks/>
            <a:stCxn id="24" idx="1"/>
            <a:endCxn id="25" idx="1"/>
          </p:cNvCxnSpPr>
          <p:nvPr/>
        </p:nvCxnSpPr>
        <p:spPr>
          <a:xfrm flipV="1">
            <a:off x="6174560" y="2366399"/>
            <a:ext cx="1042050" cy="476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B445E063-D4E9-0DFE-BE87-F95334CAC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6425" y="2197622"/>
            <a:ext cx="166038" cy="2849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B9E4ACF-28E6-6AB1-1FE8-E22114A561D6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3445B6E-1BCD-1B7B-C594-5D7DCFB6AD84}"/>
              </a:ext>
            </a:extLst>
          </p:cNvPr>
          <p:cNvCxnSpPr>
            <a:cxnSpLocks/>
          </p:cNvCxnSpPr>
          <p:nvPr/>
        </p:nvCxnSpPr>
        <p:spPr>
          <a:xfrm>
            <a:off x="5216956" y="2378709"/>
            <a:ext cx="1617826" cy="9942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B04A9F1-79A5-238D-92AA-44DE5277032D}"/>
              </a:ext>
            </a:extLst>
          </p:cNvPr>
          <p:cNvSpPr/>
          <p:nvPr/>
        </p:nvSpPr>
        <p:spPr>
          <a:xfrm>
            <a:off x="1945797" y="3376946"/>
            <a:ext cx="1258068" cy="71557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>
                <a:solidFill>
                  <a:schemeClr val="bg2">
                    <a:lumMod val="50000"/>
                  </a:schemeClr>
                </a:solidFill>
              </a:rPr>
              <a:t>Maser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7556D5-1278-378A-935A-65203E8BBEFD}"/>
              </a:ext>
            </a:extLst>
          </p:cNvPr>
          <p:cNvCxnSpPr>
            <a:cxnSpLocks/>
            <a:stCxn id="31" idx="3"/>
            <a:endCxn id="35" idx="1"/>
          </p:cNvCxnSpPr>
          <p:nvPr/>
        </p:nvCxnSpPr>
        <p:spPr>
          <a:xfrm flipV="1">
            <a:off x="3203865" y="3729462"/>
            <a:ext cx="2529563" cy="527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Graphic 32">
            <a:extLst>
              <a:ext uri="{FF2B5EF4-FFF2-40B4-BE49-F238E27FC236}">
                <a16:creationId xmlns:a16="http://schemas.microsoft.com/office/drawing/2014/main" id="{D1763C6B-B513-B699-A2E0-F90C9D7E0A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0515" y="3558978"/>
            <a:ext cx="166038" cy="28495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499479E-9672-823D-DF13-2CA07558FF46}"/>
              </a:ext>
            </a:extLst>
          </p:cNvPr>
          <p:cNvGrpSpPr/>
          <p:nvPr/>
        </p:nvGrpSpPr>
        <p:grpSpPr>
          <a:xfrm>
            <a:off x="5733428" y="3373009"/>
            <a:ext cx="1505344" cy="712905"/>
            <a:chOff x="4852895" y="3141140"/>
            <a:chExt cx="1505344" cy="71290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4971D0-CE72-9961-2B15-51434CC36F55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9BA110A-0460-2739-2969-C1E747FDF43F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DAAE4F0-6F3B-76F2-D361-B896F17676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C3B883F-0568-3AAC-2057-8826D64BF2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5C6C70D7-0D72-DAF1-5BF0-539A7FD967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EC005-0280-44EC-718B-4B6CCBFCC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10F75E9-7421-2A94-39BF-B21FC899B5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50517F4-5228-F1BA-DF1A-C14AC2856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585ADF1-E8FB-FBF9-8BD9-D83E64BF81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48A6CD-1594-B3F9-28E9-5F1BE68427B2}"/>
              </a:ext>
            </a:extLst>
          </p:cNvPr>
          <p:cNvSpPr/>
          <p:nvPr/>
        </p:nvSpPr>
        <p:spPr>
          <a:xfrm>
            <a:off x="6174561" y="3886431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D26085C-EC90-1386-DAAD-959801A60381}"/>
              </a:ext>
            </a:extLst>
          </p:cNvPr>
          <p:cNvSpPr/>
          <p:nvPr/>
        </p:nvSpPr>
        <p:spPr>
          <a:xfrm>
            <a:off x="6891844" y="2753514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7523FA-FEB0-8FF0-BF4F-CC849383CB89}"/>
              </a:ext>
            </a:extLst>
          </p:cNvPr>
          <p:cNvSpPr/>
          <p:nvPr/>
        </p:nvSpPr>
        <p:spPr>
          <a:xfrm>
            <a:off x="9226775" y="3378590"/>
            <a:ext cx="1490185" cy="663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Phasemeter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63B68B-5875-27B2-B6B2-43264EF04D5D}"/>
              </a:ext>
            </a:extLst>
          </p:cNvPr>
          <p:cNvSpPr txBox="1"/>
          <p:nvPr/>
        </p:nvSpPr>
        <p:spPr>
          <a:xfrm>
            <a:off x="5243170" y="3046650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OFC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60BC60-E435-60B2-DFFC-3EB177EF808F}"/>
              </a:ext>
            </a:extLst>
          </p:cNvPr>
          <p:cNvSpPr txBox="1"/>
          <p:nvPr/>
        </p:nvSpPr>
        <p:spPr>
          <a:xfrm>
            <a:off x="8426493" y="1069630"/>
            <a:ext cx="3471333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Stable laser with narrow linewidth : 160 Hz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B6DFC83-22CF-60FF-6D30-E128601AD5FC}"/>
              </a:ext>
            </a:extLst>
          </p:cNvPr>
          <p:cNvSpPr/>
          <p:nvPr/>
        </p:nvSpPr>
        <p:spPr>
          <a:xfrm>
            <a:off x="1782567" y="4981620"/>
            <a:ext cx="1584527" cy="9942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EF2687-3FF5-AF83-EC74-9625D7F45703}"/>
                  </a:ext>
                </a:extLst>
              </p:cNvPr>
              <p:cNvSpPr txBox="1"/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fr-FR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num>
                      <m:den>
                        <m:r>
                          <a:rPr lang="fr-FR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−12</m:t>
                        </m:r>
                      </m:sup>
                    </m:sSup>
                    <m:r>
                      <a:rPr lang="en-GB" sz="1600" b="0" i="1" noProof="0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>
                    <a:solidFill>
                      <a:schemeClr val="bg2">
                        <a:lumMod val="50000"/>
                      </a:schemeClr>
                    </a:solidFill>
                  </a:rPr>
                  <a:t> at 1 second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EF2687-3FF5-AF83-EC74-9625D7F45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blipFill>
                <a:blip r:embed="rId6"/>
                <a:stretch>
                  <a:fillRect l="-2591" r="-3109" b="-19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425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D77B8-80EE-1157-B802-6C502750F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F3F23-CDA3-C7F7-0FD1-B8A355558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56605-B349-1E44-3E13-192BA3D0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679709B-773C-34A6-E927-FA37031A01C8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B7D9C58-375D-AAB0-873E-93649335E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C8D2BD-848B-90DD-E448-95E9B5C19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5817519-0CB2-571D-5C4B-05C62667FF4C}"/>
              </a:ext>
            </a:extLst>
          </p:cNvPr>
          <p:cNvSpPr/>
          <p:nvPr/>
        </p:nvSpPr>
        <p:spPr>
          <a:xfrm>
            <a:off x="6140619" y="5089883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064D98-7009-2DCB-C438-2D3BF6917E55}"/>
              </a:ext>
            </a:extLst>
          </p:cNvPr>
          <p:cNvSpPr/>
          <p:nvPr/>
        </p:nvSpPr>
        <p:spPr>
          <a:xfrm>
            <a:off x="1945799" y="5130597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11BC66-3B2F-90D5-A1EF-ECBC4BAFE003}"/>
              </a:ext>
            </a:extLst>
          </p:cNvPr>
          <p:cNvSpPr/>
          <p:nvPr/>
        </p:nvSpPr>
        <p:spPr>
          <a:xfrm>
            <a:off x="6378383" y="5298755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4" name="Picture 13" descr="A white and black object&#10;&#10;AI-generated content may be incorrect.">
            <a:extLst>
              <a:ext uri="{FF2B5EF4-FFF2-40B4-BE49-F238E27FC236}">
                <a16:creationId xmlns:a16="http://schemas.microsoft.com/office/drawing/2014/main" id="{0CE6810E-F772-83EF-EF6A-734E002D1E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78383" y="5298755"/>
            <a:ext cx="135636" cy="368809"/>
          </a:xfrm>
          <a:prstGeom prst="rect">
            <a:avLst/>
          </a:prstGeom>
        </p:spPr>
      </p:pic>
      <p:pic>
        <p:nvPicPr>
          <p:cNvPr id="15" name="Picture 14" descr="A white and black object&#10;&#10;AI-generated content may be incorrect.">
            <a:extLst>
              <a:ext uri="{FF2B5EF4-FFF2-40B4-BE49-F238E27FC236}">
                <a16:creationId xmlns:a16="http://schemas.microsoft.com/office/drawing/2014/main" id="{26B4F41C-81AF-3329-9AD5-157BCF5068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48" y="5298755"/>
            <a:ext cx="135636" cy="368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177690-BA18-D04D-E5F7-FFF596620E6A}"/>
              </a:ext>
            </a:extLst>
          </p:cNvPr>
          <p:cNvSpPr txBox="1"/>
          <p:nvPr/>
        </p:nvSpPr>
        <p:spPr>
          <a:xfrm>
            <a:off x="5974683" y="4809639"/>
            <a:ext cx="164909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FA5B31-D8C8-E710-B042-D6E986A5200A}"/>
              </a:ext>
            </a:extLst>
          </p:cNvPr>
          <p:cNvCxnSpPr>
            <a:cxnSpLocks/>
            <a:stCxn id="12" idx="3"/>
            <a:endCxn id="14" idx="3"/>
          </p:cNvCxnSpPr>
          <p:nvPr/>
        </p:nvCxnSpPr>
        <p:spPr>
          <a:xfrm flipV="1">
            <a:off x="3203866" y="5483159"/>
            <a:ext cx="3174517" cy="3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493514D-43AA-B0DA-3B82-889E4672F32B}"/>
              </a:ext>
            </a:extLst>
          </p:cNvPr>
          <p:cNvCxnSpPr>
            <a:cxnSpLocks/>
          </p:cNvCxnSpPr>
          <p:nvPr/>
        </p:nvCxnSpPr>
        <p:spPr>
          <a:xfrm flipV="1">
            <a:off x="5164098" y="4097218"/>
            <a:ext cx="958539" cy="13859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0E72F7-5A8E-2CC8-E084-81F6AF5A71FE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6514019" y="5483159"/>
            <a:ext cx="570429" cy="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ADEF1BCF-57FA-307B-C8CC-1F302EC4E5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0515" y="5340682"/>
            <a:ext cx="166038" cy="2849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2319FEC-A2B7-C20F-5660-B4305DE1C847}"/>
              </a:ext>
            </a:extLst>
          </p:cNvPr>
          <p:cNvSpPr/>
          <p:nvPr/>
        </p:nvSpPr>
        <p:spPr>
          <a:xfrm>
            <a:off x="6035016" y="1976062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84A7F6-954F-075B-521C-631843666B9D}"/>
              </a:ext>
            </a:extLst>
          </p:cNvPr>
          <p:cNvSpPr/>
          <p:nvPr/>
        </p:nvSpPr>
        <p:spPr>
          <a:xfrm>
            <a:off x="1945798" y="2029053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2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2F6C0F-F9CF-38A5-8A10-D7FD604AC6CB}"/>
              </a:ext>
            </a:extLst>
          </p:cNvPr>
          <p:cNvSpPr/>
          <p:nvPr/>
        </p:nvSpPr>
        <p:spPr>
          <a:xfrm>
            <a:off x="6031789" y="2184935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4" name="Picture 23" descr="A white and black object&#10;&#10;AI-generated content may be incorrect.">
            <a:extLst>
              <a:ext uri="{FF2B5EF4-FFF2-40B4-BE49-F238E27FC236}">
                <a16:creationId xmlns:a16="http://schemas.microsoft.com/office/drawing/2014/main" id="{06775EBA-0269-A9B2-CE25-069E7FD8ED2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8924" y="2186761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5" name="Picture 24" descr="A white and black object&#10;&#10;AI-generated content may be incorrect.">
            <a:extLst>
              <a:ext uri="{FF2B5EF4-FFF2-40B4-BE49-F238E27FC236}">
                <a16:creationId xmlns:a16="http://schemas.microsoft.com/office/drawing/2014/main" id="{28CDC37A-4F16-658E-D5AC-370AAD13040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610" y="2181994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BDF8E3C-DED8-ACB3-1F34-419A7A0647E9}"/>
              </a:ext>
            </a:extLst>
          </p:cNvPr>
          <p:cNvCxnSpPr>
            <a:cxnSpLocks/>
          </p:cNvCxnSpPr>
          <p:nvPr/>
        </p:nvCxnSpPr>
        <p:spPr>
          <a:xfrm flipV="1">
            <a:off x="3229023" y="2371538"/>
            <a:ext cx="2835059" cy="143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F7E0F95-E356-B211-BC7D-10887EF5006E}"/>
              </a:ext>
            </a:extLst>
          </p:cNvPr>
          <p:cNvCxnSpPr>
            <a:cxnSpLocks/>
            <a:stCxn id="24" idx="1"/>
            <a:endCxn id="25" idx="1"/>
          </p:cNvCxnSpPr>
          <p:nvPr/>
        </p:nvCxnSpPr>
        <p:spPr>
          <a:xfrm flipV="1">
            <a:off x="6174560" y="2366399"/>
            <a:ext cx="1042050" cy="476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3B20CB40-1C6A-FBB6-EE86-7FC6BFD946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6425" y="2197622"/>
            <a:ext cx="166038" cy="2849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7E86CB8-4F29-9505-8583-C3FF25E0886B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CE34F1-F332-DF6B-8101-418138A1DBDC}"/>
              </a:ext>
            </a:extLst>
          </p:cNvPr>
          <p:cNvCxnSpPr>
            <a:cxnSpLocks/>
          </p:cNvCxnSpPr>
          <p:nvPr/>
        </p:nvCxnSpPr>
        <p:spPr>
          <a:xfrm>
            <a:off x="5216956" y="2378709"/>
            <a:ext cx="1617826" cy="9942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80A95B1-FB79-6343-36D9-78BAEAC02EB2}"/>
              </a:ext>
            </a:extLst>
          </p:cNvPr>
          <p:cNvSpPr/>
          <p:nvPr/>
        </p:nvSpPr>
        <p:spPr>
          <a:xfrm>
            <a:off x="1945797" y="3376946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Strontium clock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CC3D134-28CF-D8A7-19DC-A7E9F62A919A}"/>
              </a:ext>
            </a:extLst>
          </p:cNvPr>
          <p:cNvCxnSpPr>
            <a:cxnSpLocks/>
            <a:stCxn id="31" idx="3"/>
            <a:endCxn id="35" idx="1"/>
          </p:cNvCxnSpPr>
          <p:nvPr/>
        </p:nvCxnSpPr>
        <p:spPr>
          <a:xfrm flipV="1">
            <a:off x="3203865" y="3729462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F294A2E-CDA3-577F-5B1C-2807B68240B3}"/>
              </a:ext>
            </a:extLst>
          </p:cNvPr>
          <p:cNvGrpSpPr/>
          <p:nvPr/>
        </p:nvGrpSpPr>
        <p:grpSpPr>
          <a:xfrm>
            <a:off x="5733428" y="3373009"/>
            <a:ext cx="1505344" cy="712905"/>
            <a:chOff x="4852895" y="3141140"/>
            <a:chExt cx="1505344" cy="71290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648295-ECE7-F4A8-2B86-6BF11D871A91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7562EAA-2EB7-8FE9-B8C2-07D5FBE735E4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D069936-319C-380E-6D0D-423EC50247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BAC193C-3659-0303-35E2-51942DFC61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8966003-D63A-5866-0490-4A6315F6C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41C4F5-0BB5-7F25-4F93-76ED6667DF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DFAF140-2698-BDEB-420F-070E420C4A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A15A39D-4236-BC7D-0BA7-2E949C1AD4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204C1F1-D5E3-C890-B159-F3D9CB769C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2499A11-6682-71EB-4B94-555939CCBD20}"/>
              </a:ext>
            </a:extLst>
          </p:cNvPr>
          <p:cNvSpPr/>
          <p:nvPr/>
        </p:nvSpPr>
        <p:spPr>
          <a:xfrm>
            <a:off x="6174561" y="3886431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73D048C-CD7A-AE9E-E1F0-C1CF571C9286}"/>
              </a:ext>
            </a:extLst>
          </p:cNvPr>
          <p:cNvSpPr/>
          <p:nvPr/>
        </p:nvSpPr>
        <p:spPr>
          <a:xfrm>
            <a:off x="6891844" y="2753514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C09EE48-931D-3BB9-E2AB-77FB28AC7C1B}"/>
              </a:ext>
            </a:extLst>
          </p:cNvPr>
          <p:cNvSpPr/>
          <p:nvPr/>
        </p:nvSpPr>
        <p:spPr>
          <a:xfrm>
            <a:off x="9226775" y="3378590"/>
            <a:ext cx="1490185" cy="663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Phasemeter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936C938-E126-1758-82FD-F9BBCD4FD78C}"/>
              </a:ext>
            </a:extLst>
          </p:cNvPr>
          <p:cNvSpPr txBox="1"/>
          <p:nvPr/>
        </p:nvSpPr>
        <p:spPr>
          <a:xfrm>
            <a:off x="5243170" y="3046650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8A17373-5C78-91D9-8353-F1C30293F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80515" y="3558978"/>
            <a:ext cx="166038" cy="2849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8F537B-D35B-F458-B03C-8B8CFE8EC2DD}"/>
              </a:ext>
            </a:extLst>
          </p:cNvPr>
          <p:cNvSpPr/>
          <p:nvPr/>
        </p:nvSpPr>
        <p:spPr>
          <a:xfrm>
            <a:off x="1782567" y="3262085"/>
            <a:ext cx="1584527" cy="1543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112EE-60D1-DF44-1B96-6FC4F62F4A93}"/>
              </a:ext>
            </a:extLst>
          </p:cNvPr>
          <p:cNvSpPr txBox="1"/>
          <p:nvPr/>
        </p:nvSpPr>
        <p:spPr>
          <a:xfrm>
            <a:off x="8211596" y="1338615"/>
            <a:ext cx="352054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Frequency link with ORB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02FD27F-EA20-543D-F2E2-E29D9F01C60D}"/>
                  </a:ext>
                </a:extLst>
              </p:cNvPr>
              <p:cNvSpPr txBox="1"/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num>
                      <m:den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02FD27F-EA20-543D-F2E2-E29D9F01C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238" y="4156050"/>
                <a:ext cx="1175834" cy="608052"/>
              </a:xfrm>
              <a:prstGeom prst="rect">
                <a:avLst/>
              </a:prstGeom>
              <a:blipFill>
                <a:blip r:embed="rId7"/>
                <a:stretch>
                  <a:fillRect l="-2591" r="-3109" b="-19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2719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9FAB2-B0AF-003C-10EF-848F2AF22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0290-7CA0-C953-3329-74E12D21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136375-A697-62FB-874C-FA93F3D47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C38A3E-7A39-621F-3C4A-D02A124DDCDF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7DBF0-4E3F-A11A-6CC6-A19F9C5AB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8C4BCB-8B60-7D91-B1CC-22AABFB52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C9F2792-D7AD-656B-4BDD-0CB39823BF3D}"/>
              </a:ext>
            </a:extLst>
          </p:cNvPr>
          <p:cNvSpPr/>
          <p:nvPr/>
        </p:nvSpPr>
        <p:spPr>
          <a:xfrm>
            <a:off x="6140619" y="5089883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FF3735-874D-666F-21DB-89856B3F6FDC}"/>
              </a:ext>
            </a:extLst>
          </p:cNvPr>
          <p:cNvSpPr/>
          <p:nvPr/>
        </p:nvSpPr>
        <p:spPr>
          <a:xfrm>
            <a:off x="1945799" y="5130597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7547D-AEDA-B9BB-4B56-43355DECD446}"/>
              </a:ext>
            </a:extLst>
          </p:cNvPr>
          <p:cNvSpPr/>
          <p:nvPr/>
        </p:nvSpPr>
        <p:spPr>
          <a:xfrm>
            <a:off x="6378383" y="5298755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4" name="Picture 13" descr="A white and black object&#10;&#10;AI-generated content may be incorrect.">
            <a:extLst>
              <a:ext uri="{FF2B5EF4-FFF2-40B4-BE49-F238E27FC236}">
                <a16:creationId xmlns:a16="http://schemas.microsoft.com/office/drawing/2014/main" id="{37004BB4-E662-CA84-1B6E-8BDD8FBDDFD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78383" y="5298755"/>
            <a:ext cx="135636" cy="368809"/>
          </a:xfrm>
          <a:prstGeom prst="rect">
            <a:avLst/>
          </a:prstGeom>
        </p:spPr>
      </p:pic>
      <p:pic>
        <p:nvPicPr>
          <p:cNvPr id="15" name="Picture 14" descr="A white and black object&#10;&#10;AI-generated content may be incorrect.">
            <a:extLst>
              <a:ext uri="{FF2B5EF4-FFF2-40B4-BE49-F238E27FC236}">
                <a16:creationId xmlns:a16="http://schemas.microsoft.com/office/drawing/2014/main" id="{6529FA2E-EAEF-C18B-B82E-DBCA2BF4E7B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48" y="5298755"/>
            <a:ext cx="135636" cy="368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C67A6E0-7EC2-83C1-C956-6182F128F455}"/>
              </a:ext>
            </a:extLst>
          </p:cNvPr>
          <p:cNvSpPr txBox="1"/>
          <p:nvPr/>
        </p:nvSpPr>
        <p:spPr>
          <a:xfrm>
            <a:off x="5974683" y="4809639"/>
            <a:ext cx="164909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637D97-F7E9-1478-2BEA-3BCE1E248846}"/>
              </a:ext>
            </a:extLst>
          </p:cNvPr>
          <p:cNvCxnSpPr>
            <a:cxnSpLocks/>
            <a:stCxn id="12" idx="3"/>
            <a:endCxn id="14" idx="3"/>
          </p:cNvCxnSpPr>
          <p:nvPr/>
        </p:nvCxnSpPr>
        <p:spPr>
          <a:xfrm flipV="1">
            <a:off x="3203866" y="5483159"/>
            <a:ext cx="3174517" cy="3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12B293-AB09-0E18-777D-2389CD823C17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6514019" y="5483159"/>
            <a:ext cx="570429" cy="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AA2CA158-B949-EAAC-60F9-DD8DB128E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0515" y="5340682"/>
            <a:ext cx="166038" cy="2849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6BAB1C-6FAF-39C5-CEE4-358F9D8BD957}"/>
              </a:ext>
            </a:extLst>
          </p:cNvPr>
          <p:cNvSpPr/>
          <p:nvPr/>
        </p:nvSpPr>
        <p:spPr>
          <a:xfrm>
            <a:off x="6035016" y="1976062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D00580-A1A2-9199-B45F-AB00EA04DBE1}"/>
              </a:ext>
            </a:extLst>
          </p:cNvPr>
          <p:cNvSpPr/>
          <p:nvPr/>
        </p:nvSpPr>
        <p:spPr>
          <a:xfrm>
            <a:off x="1945798" y="2029053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2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07C381-C8E4-B82C-46E4-1501A606FD72}"/>
              </a:ext>
            </a:extLst>
          </p:cNvPr>
          <p:cNvSpPr/>
          <p:nvPr/>
        </p:nvSpPr>
        <p:spPr>
          <a:xfrm>
            <a:off x="6031789" y="2184935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4" name="Picture 23" descr="A white and black object&#10;&#10;AI-generated content may be incorrect.">
            <a:extLst>
              <a:ext uri="{FF2B5EF4-FFF2-40B4-BE49-F238E27FC236}">
                <a16:creationId xmlns:a16="http://schemas.microsoft.com/office/drawing/2014/main" id="{F0527734-30A3-7359-7136-DDF7A099946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8924" y="2186761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5" name="Picture 24" descr="A white and black object&#10;&#10;AI-generated content may be incorrect.">
            <a:extLst>
              <a:ext uri="{FF2B5EF4-FFF2-40B4-BE49-F238E27FC236}">
                <a16:creationId xmlns:a16="http://schemas.microsoft.com/office/drawing/2014/main" id="{BCDD8554-F876-34F0-4DDD-FB05339486C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610" y="2181994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46C2EE7-5C77-1C31-2502-394E063BDAE5}"/>
              </a:ext>
            </a:extLst>
          </p:cNvPr>
          <p:cNvCxnSpPr>
            <a:cxnSpLocks/>
          </p:cNvCxnSpPr>
          <p:nvPr/>
        </p:nvCxnSpPr>
        <p:spPr>
          <a:xfrm flipV="1">
            <a:off x="3229023" y="2371538"/>
            <a:ext cx="2835059" cy="143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7235B1-4E42-09FE-F6E1-CB70731CB9DB}"/>
              </a:ext>
            </a:extLst>
          </p:cNvPr>
          <p:cNvCxnSpPr>
            <a:cxnSpLocks/>
            <a:stCxn id="24" idx="1"/>
            <a:endCxn id="25" idx="1"/>
          </p:cNvCxnSpPr>
          <p:nvPr/>
        </p:nvCxnSpPr>
        <p:spPr>
          <a:xfrm flipV="1">
            <a:off x="6174560" y="2366399"/>
            <a:ext cx="1042050" cy="476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01A0AFE7-BCF7-0EF3-2783-A4D9BBAD30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6425" y="2197622"/>
            <a:ext cx="166038" cy="2849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5C4C4D-90AD-5B7C-7A59-0D9013547FA9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359E42C-21A4-D02D-2D73-DA7EA683A696}"/>
              </a:ext>
            </a:extLst>
          </p:cNvPr>
          <p:cNvSpPr/>
          <p:nvPr/>
        </p:nvSpPr>
        <p:spPr>
          <a:xfrm>
            <a:off x="9226775" y="3378590"/>
            <a:ext cx="1490185" cy="663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Phasemeter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E95DF4-07C4-6977-2A22-A23F723090CE}"/>
              </a:ext>
            </a:extLst>
          </p:cNvPr>
          <p:cNvSpPr txBox="1"/>
          <p:nvPr/>
        </p:nvSpPr>
        <p:spPr>
          <a:xfrm>
            <a:off x="8252358" y="1151110"/>
            <a:ext cx="3520542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Development of other frequency standards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C2E3F32-7F88-B537-47A4-62F14F01916F}"/>
                  </a:ext>
                </a:extLst>
              </p:cNvPr>
              <p:cNvSpPr txBox="1"/>
              <p:nvPr/>
            </p:nvSpPr>
            <p:spPr>
              <a:xfrm>
                <a:off x="215350" y="3403583"/>
                <a:ext cx="1519536" cy="805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  <a:p>
                <a:pPr algn="ctr"/>
                <a:r>
                  <a:rPr lang="en-GB" sz="1600" dirty="0"/>
                  <a:t>at 1 second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C2E3F32-7F88-B537-47A4-62F14F019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50" y="3403583"/>
                <a:ext cx="1519536" cy="805990"/>
              </a:xfrm>
              <a:prstGeom prst="rect">
                <a:avLst/>
              </a:prstGeom>
              <a:blipFill>
                <a:blip r:embed="rId6"/>
                <a:stretch>
                  <a:fillRect b="-82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4563AA90-E2FD-3D08-F212-CC9926EE6E46}"/>
              </a:ext>
            </a:extLst>
          </p:cNvPr>
          <p:cNvSpPr/>
          <p:nvPr/>
        </p:nvSpPr>
        <p:spPr>
          <a:xfrm>
            <a:off x="1794061" y="3121311"/>
            <a:ext cx="5742067" cy="1286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5A026A-7592-5B0E-2904-F3B47027A998}"/>
              </a:ext>
            </a:extLst>
          </p:cNvPr>
          <p:cNvSpPr/>
          <p:nvPr/>
        </p:nvSpPr>
        <p:spPr>
          <a:xfrm>
            <a:off x="6122637" y="3435231"/>
            <a:ext cx="1317231" cy="792687"/>
          </a:xfrm>
          <a:prstGeom prst="rect">
            <a:avLst/>
          </a:prstGeom>
          <a:solidFill>
            <a:srgbClr val="A83DAB">
              <a:alpha val="50196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562AB4-BCF5-9FF6-9228-F839E6C7EDF2}"/>
              </a:ext>
            </a:extLst>
          </p:cNvPr>
          <p:cNvSpPr/>
          <p:nvPr/>
        </p:nvSpPr>
        <p:spPr>
          <a:xfrm>
            <a:off x="1927817" y="3475945"/>
            <a:ext cx="1258067" cy="712905"/>
          </a:xfrm>
          <a:prstGeom prst="rect">
            <a:avLst/>
          </a:prstGeom>
          <a:solidFill>
            <a:srgbClr val="A83DAB">
              <a:alpha val="50196"/>
            </a:srgbClr>
          </a:solidFill>
          <a:ln>
            <a:solidFill>
              <a:srgbClr val="7030A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</a:rPr>
              <a:t>Stable laser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DC9F1E9-7106-8DED-4C8C-141F8D048F07}"/>
              </a:ext>
            </a:extLst>
          </p:cNvPr>
          <p:cNvSpPr/>
          <p:nvPr/>
        </p:nvSpPr>
        <p:spPr>
          <a:xfrm>
            <a:off x="6360401" y="3644103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3" name="Picture 52" descr="A white and black object&#10;&#10;AI-generated content may be incorrect.">
            <a:extLst>
              <a:ext uri="{FF2B5EF4-FFF2-40B4-BE49-F238E27FC236}">
                <a16:creationId xmlns:a16="http://schemas.microsoft.com/office/drawing/2014/main" id="{573AD170-BC3B-0FD5-4C9E-33F21980E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60401" y="3644103"/>
            <a:ext cx="135636" cy="368809"/>
          </a:xfrm>
          <a:prstGeom prst="rect">
            <a:avLst/>
          </a:prstGeom>
        </p:spPr>
      </p:pic>
      <p:pic>
        <p:nvPicPr>
          <p:cNvPr id="56" name="Picture 55" descr="A white and black object&#10;&#10;AI-generated content may be incorrect.">
            <a:extLst>
              <a:ext uri="{FF2B5EF4-FFF2-40B4-BE49-F238E27FC236}">
                <a16:creationId xmlns:a16="http://schemas.microsoft.com/office/drawing/2014/main" id="{ED6B7079-6F7B-3B63-2D4E-3C726E8E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66" y="3644103"/>
            <a:ext cx="135636" cy="36880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1080F8E-BFB0-A596-0E43-98531F4066A4}"/>
              </a:ext>
            </a:extLst>
          </p:cNvPr>
          <p:cNvSpPr txBox="1"/>
          <p:nvPr/>
        </p:nvSpPr>
        <p:spPr>
          <a:xfrm>
            <a:off x="5956701" y="3154987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Ultra-stable cavity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78F9D7E-65E3-1EB5-566D-3CF138D20ACC}"/>
              </a:ext>
            </a:extLst>
          </p:cNvPr>
          <p:cNvCxnSpPr>
            <a:cxnSpLocks/>
            <a:stCxn id="51" idx="3"/>
            <a:endCxn id="53" idx="3"/>
          </p:cNvCxnSpPr>
          <p:nvPr/>
        </p:nvCxnSpPr>
        <p:spPr>
          <a:xfrm flipV="1">
            <a:off x="3185884" y="3828507"/>
            <a:ext cx="3174517" cy="389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9971291-113E-590C-9CFE-127F7227948F}"/>
              </a:ext>
            </a:extLst>
          </p:cNvPr>
          <p:cNvCxnSpPr>
            <a:cxnSpLocks/>
            <a:stCxn id="53" idx="1"/>
            <a:endCxn id="56" idx="1"/>
          </p:cNvCxnSpPr>
          <p:nvPr/>
        </p:nvCxnSpPr>
        <p:spPr>
          <a:xfrm>
            <a:off x="6496037" y="3828507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0" name="Graphic 59">
            <a:extLst>
              <a:ext uri="{FF2B5EF4-FFF2-40B4-BE49-F238E27FC236}">
                <a16:creationId xmlns:a16="http://schemas.microsoft.com/office/drawing/2014/main" id="{DB77DBF2-E9B8-E538-8A81-B4127BA546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4462533" y="3686030"/>
            <a:ext cx="166038" cy="284954"/>
          </a:xfrm>
          <a:prstGeom prst="rect">
            <a:avLst/>
          </a:pr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5EFAA08-87FC-07BF-EC00-3E62AFFFEB85}"/>
              </a:ext>
            </a:extLst>
          </p:cNvPr>
          <p:cNvSpPr/>
          <p:nvPr/>
        </p:nvSpPr>
        <p:spPr>
          <a:xfrm>
            <a:off x="4764206" y="3844157"/>
            <a:ext cx="1858407" cy="744931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12FF1C6B-39C9-1BD0-6B8C-A772178E316F}"/>
              </a:ext>
            </a:extLst>
          </p:cNvPr>
          <p:cNvSpPr/>
          <p:nvPr/>
        </p:nvSpPr>
        <p:spPr>
          <a:xfrm flipV="1">
            <a:off x="4814410" y="4618517"/>
            <a:ext cx="1808203" cy="870236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38F23CF1-DCA0-99AD-EB98-8C3C821295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14" y="4447694"/>
            <a:ext cx="207264" cy="297181"/>
          </a:xfrm>
          <a:prstGeom prst="rect">
            <a:avLst/>
          </a:pr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860D926-9CCD-7E79-8C10-611DB58A1B62}"/>
              </a:ext>
            </a:extLst>
          </p:cNvPr>
          <p:cNvSpPr/>
          <p:nvPr/>
        </p:nvSpPr>
        <p:spPr>
          <a:xfrm flipV="1">
            <a:off x="4831998" y="2956386"/>
            <a:ext cx="1855182" cy="869925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CFF07EA-FFC8-14B7-B0DA-EC8F0BD32AD6}"/>
              </a:ext>
            </a:extLst>
          </p:cNvPr>
          <p:cNvSpPr/>
          <p:nvPr/>
        </p:nvSpPr>
        <p:spPr>
          <a:xfrm>
            <a:off x="4945543" y="2368782"/>
            <a:ext cx="1741636" cy="541762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9AE039B2-7394-E33E-BFF1-443309AA49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404" y="2784186"/>
            <a:ext cx="207264" cy="297181"/>
          </a:xfrm>
          <a:prstGeom prst="rect">
            <a:avLst/>
          </a:prstGeom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C04023A6-30B0-3701-9059-3FB9DAA4266A}"/>
              </a:ext>
            </a:extLst>
          </p:cNvPr>
          <p:cNvSpPr/>
          <p:nvPr/>
        </p:nvSpPr>
        <p:spPr>
          <a:xfrm rot="10800000" flipV="1">
            <a:off x="6829876" y="3830704"/>
            <a:ext cx="2396898" cy="794531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chemeClr val="bg2">
                <a:lumMod val="75000"/>
              </a:schemeClr>
            </a:solidFill>
            <a:head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C6B27EB-F05D-A34A-5C90-2CCD35B9F032}"/>
              </a:ext>
            </a:extLst>
          </p:cNvPr>
          <p:cNvSpPr/>
          <p:nvPr/>
        </p:nvSpPr>
        <p:spPr>
          <a:xfrm rot="10800000">
            <a:off x="6890607" y="2903510"/>
            <a:ext cx="2336167" cy="782517"/>
          </a:xfrm>
          <a:custGeom>
            <a:avLst/>
            <a:gdLst>
              <a:gd name="csX0" fmla="*/ 0 w 2070100"/>
              <a:gd name="csY0" fmla="*/ 0 h 1356576"/>
              <a:gd name="csX1" fmla="*/ 711200 w 2070100"/>
              <a:gd name="csY1" fmla="*/ 1168400 h 1356576"/>
              <a:gd name="csX2" fmla="*/ 2070100 w 2070100"/>
              <a:gd name="csY2" fmla="*/ 1339850 h 1356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0100" h="1356576">
                <a:moveTo>
                  <a:pt x="0" y="0"/>
                </a:moveTo>
                <a:cubicBezTo>
                  <a:pt x="183091" y="472546"/>
                  <a:pt x="366183" y="945092"/>
                  <a:pt x="711200" y="1168400"/>
                </a:cubicBezTo>
                <a:cubicBezTo>
                  <a:pt x="1056217" y="1391708"/>
                  <a:pt x="1563158" y="1365779"/>
                  <a:pt x="2070100" y="1339850"/>
                </a:cubicBezTo>
              </a:path>
            </a:pathLst>
          </a:custGeom>
          <a:ln w="19050">
            <a:solidFill>
              <a:schemeClr val="bg2">
                <a:lumMod val="75000"/>
              </a:schemeClr>
            </a:solidFill>
            <a:head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03054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62408-4710-AA33-8FD3-34EEC7EED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D639-8C25-742D-F7C0-59A8614E6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4F359-4C6F-2336-01DA-990D8A6C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19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19445A-65CB-665B-7C44-6AF0BD53812F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D016A6-4A36-804B-022C-9E45024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514B23-BD97-6A12-8346-99BA94B8A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885F96CC-53C7-6DE5-B57B-EAC273ED7B35}"/>
              </a:ext>
            </a:extLst>
          </p:cNvPr>
          <p:cNvSpPr/>
          <p:nvPr/>
        </p:nvSpPr>
        <p:spPr>
          <a:xfrm>
            <a:off x="6148943" y="5086815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36F7F7-D34D-9BD9-2BB8-73900FD94405}"/>
              </a:ext>
            </a:extLst>
          </p:cNvPr>
          <p:cNvSpPr/>
          <p:nvPr/>
        </p:nvSpPr>
        <p:spPr>
          <a:xfrm>
            <a:off x="1954123" y="5127529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Laser 1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E3EF958-BE93-5E97-0A3F-05297F37D406}"/>
              </a:ext>
            </a:extLst>
          </p:cNvPr>
          <p:cNvSpPr/>
          <p:nvPr/>
        </p:nvSpPr>
        <p:spPr>
          <a:xfrm>
            <a:off x="6386707" y="5295687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87" name="Picture 86" descr="A white and black object&#10;&#10;AI-generated content may be incorrect.">
            <a:extLst>
              <a:ext uri="{FF2B5EF4-FFF2-40B4-BE49-F238E27FC236}">
                <a16:creationId xmlns:a16="http://schemas.microsoft.com/office/drawing/2014/main" id="{3FA1A37C-E428-A03D-8C60-79EFA7460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86707" y="5295687"/>
            <a:ext cx="135636" cy="368809"/>
          </a:xfrm>
          <a:prstGeom prst="rect">
            <a:avLst/>
          </a:prstGeom>
        </p:spPr>
      </p:pic>
      <p:pic>
        <p:nvPicPr>
          <p:cNvPr id="88" name="Picture 87" descr="A white and black object&#10;&#10;AI-generated content may be incorrect.">
            <a:extLst>
              <a:ext uri="{FF2B5EF4-FFF2-40B4-BE49-F238E27FC236}">
                <a16:creationId xmlns:a16="http://schemas.microsoft.com/office/drawing/2014/main" id="{72F51C7D-C82C-7F43-3FF6-23FE95497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72" y="5295687"/>
            <a:ext cx="135636" cy="368809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77D0706D-C09A-6978-2148-78E2E7D9F781}"/>
              </a:ext>
            </a:extLst>
          </p:cNvPr>
          <p:cNvSpPr txBox="1"/>
          <p:nvPr/>
        </p:nvSpPr>
        <p:spPr>
          <a:xfrm>
            <a:off x="5983007" y="4806571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1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AE43BF6-09C7-1A29-516A-4DD233143751}"/>
              </a:ext>
            </a:extLst>
          </p:cNvPr>
          <p:cNvCxnSpPr>
            <a:cxnSpLocks/>
            <a:stCxn id="85" idx="3"/>
            <a:endCxn id="87" idx="3"/>
          </p:cNvCxnSpPr>
          <p:nvPr/>
        </p:nvCxnSpPr>
        <p:spPr>
          <a:xfrm flipV="1">
            <a:off x="3212190" y="5480091"/>
            <a:ext cx="3174517" cy="389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54179CE-78BF-CB73-C0B8-490480F76D14}"/>
              </a:ext>
            </a:extLst>
          </p:cNvPr>
          <p:cNvCxnSpPr>
            <a:cxnSpLocks/>
          </p:cNvCxnSpPr>
          <p:nvPr/>
        </p:nvCxnSpPr>
        <p:spPr>
          <a:xfrm flipV="1">
            <a:off x="5172422" y="4094150"/>
            <a:ext cx="958539" cy="1385941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354E17C-2493-F2E3-A9C2-1771CD6FE0EA}"/>
              </a:ext>
            </a:extLst>
          </p:cNvPr>
          <p:cNvCxnSpPr>
            <a:cxnSpLocks/>
            <a:stCxn id="87" idx="1"/>
            <a:endCxn id="88" idx="1"/>
          </p:cNvCxnSpPr>
          <p:nvPr/>
        </p:nvCxnSpPr>
        <p:spPr>
          <a:xfrm>
            <a:off x="6522343" y="5480091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3" name="Graphic 92">
            <a:extLst>
              <a:ext uri="{FF2B5EF4-FFF2-40B4-BE49-F238E27FC236}">
                <a16:creationId xmlns:a16="http://schemas.microsoft.com/office/drawing/2014/main" id="{8EC6E6AB-5EDC-81A8-B2C8-66483D88F5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88839" y="5337614"/>
            <a:ext cx="166038" cy="284954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3577B93C-28C8-887B-B8BE-34EBB5EFA64D}"/>
              </a:ext>
            </a:extLst>
          </p:cNvPr>
          <p:cNvSpPr/>
          <p:nvPr/>
        </p:nvSpPr>
        <p:spPr>
          <a:xfrm>
            <a:off x="6043340" y="1972994"/>
            <a:ext cx="1317231" cy="7926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B0B0185-EE52-9636-9829-4125A979CA20}"/>
              </a:ext>
            </a:extLst>
          </p:cNvPr>
          <p:cNvSpPr/>
          <p:nvPr/>
        </p:nvSpPr>
        <p:spPr>
          <a:xfrm>
            <a:off x="1954122" y="2025985"/>
            <a:ext cx="1258067" cy="7129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ECDL 2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681D23-F09E-AC08-BF81-68EF80357291}"/>
              </a:ext>
            </a:extLst>
          </p:cNvPr>
          <p:cNvSpPr/>
          <p:nvPr/>
        </p:nvSpPr>
        <p:spPr>
          <a:xfrm>
            <a:off x="6040113" y="2181867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97" name="Picture 96" descr="A white and black object&#10;&#10;AI-generated content may be incorrect.">
            <a:extLst>
              <a:ext uri="{FF2B5EF4-FFF2-40B4-BE49-F238E27FC236}">
                <a16:creationId xmlns:a16="http://schemas.microsoft.com/office/drawing/2014/main" id="{86A799EF-660A-D1CB-7173-06A6E5B42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47248" y="2183693"/>
            <a:ext cx="135636" cy="368809"/>
          </a:xfrm>
          <a:prstGeom prst="rect">
            <a:avLst/>
          </a:prstGeom>
        </p:spPr>
      </p:pic>
      <p:pic>
        <p:nvPicPr>
          <p:cNvPr id="98" name="Picture 97" descr="A white and black object&#10;&#10;AI-generated content may be incorrect.">
            <a:extLst>
              <a:ext uri="{FF2B5EF4-FFF2-40B4-BE49-F238E27FC236}">
                <a16:creationId xmlns:a16="http://schemas.microsoft.com/office/drawing/2014/main" id="{96C9CC0C-EFC3-304C-E1DE-0271C01CE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934" y="2178926"/>
            <a:ext cx="135636" cy="368809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9236DF9-A7B4-23AA-81BA-EFBE8D183E47}"/>
              </a:ext>
            </a:extLst>
          </p:cNvPr>
          <p:cNvCxnSpPr>
            <a:cxnSpLocks/>
          </p:cNvCxnSpPr>
          <p:nvPr/>
        </p:nvCxnSpPr>
        <p:spPr>
          <a:xfrm flipV="1">
            <a:off x="3237347" y="2368470"/>
            <a:ext cx="2835059" cy="14341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07873D2-0B83-C230-9D0C-F2921AE74F32}"/>
              </a:ext>
            </a:extLst>
          </p:cNvPr>
          <p:cNvCxnSpPr>
            <a:cxnSpLocks/>
            <a:stCxn id="97" idx="1"/>
            <a:endCxn id="98" idx="1"/>
          </p:cNvCxnSpPr>
          <p:nvPr/>
        </p:nvCxnSpPr>
        <p:spPr>
          <a:xfrm flipV="1">
            <a:off x="6182884" y="2363331"/>
            <a:ext cx="1042050" cy="476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1" name="Graphic 100">
            <a:extLst>
              <a:ext uri="{FF2B5EF4-FFF2-40B4-BE49-F238E27FC236}">
                <a16:creationId xmlns:a16="http://schemas.microsoft.com/office/drawing/2014/main" id="{C4332E6E-D25B-945C-6D2E-6AC0804E7F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94749" y="2194554"/>
            <a:ext cx="166038" cy="284954"/>
          </a:xfrm>
          <a:prstGeom prst="rect">
            <a:avLst/>
          </a:prstGeom>
        </p:spPr>
      </p:pic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33C0C12-92FC-BB24-6746-236A68A4DD5D}"/>
              </a:ext>
            </a:extLst>
          </p:cNvPr>
          <p:cNvCxnSpPr>
            <a:cxnSpLocks/>
          </p:cNvCxnSpPr>
          <p:nvPr/>
        </p:nvCxnSpPr>
        <p:spPr>
          <a:xfrm>
            <a:off x="5225280" y="2375641"/>
            <a:ext cx="1617826" cy="994299"/>
          </a:xfrm>
          <a:prstGeom prst="line">
            <a:avLst/>
          </a:prstGeom>
          <a:ln>
            <a:solidFill>
              <a:srgbClr val="FFA5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2BA42FF-AAA3-13E4-C137-39F448909B4D}"/>
              </a:ext>
            </a:extLst>
          </p:cNvPr>
          <p:cNvSpPr/>
          <p:nvPr/>
        </p:nvSpPr>
        <p:spPr>
          <a:xfrm>
            <a:off x="1954121" y="3373878"/>
            <a:ext cx="1258068" cy="715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Strontium clock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44BC9C7C-25D7-7DE8-5DB5-77B28A3ED94B}"/>
              </a:ext>
            </a:extLst>
          </p:cNvPr>
          <p:cNvCxnSpPr>
            <a:cxnSpLocks/>
            <a:stCxn id="104" idx="3"/>
            <a:endCxn id="108" idx="1"/>
          </p:cNvCxnSpPr>
          <p:nvPr/>
        </p:nvCxnSpPr>
        <p:spPr>
          <a:xfrm flipV="1">
            <a:off x="3212189" y="3726394"/>
            <a:ext cx="2529563" cy="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6" name="Graphic 105">
            <a:extLst>
              <a:ext uri="{FF2B5EF4-FFF2-40B4-BE49-F238E27FC236}">
                <a16:creationId xmlns:a16="http://schemas.microsoft.com/office/drawing/2014/main" id="{CB4C3116-4354-81EB-0196-C279D60FFD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4488839" y="3555910"/>
            <a:ext cx="166038" cy="284954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76E1A5A-E2ED-0739-4B2E-CD8E65EEC15A}"/>
              </a:ext>
            </a:extLst>
          </p:cNvPr>
          <p:cNvGrpSpPr/>
          <p:nvPr/>
        </p:nvGrpSpPr>
        <p:grpSpPr>
          <a:xfrm>
            <a:off x="5741752" y="3369941"/>
            <a:ext cx="1505344" cy="712905"/>
            <a:chOff x="4852895" y="3141140"/>
            <a:chExt cx="1505344" cy="712905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375720E-44B7-AAE0-879E-2A97C2B5B3F6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5205C4D5-E048-EAFC-A02E-0930566827D7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14477C19-EF62-8399-F01C-1B557FF1F5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605E0B5-D1D9-2C14-AA44-A71FB948C0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solidFill>
                  <a:srgbClr val="FFA500"/>
                </a:solidFill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606E314B-75F1-FC56-160E-0A6A879823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C6A6EEA4-FBF5-1A04-066F-1DB6613265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F0618529-7E50-8C0F-FBFE-AB2C6416B1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255F2ED2-43AC-3A78-3A90-9098E34EA0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97DF743F-9DCE-06C6-DBE2-4B4E215AFD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47365328-9579-27D3-7D1F-C486E99F5C99}"/>
              </a:ext>
            </a:extLst>
          </p:cNvPr>
          <p:cNvSpPr/>
          <p:nvPr/>
        </p:nvSpPr>
        <p:spPr>
          <a:xfrm>
            <a:off x="6182885" y="3883363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275F373-2EA1-0669-670D-36F968FD671C}"/>
              </a:ext>
            </a:extLst>
          </p:cNvPr>
          <p:cNvSpPr/>
          <p:nvPr/>
        </p:nvSpPr>
        <p:spPr>
          <a:xfrm>
            <a:off x="6900168" y="2750446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B31B653-CA8C-FE0D-1A5D-78D7DF53EE85}"/>
              </a:ext>
            </a:extLst>
          </p:cNvPr>
          <p:cNvSpPr/>
          <p:nvPr/>
        </p:nvSpPr>
        <p:spPr>
          <a:xfrm>
            <a:off x="9235099" y="3375522"/>
            <a:ext cx="1490185" cy="663807"/>
          </a:xfrm>
          <a:prstGeom prst="rect">
            <a:avLst/>
          </a:prstGeom>
          <a:solidFill>
            <a:srgbClr val="FF9999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</a:rPr>
              <a:t>Phasemeter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85EA69B-B54A-7312-1621-9C162241B92E}"/>
              </a:ext>
            </a:extLst>
          </p:cNvPr>
          <p:cNvSpPr txBox="1"/>
          <p:nvPr/>
        </p:nvSpPr>
        <p:spPr>
          <a:xfrm>
            <a:off x="5251494" y="3043582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F27F94-0588-E925-ECF3-EE8B7BF108B5}"/>
              </a:ext>
            </a:extLst>
          </p:cNvPr>
          <p:cNvSpPr/>
          <p:nvPr/>
        </p:nvSpPr>
        <p:spPr>
          <a:xfrm>
            <a:off x="1707471" y="3011262"/>
            <a:ext cx="5894812" cy="1706428"/>
          </a:xfrm>
          <a:prstGeom prst="rect">
            <a:avLst/>
          </a:prstGeom>
          <a:noFill/>
          <a:ln w="38100">
            <a:solidFill>
              <a:srgbClr val="FFE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FA97FB-D21F-877E-156E-89083B12691B}"/>
              </a:ext>
            </a:extLst>
          </p:cNvPr>
          <p:cNvSpPr/>
          <p:nvPr/>
        </p:nvSpPr>
        <p:spPr>
          <a:xfrm>
            <a:off x="1717153" y="4819242"/>
            <a:ext cx="5894812" cy="124787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568CE5-E984-CDC3-CF35-59BA75DBEF68}"/>
              </a:ext>
            </a:extLst>
          </p:cNvPr>
          <p:cNvGrpSpPr/>
          <p:nvPr/>
        </p:nvGrpSpPr>
        <p:grpSpPr>
          <a:xfrm>
            <a:off x="7808300" y="149580"/>
            <a:ext cx="4360333" cy="2616101"/>
            <a:chOff x="7808300" y="149580"/>
            <a:chExt cx="4360333" cy="26161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4C08D00-2C62-3A20-3C7E-908FC54EFB51}"/>
                    </a:ext>
                  </a:extLst>
                </p:cNvPr>
                <p:cNvSpPr txBox="1"/>
                <p:nvPr/>
              </p:nvSpPr>
              <p:spPr>
                <a:xfrm>
                  <a:off x="7808300" y="149580"/>
                  <a:ext cx="4360333" cy="26161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400" noProof="0" dirty="0"/>
                    <a:t>Increased sensitivity for :</a:t>
                  </a:r>
                </a:p>
                <a:p>
                  <a:endParaRPr lang="en-GB" sz="1000" dirty="0"/>
                </a:p>
                <a:p>
                  <a:r>
                    <a:rPr lang="en-GB" sz="2400" noProof="0" dirty="0"/>
                    <a:t>Reference clock</a:t>
                  </a:r>
                </a:p>
                <a:p>
                  <a:endParaRPr lang="en-GB" sz="1000" noProof="0" dirty="0"/>
                </a:p>
                <a:p>
                  <a:r>
                    <a:rPr lang="en-GB" sz="2400" dirty="0"/>
                    <a:t>Test cavity</a:t>
                  </a:r>
                </a:p>
                <a:p>
                  <a:endParaRPr lang="en-GB" sz="2400" noProof="0" dirty="0"/>
                </a:p>
                <a:p>
                  <a14:m>
                    <m:oMath xmlns:m="http://schemas.openxmlformats.org/officeDocument/2006/math">
                      <m:r>
                        <a:rPr lang="en-GB" sz="24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fr-FR" sz="24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noProof="0" dirty="0"/>
                    <a:t> Improvement sensitivity of at least a </a:t>
                  </a:r>
                  <a:r>
                    <a:rPr lang="en-GB" sz="2400" dirty="0"/>
                    <a:t>factor 10</a:t>
                  </a:r>
                  <a:endParaRPr lang="en-GB" sz="2400" noProof="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4C08D00-2C62-3A20-3C7E-908FC54EFB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8300" y="149580"/>
                  <a:ext cx="4360333" cy="2616101"/>
                </a:xfrm>
                <a:prstGeom prst="rect">
                  <a:avLst/>
                </a:prstGeom>
                <a:blipFill>
                  <a:blip r:embed="rId8"/>
                  <a:stretch>
                    <a:fillRect l="-2238" t="-1865" r="-3357" b="-4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370180-5CE2-3A92-64D4-5DB59A9924BD}"/>
                </a:ext>
              </a:extLst>
            </p:cNvPr>
            <p:cNvSpPr/>
            <p:nvPr/>
          </p:nvSpPr>
          <p:spPr>
            <a:xfrm>
              <a:off x="7884280" y="724745"/>
              <a:ext cx="2209800" cy="355600"/>
            </a:xfrm>
            <a:prstGeom prst="rect">
              <a:avLst/>
            </a:prstGeom>
            <a:noFill/>
            <a:ln w="38100">
              <a:solidFill>
                <a:srgbClr val="FFEC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272FD8-5FD6-141B-9843-D50B4F4FEB6B}"/>
                </a:ext>
              </a:extLst>
            </p:cNvPr>
            <p:cNvSpPr/>
            <p:nvPr/>
          </p:nvSpPr>
          <p:spPr>
            <a:xfrm>
              <a:off x="7878292" y="1235824"/>
              <a:ext cx="1441813" cy="355600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EDA08D6-0F15-959E-E780-02BE02806E87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Cavity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95D84D-6B38-B8D1-58FA-DACE2254CE1E}"/>
                  </a:ext>
                </a:extLst>
              </p:cNvPr>
              <p:cNvSpPr txBox="1"/>
              <p:nvPr/>
            </p:nvSpPr>
            <p:spPr>
              <a:xfrm>
                <a:off x="1823387" y="4115688"/>
                <a:ext cx="1519536" cy="627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sSup>
                        <m:sSup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  <a:p>
                <a:pPr algn="ctr"/>
                <a:r>
                  <a:rPr lang="en-GB" sz="1200" dirty="0"/>
                  <a:t>at 1 second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95D84D-6B38-B8D1-58FA-DACE2254C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387" y="4115688"/>
                <a:ext cx="1519536" cy="627544"/>
              </a:xfrm>
              <a:prstGeom prst="rect">
                <a:avLst/>
              </a:prstGeom>
              <a:blipFill>
                <a:blip r:embed="rId9"/>
                <a:stretch>
                  <a:fillRect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8240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13FB5-EF6D-FC47-1B28-29C88A16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3B040-201E-C790-BB37-A860B9E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2FC8AA-26B0-E7AC-D248-EF5AFDA0D527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F9250D4-906E-6949-7AE1-74DC0FB5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8290DF0-A3E5-4EB1-B269-AF36DC516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19624C61-8125-7853-C9AE-FC1F7F72A02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2C61"/>
                </a:solidFill>
              </a:rPr>
              <a:t>Thank you for your attention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F9E987-E419-3CAB-D6AF-822BCCE80F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188" r="33125"/>
          <a:stretch>
            <a:fillRect/>
          </a:stretch>
        </p:blipFill>
        <p:spPr>
          <a:xfrm>
            <a:off x="6417050" y="1805674"/>
            <a:ext cx="5292499" cy="41043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064B5A-7A66-C67A-51B7-B1553F31C3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51" y="2423986"/>
            <a:ext cx="5655930" cy="274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02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76C2-CF70-ED98-E529-0D6F3A185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D1C20-A8B0-3CB9-18AB-F99A3C3B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Backups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4D7AE-5174-D9F6-0FF6-0C2652987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E3168-962A-FDCC-ADC5-F9CB9164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39</a:t>
            </a:fld>
            <a:endParaRPr lang="en-GB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71D144-88A0-D51E-60A9-68DFFCBB3895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5D8F4BA-4A20-22B1-9C13-8BF04A62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7171F8-8AE4-7E68-9D71-5B22387E5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7901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D3FD8-F444-9247-AA1F-01CF52C01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FB25-A351-FCCA-7C31-7FAC9B51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2C61"/>
                </a:solidFill>
              </a:rPr>
              <a:t>Perspectives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21A137-80CB-AF85-615F-33221BC94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40</a:t>
            </a:fld>
            <a:endParaRPr lang="en-GB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F96A18-7B1A-377E-7920-977C99CB27DC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6D49A8-27D1-6218-2194-7AB132CC3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5C1B0DA-E65A-DF0E-77E2-AE658977E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2C2D20C-B899-0CBC-F255-2E1FD08E0268}"/>
              </a:ext>
            </a:extLst>
          </p:cNvPr>
          <p:cNvSpPr/>
          <p:nvPr/>
        </p:nvSpPr>
        <p:spPr>
          <a:xfrm>
            <a:off x="6140619" y="5089883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1926B4-7BFE-87FB-503D-EFED3D23F4F3}"/>
              </a:ext>
            </a:extLst>
          </p:cNvPr>
          <p:cNvSpPr/>
          <p:nvPr/>
        </p:nvSpPr>
        <p:spPr>
          <a:xfrm>
            <a:off x="1945799" y="5130597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6EDADD-9C89-B680-C7C2-6F0454843AED}"/>
              </a:ext>
            </a:extLst>
          </p:cNvPr>
          <p:cNvSpPr/>
          <p:nvPr/>
        </p:nvSpPr>
        <p:spPr>
          <a:xfrm>
            <a:off x="6378383" y="5298755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4" name="Picture 13" descr="A white and black object&#10;&#10;AI-generated content may be incorrect.">
            <a:extLst>
              <a:ext uri="{FF2B5EF4-FFF2-40B4-BE49-F238E27FC236}">
                <a16:creationId xmlns:a16="http://schemas.microsoft.com/office/drawing/2014/main" id="{5820D067-50BC-DA86-7552-4A6DD742A40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78383" y="5298755"/>
            <a:ext cx="135636" cy="368809"/>
          </a:xfrm>
          <a:prstGeom prst="rect">
            <a:avLst/>
          </a:prstGeom>
        </p:spPr>
      </p:pic>
      <p:pic>
        <p:nvPicPr>
          <p:cNvPr id="15" name="Picture 14" descr="A white and black object&#10;&#10;AI-generated content may be incorrect.">
            <a:extLst>
              <a:ext uri="{FF2B5EF4-FFF2-40B4-BE49-F238E27FC236}">
                <a16:creationId xmlns:a16="http://schemas.microsoft.com/office/drawing/2014/main" id="{A4F6765F-EB5F-26EE-B20B-8A241F18EFC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448" y="5298755"/>
            <a:ext cx="135636" cy="368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DB2EB4-0989-D518-54FE-B6D5EB39B30B}"/>
              </a:ext>
            </a:extLst>
          </p:cNvPr>
          <p:cNvSpPr txBox="1"/>
          <p:nvPr/>
        </p:nvSpPr>
        <p:spPr>
          <a:xfrm>
            <a:off x="5974683" y="4809639"/>
            <a:ext cx="164909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4B3C4B-65E7-4DAA-546F-6B6C56C92713}"/>
              </a:ext>
            </a:extLst>
          </p:cNvPr>
          <p:cNvCxnSpPr>
            <a:cxnSpLocks/>
            <a:stCxn id="12" idx="3"/>
            <a:endCxn id="14" idx="3"/>
          </p:cNvCxnSpPr>
          <p:nvPr/>
        </p:nvCxnSpPr>
        <p:spPr>
          <a:xfrm flipV="1">
            <a:off x="3203866" y="5483159"/>
            <a:ext cx="3174517" cy="389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71F8CFF-25D4-CFA7-C3AC-B6AD87551959}"/>
              </a:ext>
            </a:extLst>
          </p:cNvPr>
          <p:cNvCxnSpPr>
            <a:cxnSpLocks/>
          </p:cNvCxnSpPr>
          <p:nvPr/>
        </p:nvCxnSpPr>
        <p:spPr>
          <a:xfrm flipV="1">
            <a:off x="5164098" y="4097218"/>
            <a:ext cx="958539" cy="13859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F19D4BB-C0E9-13D0-D0C7-4DBE238B3E5E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6514019" y="5483159"/>
            <a:ext cx="570429" cy="1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95CC178-C6FB-D263-00F2-9209159EEE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0515" y="5340682"/>
            <a:ext cx="166038" cy="2849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6FA79F5-0376-5430-4673-370E66D21AF8}"/>
              </a:ext>
            </a:extLst>
          </p:cNvPr>
          <p:cNvSpPr/>
          <p:nvPr/>
        </p:nvSpPr>
        <p:spPr>
          <a:xfrm>
            <a:off x="6035016" y="1976062"/>
            <a:ext cx="1317231" cy="7926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FFC21F-203A-06ED-92E7-D85E13D458DE}"/>
              </a:ext>
            </a:extLst>
          </p:cNvPr>
          <p:cNvSpPr/>
          <p:nvPr/>
        </p:nvSpPr>
        <p:spPr>
          <a:xfrm>
            <a:off x="1945798" y="2029053"/>
            <a:ext cx="1258067" cy="7129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ECDL 2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EEB30E-74A4-9D54-A20C-70D706122218}"/>
              </a:ext>
            </a:extLst>
          </p:cNvPr>
          <p:cNvSpPr/>
          <p:nvPr/>
        </p:nvSpPr>
        <p:spPr>
          <a:xfrm>
            <a:off x="6031789" y="2184935"/>
            <a:ext cx="1317231" cy="3653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4" name="Picture 23" descr="A white and black object&#10;&#10;AI-generated content may be incorrect.">
            <a:extLst>
              <a:ext uri="{FF2B5EF4-FFF2-40B4-BE49-F238E27FC236}">
                <a16:creationId xmlns:a16="http://schemas.microsoft.com/office/drawing/2014/main" id="{B1DF791B-131C-995F-598C-6421674798E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8924" y="2186761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5" name="Picture 24" descr="A white and black object&#10;&#10;AI-generated content may be incorrect.">
            <a:extLst>
              <a:ext uri="{FF2B5EF4-FFF2-40B4-BE49-F238E27FC236}">
                <a16:creationId xmlns:a16="http://schemas.microsoft.com/office/drawing/2014/main" id="{38EA40AA-E574-3E32-D724-2DC696027C6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610" y="2181994"/>
            <a:ext cx="135636" cy="368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D396F7-B769-968A-8947-2625C4963394}"/>
              </a:ext>
            </a:extLst>
          </p:cNvPr>
          <p:cNvCxnSpPr>
            <a:cxnSpLocks/>
          </p:cNvCxnSpPr>
          <p:nvPr/>
        </p:nvCxnSpPr>
        <p:spPr>
          <a:xfrm flipV="1">
            <a:off x="3229023" y="2371538"/>
            <a:ext cx="2835059" cy="143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22375FB-A7D5-CBBA-5297-07FCB429FAE2}"/>
              </a:ext>
            </a:extLst>
          </p:cNvPr>
          <p:cNvCxnSpPr>
            <a:cxnSpLocks/>
            <a:stCxn id="24" idx="1"/>
            <a:endCxn id="25" idx="1"/>
          </p:cNvCxnSpPr>
          <p:nvPr/>
        </p:nvCxnSpPr>
        <p:spPr>
          <a:xfrm flipV="1">
            <a:off x="6174560" y="2366399"/>
            <a:ext cx="1042050" cy="476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E3B4A5BD-6C62-FC49-3F88-B2334B581A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486425" y="2197622"/>
            <a:ext cx="166038" cy="2849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FB30AD-80F2-BBE7-CA2F-64881986B936}"/>
              </a:ext>
            </a:extLst>
          </p:cNvPr>
          <p:cNvSpPr txBox="1"/>
          <p:nvPr/>
        </p:nvSpPr>
        <p:spPr>
          <a:xfrm>
            <a:off x="5856616" y="1627057"/>
            <a:ext cx="155947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solidFill>
                  <a:schemeClr val="bg2">
                    <a:lumMod val="50000"/>
                  </a:schemeClr>
                </a:solidFill>
              </a:rPr>
              <a:t>Cavity 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46A4C4D-86E7-FE07-EFD2-0DA1607BD882}"/>
              </a:ext>
            </a:extLst>
          </p:cNvPr>
          <p:cNvCxnSpPr>
            <a:cxnSpLocks/>
          </p:cNvCxnSpPr>
          <p:nvPr/>
        </p:nvCxnSpPr>
        <p:spPr>
          <a:xfrm>
            <a:off x="5216956" y="2378709"/>
            <a:ext cx="1617826" cy="99429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AC5092-4EB4-DFE3-1725-18CB11C88D4A}"/>
              </a:ext>
            </a:extLst>
          </p:cNvPr>
          <p:cNvCxnSpPr>
            <a:cxnSpLocks/>
          </p:cNvCxnSpPr>
          <p:nvPr/>
        </p:nvCxnSpPr>
        <p:spPr>
          <a:xfrm flipV="1">
            <a:off x="3199001" y="3495863"/>
            <a:ext cx="2529563" cy="5272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1EBABA-7377-12E8-416A-4A0B9D4B2881}"/>
              </a:ext>
            </a:extLst>
          </p:cNvPr>
          <p:cNvGrpSpPr/>
          <p:nvPr/>
        </p:nvGrpSpPr>
        <p:grpSpPr>
          <a:xfrm>
            <a:off x="5733428" y="3373009"/>
            <a:ext cx="1505344" cy="712905"/>
            <a:chOff x="4852895" y="3141140"/>
            <a:chExt cx="1505344" cy="71290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64B11AE-3FE7-4CC6-46C8-6E2736D09316}"/>
                </a:ext>
              </a:extLst>
            </p:cNvPr>
            <p:cNvSpPr/>
            <p:nvPr/>
          </p:nvSpPr>
          <p:spPr>
            <a:xfrm>
              <a:off x="4852895" y="3141140"/>
              <a:ext cx="1505344" cy="712905"/>
            </a:xfrm>
            <a:prstGeom prst="rect">
              <a:avLst/>
            </a:prstGeom>
            <a:noFill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6E3A440-E471-B7DE-7EA0-82B36D2238C0}"/>
                </a:ext>
              </a:extLst>
            </p:cNvPr>
            <p:cNvGrpSpPr/>
            <p:nvPr/>
          </p:nvGrpSpPr>
          <p:grpSpPr>
            <a:xfrm>
              <a:off x="5021786" y="3206408"/>
              <a:ext cx="1189190" cy="561693"/>
              <a:chOff x="5585962" y="3037770"/>
              <a:chExt cx="1189190" cy="56169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0D3C1E6-A7AD-2823-B006-26A6C9788A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2586" y="3248158"/>
                <a:ext cx="0" cy="346585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3522FCE-15A1-42CF-FC56-F8D45BFEA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8425" y="3175430"/>
                <a:ext cx="0" cy="42403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FC47EB4D-3A52-9803-FB75-5CBA518614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551" y="3158471"/>
                <a:ext cx="0" cy="440992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9E36E33-CC48-7B74-033C-A68AD80DE7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998" y="3037771"/>
                <a:ext cx="0" cy="561691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D31D138-3EE7-ACD1-3BCA-7EB25971FB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289" y="3037770"/>
                <a:ext cx="0" cy="561691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366606B-2DB9-1AF5-0B79-67DF76DC0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0736" y="3175430"/>
                <a:ext cx="0" cy="424030"/>
              </a:xfrm>
              <a:prstGeom prst="line">
                <a:avLst/>
              </a:prstGeom>
              <a:ln>
                <a:solidFill>
                  <a:srgbClr val="0F9ED5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328C94B7-621B-A290-CFDB-47DF9DAB1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5962" y="3599463"/>
                <a:ext cx="118919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30E163C-C01C-5093-4669-E441827A915C}"/>
              </a:ext>
            </a:extLst>
          </p:cNvPr>
          <p:cNvSpPr/>
          <p:nvPr/>
        </p:nvSpPr>
        <p:spPr>
          <a:xfrm>
            <a:off x="6174561" y="3886431"/>
            <a:ext cx="3052214" cy="764145"/>
          </a:xfrm>
          <a:custGeom>
            <a:avLst/>
            <a:gdLst>
              <a:gd name="csX0" fmla="*/ 0 w 3485766"/>
              <a:gd name="csY0" fmla="*/ 110464 h 553357"/>
              <a:gd name="csX1" fmla="*/ 1276478 w 3485766"/>
              <a:gd name="csY1" fmla="*/ 552322 h 553357"/>
              <a:gd name="csX2" fmla="*/ 3485766 w 3485766"/>
              <a:gd name="csY2" fmla="*/ 0 h 553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485766" h="553357">
                <a:moveTo>
                  <a:pt x="0" y="110464"/>
                </a:moveTo>
                <a:cubicBezTo>
                  <a:pt x="347758" y="340598"/>
                  <a:pt x="695517" y="570733"/>
                  <a:pt x="1276478" y="552322"/>
                </a:cubicBezTo>
                <a:cubicBezTo>
                  <a:pt x="1857439" y="533911"/>
                  <a:pt x="2671602" y="266955"/>
                  <a:pt x="348576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5282743-D12A-15C2-4B11-25DE6DC941CD}"/>
              </a:ext>
            </a:extLst>
          </p:cNvPr>
          <p:cNvSpPr/>
          <p:nvPr/>
        </p:nvSpPr>
        <p:spPr>
          <a:xfrm>
            <a:off x="6891844" y="2753514"/>
            <a:ext cx="2334932" cy="681794"/>
          </a:xfrm>
          <a:custGeom>
            <a:avLst/>
            <a:gdLst>
              <a:gd name="csX0" fmla="*/ 0 w 2749337"/>
              <a:gd name="csY0" fmla="*/ 515607 h 552428"/>
              <a:gd name="csX1" fmla="*/ 1264204 w 2749337"/>
              <a:gd name="csY1" fmla="*/ 106 h 552428"/>
              <a:gd name="csX2" fmla="*/ 2749337 w 2749337"/>
              <a:gd name="csY2" fmla="*/ 552428 h 552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9337" h="552428">
                <a:moveTo>
                  <a:pt x="0" y="515607"/>
                </a:moveTo>
                <a:cubicBezTo>
                  <a:pt x="402990" y="254788"/>
                  <a:pt x="805981" y="-6031"/>
                  <a:pt x="1264204" y="106"/>
                </a:cubicBezTo>
                <a:cubicBezTo>
                  <a:pt x="1722427" y="6243"/>
                  <a:pt x="2488518" y="487991"/>
                  <a:pt x="2749337" y="552428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DE26F27-D4DF-D113-9269-89CE03D21E2F}"/>
              </a:ext>
            </a:extLst>
          </p:cNvPr>
          <p:cNvSpPr/>
          <p:nvPr/>
        </p:nvSpPr>
        <p:spPr>
          <a:xfrm>
            <a:off x="9226775" y="3378590"/>
            <a:ext cx="1490185" cy="6638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bg2">
                    <a:lumMod val="50000"/>
                  </a:schemeClr>
                </a:solidFill>
              </a:rPr>
              <a:t>Phasemeter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9B91F1-EAEC-EB19-4BCC-D7B005956BE4}"/>
              </a:ext>
            </a:extLst>
          </p:cNvPr>
          <p:cNvSpPr txBox="1"/>
          <p:nvPr/>
        </p:nvSpPr>
        <p:spPr>
          <a:xfrm>
            <a:off x="5243170" y="3046650"/>
            <a:ext cx="115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OFC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607AA6F-35DF-A5A7-2645-DE23BECB91DE}"/>
                  </a:ext>
                </a:extLst>
              </p:cNvPr>
              <p:cNvSpPr txBox="1"/>
              <p:nvPr/>
            </p:nvSpPr>
            <p:spPr>
              <a:xfrm>
                <a:off x="613250" y="3190887"/>
                <a:ext cx="1175834" cy="6360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fr-FR" sz="16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600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1600" b="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0" noProof="0" dirty="0"/>
                  <a:t> at 1 second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607AA6F-35DF-A5A7-2645-DE23BECB9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50" y="3190887"/>
                <a:ext cx="1175834" cy="636008"/>
              </a:xfrm>
              <a:prstGeom prst="rect">
                <a:avLst/>
              </a:prstGeom>
              <a:blipFill>
                <a:blip r:embed="rId6"/>
                <a:stretch>
                  <a:fillRect l="-3125" r="-3125" b="-1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ECF6633-F6DB-F259-C80E-3D74FDBEC58E}"/>
              </a:ext>
            </a:extLst>
          </p:cNvPr>
          <p:cNvSpPr txBox="1"/>
          <p:nvPr/>
        </p:nvSpPr>
        <p:spPr>
          <a:xfrm>
            <a:off x="8252358" y="508151"/>
            <a:ext cx="3520542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Frequency link with ORB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5B4D4CD-34BA-AC35-6763-587BEADF9AAC}"/>
              </a:ext>
            </a:extLst>
          </p:cNvPr>
          <p:cNvSpPr/>
          <p:nvPr/>
        </p:nvSpPr>
        <p:spPr>
          <a:xfrm>
            <a:off x="1938120" y="4180080"/>
            <a:ext cx="1253841" cy="72087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Hydrogen maser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C0C2D88-94AA-15E5-5728-D858C5C7EB77}"/>
                  </a:ext>
                </a:extLst>
              </p:cNvPr>
              <p:cNvSpPr txBox="1"/>
              <p:nvPr/>
            </p:nvSpPr>
            <p:spPr>
              <a:xfrm>
                <a:off x="507365" y="4097218"/>
                <a:ext cx="1519536" cy="849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  <a:p>
                <a:r>
                  <a:rPr lang="en-GB" sz="1600" dirty="0"/>
                  <a:t>at 1 second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C0C2D88-94AA-15E5-5728-D858C5C7E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65" y="4097218"/>
                <a:ext cx="1519536" cy="849848"/>
              </a:xfrm>
              <a:prstGeom prst="rect">
                <a:avLst/>
              </a:prstGeom>
              <a:blipFill>
                <a:blip r:embed="rId7"/>
                <a:stretch>
                  <a:fillRect l="-2008" b="-7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2D4F8B7-16B6-D561-63A3-7FED725E34AF}"/>
              </a:ext>
            </a:extLst>
          </p:cNvPr>
          <p:cNvCxnSpPr>
            <a:cxnSpLocks/>
            <a:stCxn id="48" idx="3"/>
            <a:endCxn id="35" idx="1"/>
          </p:cNvCxnSpPr>
          <p:nvPr/>
        </p:nvCxnSpPr>
        <p:spPr>
          <a:xfrm flipV="1">
            <a:off x="3191961" y="3729462"/>
            <a:ext cx="2541467" cy="811054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24C6104D-6169-04E6-4AE6-22EC514537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478663" y="3911632"/>
            <a:ext cx="166038" cy="284954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43B43AE-4CD5-49D3-98F3-44B36C802AFA}"/>
              </a:ext>
            </a:extLst>
          </p:cNvPr>
          <p:cNvSpPr/>
          <p:nvPr/>
        </p:nvSpPr>
        <p:spPr>
          <a:xfrm>
            <a:off x="441858" y="3995250"/>
            <a:ext cx="2890486" cy="10557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B3AD4F-B599-2D6F-C9ED-99E4481340A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269"/>
          <a:stretch>
            <a:fillRect/>
          </a:stretch>
        </p:blipFill>
        <p:spPr>
          <a:xfrm>
            <a:off x="8362632" y="4253988"/>
            <a:ext cx="2781128" cy="21639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5996E1-AEBF-425B-EDBF-8D621068CAD0}"/>
              </a:ext>
            </a:extLst>
          </p:cNvPr>
          <p:cNvSpPr/>
          <p:nvPr/>
        </p:nvSpPr>
        <p:spPr>
          <a:xfrm>
            <a:off x="1923027" y="3128538"/>
            <a:ext cx="1317231" cy="792687"/>
          </a:xfrm>
          <a:prstGeom prst="rect">
            <a:avLst/>
          </a:prstGeom>
          <a:solidFill>
            <a:srgbClr val="A83DAB">
              <a:alpha val="50196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F5273F0-C9DA-A139-B2F8-4D3BDFFD2339}"/>
              </a:ext>
            </a:extLst>
          </p:cNvPr>
          <p:cNvSpPr/>
          <p:nvPr/>
        </p:nvSpPr>
        <p:spPr>
          <a:xfrm>
            <a:off x="2160791" y="3337410"/>
            <a:ext cx="841702" cy="3688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2" name="Picture 51" descr="A white and black object&#10;&#10;AI-generated content may be incorrect.">
            <a:extLst>
              <a:ext uri="{FF2B5EF4-FFF2-40B4-BE49-F238E27FC236}">
                <a16:creationId xmlns:a16="http://schemas.microsoft.com/office/drawing/2014/main" id="{3F440207-6367-B3FF-947A-D38E54BD1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60791" y="3337410"/>
            <a:ext cx="135636" cy="368809"/>
          </a:xfrm>
          <a:prstGeom prst="rect">
            <a:avLst/>
          </a:prstGeom>
        </p:spPr>
      </p:pic>
      <p:pic>
        <p:nvPicPr>
          <p:cNvPr id="53" name="Picture 52" descr="A white and black object&#10;&#10;AI-generated content may be incorrect.">
            <a:extLst>
              <a:ext uri="{FF2B5EF4-FFF2-40B4-BE49-F238E27FC236}">
                <a16:creationId xmlns:a16="http://schemas.microsoft.com/office/drawing/2014/main" id="{1C656B7A-4708-8532-9AA1-2B055CC05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56" y="3337410"/>
            <a:ext cx="135636" cy="36880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DCE4C03-F35E-E6DE-FA38-7E8B281A3EA1}"/>
              </a:ext>
            </a:extLst>
          </p:cNvPr>
          <p:cNvSpPr txBox="1"/>
          <p:nvPr/>
        </p:nvSpPr>
        <p:spPr>
          <a:xfrm>
            <a:off x="1757091" y="2848294"/>
            <a:ext cx="1649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/>
              <a:t>Ultra-stable cavity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FA95616-2228-AAA4-0B7B-A7FC7C54B90F}"/>
              </a:ext>
            </a:extLst>
          </p:cNvPr>
          <p:cNvCxnSpPr>
            <a:cxnSpLocks/>
            <a:stCxn id="52" idx="1"/>
            <a:endCxn id="53" idx="1"/>
          </p:cNvCxnSpPr>
          <p:nvPr/>
        </p:nvCxnSpPr>
        <p:spPr>
          <a:xfrm>
            <a:off x="2296427" y="3521814"/>
            <a:ext cx="570429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7" name="Graphic 56">
            <a:extLst>
              <a:ext uri="{FF2B5EF4-FFF2-40B4-BE49-F238E27FC236}">
                <a16:creationId xmlns:a16="http://schemas.microsoft.com/office/drawing/2014/main" id="{E7A7C0EC-EBC4-3207-71C6-1C28908DE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379675" y="3331964"/>
            <a:ext cx="166038" cy="28495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B5E3E99-E1AE-B3C3-BC71-EA0839298061}"/>
              </a:ext>
            </a:extLst>
          </p:cNvPr>
          <p:cNvSpPr txBox="1"/>
          <p:nvPr/>
        </p:nvSpPr>
        <p:spPr>
          <a:xfrm>
            <a:off x="8252358" y="1513177"/>
            <a:ext cx="3520542" cy="83099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Development of other frequency standards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2341987-3552-FE49-DEB0-DC815C264178}"/>
              </a:ext>
            </a:extLst>
          </p:cNvPr>
          <p:cNvSpPr/>
          <p:nvPr/>
        </p:nvSpPr>
        <p:spPr>
          <a:xfrm>
            <a:off x="435230" y="2858826"/>
            <a:ext cx="2903742" cy="110495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38ABB02-2148-68C9-61F5-16EBECB07025}"/>
              </a:ext>
            </a:extLst>
          </p:cNvPr>
          <p:cNvSpPr/>
          <p:nvPr/>
        </p:nvSpPr>
        <p:spPr>
          <a:xfrm>
            <a:off x="9766300" y="4196586"/>
            <a:ext cx="1377460" cy="20232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81D693A-D79A-AC16-085E-6D60EED6A8CC}"/>
              </a:ext>
            </a:extLst>
          </p:cNvPr>
          <p:cNvSpPr/>
          <p:nvPr/>
        </p:nvSpPr>
        <p:spPr>
          <a:xfrm>
            <a:off x="8754014" y="4196585"/>
            <a:ext cx="943830" cy="20232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452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BE177-4A07-A8BE-EE43-1B85C013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noProof="0" dirty="0">
                <a:solidFill>
                  <a:srgbClr val="002C61"/>
                </a:solidFill>
              </a:rPr>
              <a:t>Frequency reference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D25657-5345-D00C-AA7F-18E96927E0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noProof="0" dirty="0"/>
                  <a:t>GPS-disciplined oscillator</a:t>
                </a:r>
              </a:p>
              <a:p>
                <a:endParaRPr lang="en-GB" noProof="0" dirty="0"/>
              </a:p>
              <a:p>
                <a:endParaRPr lang="en-GB" noProof="0" dirty="0"/>
              </a:p>
              <a:p>
                <a:pPr marL="0" indent="0">
                  <a:buNone/>
                </a:pPr>
                <a:r>
                  <a:rPr lang="en-GB" noProof="0" dirty="0"/>
                  <a:t>Frequency stability between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−13</m:t>
                        </m:r>
                      </m:sup>
                    </m:sSup>
                  </m:oMath>
                </a14:m>
                <a:r>
                  <a:rPr lang="en-GB" noProof="0" dirty="0"/>
                  <a:t> over 10 000 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D25657-5345-D00C-AA7F-18E96927E0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E4002F8-380F-E5A2-F101-1A3D06C88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2"/>
          <a:stretch>
            <a:fillRect/>
          </a:stretch>
        </p:blipFill>
        <p:spPr>
          <a:xfrm>
            <a:off x="5816600" y="1545100"/>
            <a:ext cx="6256867" cy="4683192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8BBBE-83FC-5668-7657-B26BDD887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41</a:t>
            </a:fld>
            <a:endParaRPr lang="en-GB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93D55C-21B6-A09D-2B94-7EFEC9D655B2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5F7836F-C248-9B4A-9458-5C340919F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9CC99A1-2850-CA57-653C-16A0BEDEB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30492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A2869-1AB3-4652-AB8C-DA8FF8D2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smtClean="0"/>
              <a:t>42</a:t>
            </a:fld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5594264-7B80-15D8-C80A-9F450A9CA574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0C3B03C-1369-E7E1-9D47-8A7773F5D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2DCF1BF-3A47-18A4-443A-EE42DE81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0940AD14-137C-B1FB-FD97-B1914E0F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noProof="0" dirty="0">
                <a:solidFill>
                  <a:srgbClr val="002C61"/>
                </a:solidFill>
              </a:rPr>
              <a:t>Linear drift removed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B3CC04-40D1-8901-A2B2-FBA2155F6A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3119"/>
          <a:stretch>
            <a:fillRect/>
          </a:stretch>
        </p:blipFill>
        <p:spPr>
          <a:xfrm>
            <a:off x="452236" y="1690688"/>
            <a:ext cx="10972800" cy="428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843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5E8FE-ED83-0C58-E67C-529B22679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88670-6EDA-4333-F227-2585526EC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noProof="0" dirty="0">
                <a:solidFill>
                  <a:srgbClr val="002C61"/>
                </a:solidFill>
              </a:rPr>
              <a:t>ECDL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BE069-A780-28AD-3EBB-71A457A67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DB86-65AD-47D5-BF3E-9EAD64C03D51}" type="slidenum">
              <a:rPr lang="en-GB" noProof="0" smtClean="0"/>
              <a:t>43</a:t>
            </a:fld>
            <a:endParaRPr lang="en-GB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3566D8-C144-29CD-94A7-716D9CAD8A3B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4BDF7A8-3152-BAB2-FBD8-4B571D068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4F4B14-633C-0DB1-4FB5-BAD96719D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BAF31EC-9517-FF78-7F14-280E9146FF27}"/>
              </a:ext>
            </a:extLst>
          </p:cNvPr>
          <p:cNvSpPr txBox="1"/>
          <p:nvPr/>
        </p:nvSpPr>
        <p:spPr>
          <a:xfrm>
            <a:off x="6630097" y="2374913"/>
            <a:ext cx="53544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/>
              <a:t>ECDL </a:t>
            </a:r>
            <a:r>
              <a:rPr lang="en-GB" sz="2400" noProof="0" dirty="0" err="1"/>
              <a:t>center</a:t>
            </a:r>
            <a:r>
              <a:rPr lang="en-GB" sz="2400" noProof="0" dirty="0"/>
              <a:t> frequency  at 193.548 THz (~1550 nm)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2400" noProof="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 noProof="0" dirty="0"/>
              <a:t>Laser diode tunability  : 1500 to 1630 nm</a:t>
            </a:r>
          </a:p>
          <a:p>
            <a:endParaRPr lang="en-GB" sz="2400" noProof="0" dirty="0"/>
          </a:p>
          <a:p>
            <a:r>
              <a:rPr lang="en-GB" sz="2400" noProof="0" dirty="0"/>
              <a:t>15 GHz mode hop free tuning range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70841B-A8C8-F4EB-5A71-0D2C3B679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8" y="2110294"/>
            <a:ext cx="6604826" cy="33868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8679F8-91FB-4EDB-7FFD-E8BD036807D0}"/>
              </a:ext>
            </a:extLst>
          </p:cNvPr>
          <p:cNvSpPr txBox="1"/>
          <p:nvPr/>
        </p:nvSpPr>
        <p:spPr>
          <a:xfrm>
            <a:off x="527774" y="5657850"/>
            <a:ext cx="385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Dr A.S. Bogomolov’s design</a:t>
            </a:r>
          </a:p>
        </p:txBody>
      </p:sp>
    </p:spTree>
    <p:extLst>
      <p:ext uri="{BB962C8B-B14F-4D97-AF65-F5344CB8AC3E}">
        <p14:creationId xmlns:p14="http://schemas.microsoft.com/office/powerpoint/2010/main" val="1221038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6614E-9AB1-3F96-73F6-673BF4308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B0FC71-5F08-9EAC-504C-00CAD775B95F}"/>
              </a:ext>
            </a:extLst>
          </p:cNvPr>
          <p:cNvGrpSpPr/>
          <p:nvPr/>
        </p:nvGrpSpPr>
        <p:grpSpPr>
          <a:xfrm>
            <a:off x="0" y="6046572"/>
            <a:ext cx="12192000" cy="811428"/>
            <a:chOff x="0" y="6046572"/>
            <a:chExt cx="12192000" cy="81142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AC5D06-2A62-3F7E-2E0F-3CF3962AA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67944"/>
              <a:ext cx="2986631" cy="69005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9C60675-55B4-B0B9-255C-A53649F1D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2" r="10826"/>
            <a:stretch>
              <a:fillRect/>
            </a:stretch>
          </p:blipFill>
          <p:spPr>
            <a:xfrm>
              <a:off x="11353800" y="6046572"/>
              <a:ext cx="838200" cy="811428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9FCA5622-319C-2594-8995-EB42A3952B23}"/>
              </a:ext>
            </a:extLst>
          </p:cNvPr>
          <p:cNvSpPr txBox="1">
            <a:spLocks/>
          </p:cNvSpPr>
          <p:nvPr/>
        </p:nvSpPr>
        <p:spPr>
          <a:xfrm>
            <a:off x="433590" y="135890"/>
            <a:ext cx="63421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Pound-Drever-Hall locking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94AE08D-6F01-7837-4B56-6AF083BC815A}"/>
              </a:ext>
            </a:extLst>
          </p:cNvPr>
          <p:cNvGrpSpPr/>
          <p:nvPr/>
        </p:nvGrpSpPr>
        <p:grpSpPr>
          <a:xfrm>
            <a:off x="79185" y="1296772"/>
            <a:ext cx="2953603" cy="1920836"/>
            <a:chOff x="6933712" y="1840762"/>
            <a:chExt cx="2953603" cy="192083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7CD2164-D824-E74D-73E5-1605F5243E96}"/>
                </a:ext>
              </a:extLst>
            </p:cNvPr>
            <p:cNvSpPr txBox="1"/>
            <p:nvPr/>
          </p:nvSpPr>
          <p:spPr>
            <a:xfrm>
              <a:off x="6933712" y="1840762"/>
              <a:ext cx="2953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noProof="0" dirty="0"/>
                <a:t>Generation of sidebands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FA2572CF-AB91-3C1D-8CF6-6B4AAC981456}"/>
                </a:ext>
              </a:extLst>
            </p:cNvPr>
            <p:cNvCxnSpPr/>
            <p:nvPr/>
          </p:nvCxnSpPr>
          <p:spPr>
            <a:xfrm>
              <a:off x="7162445" y="3472490"/>
              <a:ext cx="2502550" cy="0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151DDEA-011D-4816-2AFF-959494F87B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5651" y="2314535"/>
              <a:ext cx="0" cy="1153310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6A66490-A956-2E94-DD7F-F4B81FC331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96840" y="3175254"/>
              <a:ext cx="0" cy="292592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35CB1A3-0C88-05F6-773E-C4BBAC877185}"/>
                </a:ext>
              </a:extLst>
            </p:cNvPr>
            <p:cNvCxnSpPr>
              <a:cxnSpLocks/>
            </p:cNvCxnSpPr>
            <p:nvPr/>
          </p:nvCxnSpPr>
          <p:spPr>
            <a:xfrm>
              <a:off x="7491999" y="3472490"/>
              <a:ext cx="0" cy="289108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8CB78B-6576-8917-ECB2-AA7BE71EC975}"/>
                    </a:ext>
                  </a:extLst>
                </p:cNvPr>
                <p:cNvSpPr txBox="1"/>
                <p:nvPr/>
              </p:nvSpPr>
              <p:spPr>
                <a:xfrm>
                  <a:off x="8320408" y="3527985"/>
                  <a:ext cx="180212" cy="1688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8CB78B-6576-8917-ECB2-AA7BE71EC9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0408" y="3527985"/>
                  <a:ext cx="180212" cy="168828"/>
                </a:xfrm>
                <a:prstGeom prst="rect">
                  <a:avLst/>
                </a:prstGeom>
                <a:blipFill>
                  <a:blip r:embed="rId5"/>
                  <a:stretch>
                    <a:fillRect l="-33333" r="-56667" b="-8148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CB8E8D0-BC4F-3330-A9A8-CC2EECBC36D3}"/>
                    </a:ext>
                  </a:extLst>
                </p:cNvPr>
                <p:cNvSpPr txBox="1"/>
                <p:nvPr/>
              </p:nvSpPr>
              <p:spPr>
                <a:xfrm>
                  <a:off x="9071794" y="3536491"/>
                  <a:ext cx="537631" cy="1688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CB8E8D0-BC4F-3330-A9A8-CC2EECBC36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794" y="3536491"/>
                  <a:ext cx="537631" cy="168828"/>
                </a:xfrm>
                <a:prstGeom prst="rect">
                  <a:avLst/>
                </a:prstGeom>
                <a:blipFill>
                  <a:blip r:embed="rId6"/>
                  <a:stretch>
                    <a:fillRect l="-11364" r="-64773" b="-78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DA73DEA-4C6F-569F-AB45-5028F3456AF4}"/>
                    </a:ext>
                  </a:extLst>
                </p:cNvPr>
                <p:cNvSpPr txBox="1"/>
                <p:nvPr/>
              </p:nvSpPr>
              <p:spPr>
                <a:xfrm>
                  <a:off x="7031017" y="3152722"/>
                  <a:ext cx="537631" cy="1688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DA73DEA-4C6F-569F-AB45-5028F3456A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1017" y="3152722"/>
                  <a:ext cx="537631" cy="168828"/>
                </a:xfrm>
                <a:prstGeom prst="rect">
                  <a:avLst/>
                </a:prstGeom>
                <a:blipFill>
                  <a:blip r:embed="rId7"/>
                  <a:stretch>
                    <a:fillRect l="-11364" r="-64773" b="-78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5FED9BC4-BEE0-B243-17F2-DCB69068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noProof="0" dirty="0">
                <a:solidFill>
                  <a:srgbClr val="002C61"/>
                </a:solidFill>
              </a:rPr>
              <a:t>Pound-Drever-Hall locking</a:t>
            </a:r>
          </a:p>
        </p:txBody>
      </p:sp>
      <p:pic>
        <p:nvPicPr>
          <p:cNvPr id="16" name="Picture 15" descr="A graph of a signal&#10;&#10;AI-generated content may be incorrect.">
            <a:extLst>
              <a:ext uri="{FF2B5EF4-FFF2-40B4-BE49-F238E27FC236}">
                <a16:creationId xmlns:a16="http://schemas.microsoft.com/office/drawing/2014/main" id="{A1AA61FD-2AF9-4E4B-8C2E-899783D880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66"/>
          <a:stretch>
            <a:fillRect/>
          </a:stretch>
        </p:blipFill>
        <p:spPr>
          <a:xfrm>
            <a:off x="8063048" y="2335095"/>
            <a:ext cx="3828734" cy="3171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F51233-41BB-EA99-7D52-414E3A778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2222" y="3426796"/>
            <a:ext cx="5502856" cy="2826879"/>
          </a:xfrm>
          <a:prstGeom prst="rect">
            <a:avLst/>
          </a:prstGeom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8F6E87F-9C79-C561-B7DF-453F162D2D07}"/>
              </a:ext>
            </a:extLst>
          </p:cNvPr>
          <p:cNvCxnSpPr>
            <a:cxnSpLocks/>
            <a:stCxn id="24" idx="3"/>
            <a:endCxn id="16" idx="2"/>
          </p:cNvCxnSpPr>
          <p:nvPr/>
        </p:nvCxnSpPr>
        <p:spPr>
          <a:xfrm flipV="1">
            <a:off x="5120641" y="5506884"/>
            <a:ext cx="4856774" cy="144517"/>
          </a:xfrm>
          <a:prstGeom prst="bentConnector2">
            <a:avLst/>
          </a:prstGeom>
          <a:ln w="28575">
            <a:solidFill>
              <a:srgbClr val="1C75B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98428AAB-4F50-6E21-038E-1647DC675B83}"/>
              </a:ext>
            </a:extLst>
          </p:cNvPr>
          <p:cNvSpPr/>
          <p:nvPr/>
        </p:nvSpPr>
        <p:spPr>
          <a:xfrm>
            <a:off x="2880389" y="5049126"/>
            <a:ext cx="2240252" cy="1204550"/>
          </a:xfrm>
          <a:prstGeom prst="rect">
            <a:avLst/>
          </a:prstGeom>
          <a:noFill/>
          <a:ln w="38100">
            <a:solidFill>
              <a:srgbClr val="1C75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188D516-601C-3F33-574D-43C1715FB7A0}"/>
              </a:ext>
            </a:extLst>
          </p:cNvPr>
          <p:cNvCxnSpPr>
            <a:cxnSpLocks/>
            <a:stCxn id="12" idx="0"/>
          </p:cNvCxnSpPr>
          <p:nvPr/>
        </p:nvCxnSpPr>
        <p:spPr>
          <a:xfrm rot="16200000" flipV="1">
            <a:off x="2951962" y="2187237"/>
            <a:ext cx="1522950" cy="1525265"/>
          </a:xfrm>
          <a:prstGeom prst="bentConnector2">
            <a:avLst/>
          </a:prstGeom>
          <a:ln w="28575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EA3A391-C592-83E3-0CDE-DC27353112D1}"/>
              </a:ext>
            </a:extLst>
          </p:cNvPr>
          <p:cNvSpPr txBox="1"/>
          <p:nvPr/>
        </p:nvSpPr>
        <p:spPr>
          <a:xfrm>
            <a:off x="3091449" y="6327271"/>
            <a:ext cx="192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rgbClr val="1C75B3"/>
                </a:solidFill>
              </a:rPr>
              <a:t>Feedback loop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A884BB-4352-FB63-924B-F24B379860E2}"/>
              </a:ext>
            </a:extLst>
          </p:cNvPr>
          <p:cNvSpPr txBox="1"/>
          <p:nvPr/>
        </p:nvSpPr>
        <p:spPr>
          <a:xfrm>
            <a:off x="8610600" y="2314554"/>
            <a:ext cx="328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/>
              <a:t>Error signal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B608887-3ECE-1D72-736D-B236EEF5300D}"/>
                  </a:ext>
                </a:extLst>
              </p:cNvPr>
              <p:cNvSpPr txBox="1"/>
              <p:nvPr/>
            </p:nvSpPr>
            <p:spPr>
              <a:xfrm>
                <a:off x="10696574" y="4493653"/>
                <a:ext cx="1032953" cy="55547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1600" b="0" i="1" noProof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a:rPr lang="en-GB" sz="1600" b="0" i="1" noProof="0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en-GB" sz="16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sz="16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600" noProof="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B608887-3ECE-1D72-736D-B236EEF53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6574" y="4493653"/>
                <a:ext cx="1032953" cy="555473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F15892-E6E5-4EC4-78A3-9634C703F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4645E-2DED-45EA-97B9-EC4611D340B8}" type="slidenum">
              <a:rPr lang="en-GB" noProof="0" smtClean="0"/>
              <a:t>44</a:t>
            </a:fld>
            <a:endParaRPr lang="en-GB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8588F4-7F59-FF32-007C-6A745FA81004}"/>
              </a:ext>
            </a:extLst>
          </p:cNvPr>
          <p:cNvSpPr/>
          <p:nvPr/>
        </p:nvSpPr>
        <p:spPr>
          <a:xfrm>
            <a:off x="4055017" y="3711345"/>
            <a:ext cx="842104" cy="1264185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C55A5E-5A2A-3FF5-D16D-EB8391541FEF}"/>
              </a:ext>
            </a:extLst>
          </p:cNvPr>
          <p:cNvSpPr txBox="1"/>
          <p:nvPr/>
        </p:nvSpPr>
        <p:spPr>
          <a:xfrm>
            <a:off x="4359231" y="3257050"/>
            <a:ext cx="2688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rgbClr val="D86ECC"/>
                </a:solidFill>
              </a:rPr>
              <a:t>Frequency modulation</a:t>
            </a:r>
          </a:p>
        </p:txBody>
      </p:sp>
    </p:spTree>
    <p:extLst>
      <p:ext uri="{BB962C8B-B14F-4D97-AF65-F5344CB8AC3E}">
        <p14:creationId xmlns:p14="http://schemas.microsoft.com/office/powerpoint/2010/main" val="421695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ef9e9f-eaa6-496e-b678-9071e0206d6c" xsi:nil="true"/>
    <lcf76f155ced4ddcb4097134ff3c332f xmlns="aecd5b7b-0090-4f59-a1f3-ed077f6ad83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5397B2F23DB340AE50145FC892DC03" ma:contentTypeVersion="12" ma:contentTypeDescription="Crée un document." ma:contentTypeScope="" ma:versionID="93f9a7daae8678e7e284cfa9b1e16228">
  <xsd:schema xmlns:xsd="http://www.w3.org/2001/XMLSchema" xmlns:xs="http://www.w3.org/2001/XMLSchema" xmlns:p="http://schemas.microsoft.com/office/2006/metadata/properties" xmlns:ns2="aecd5b7b-0090-4f59-a1f3-ed077f6ad835" xmlns:ns3="79ef9e9f-eaa6-496e-b678-9071e0206d6c" targetNamespace="http://schemas.microsoft.com/office/2006/metadata/properties" ma:root="true" ma:fieldsID="e332ed0eaa0bbf879ddfdbb6ae27e61a" ns2:_="" ns3:_="">
    <xsd:import namespace="aecd5b7b-0090-4f59-a1f3-ed077f6ad835"/>
    <xsd:import namespace="79ef9e9f-eaa6-496e-b678-9071e0206d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d5b7b-0090-4f59-a1f3-ed077f6ad8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ef9e9f-eaa6-496e-b678-9071e0206d6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419ac46-9429-4c2a-a64e-7e07756c938d}" ma:internalName="TaxCatchAll" ma:showField="CatchAllData" ma:web="79ef9e9f-eaa6-496e-b678-9071e0206d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CBDEEC-574D-479B-AB86-590031D201F7}">
  <ds:schemaRefs>
    <ds:schemaRef ds:uri="http://schemas.openxmlformats.org/package/2006/metadata/core-properties"/>
    <ds:schemaRef ds:uri="http://purl.org/dc/terms/"/>
    <ds:schemaRef ds:uri="aecd5b7b-0090-4f59-a1f3-ed077f6ad835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79ef9e9f-eaa6-496e-b678-9071e0206d6c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8BDCBCB-2BCB-441E-A675-6A7335FD5C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97F410-0889-4BC9-9EFC-882D445BE5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cd5b7b-0090-4f59-a1f3-ed077f6ad835"/>
    <ds:schemaRef ds:uri="79ef9e9f-eaa6-496e-b678-9071e0206d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11194</TotalTime>
  <Words>1507</Words>
  <Application>Microsoft Office PowerPoint</Application>
  <PresentationFormat>Widescreen</PresentationFormat>
  <Paragraphs>437</Paragraphs>
  <Slides>44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Aptos</vt:lpstr>
      <vt:lpstr>Aptos Display</vt:lpstr>
      <vt:lpstr>Arial</vt:lpstr>
      <vt:lpstr>Cambria Math</vt:lpstr>
      <vt:lpstr>Symbol</vt:lpstr>
      <vt:lpstr>Office Theme</vt:lpstr>
      <vt:lpstr>Displacement sensor based on a maser reference </vt:lpstr>
      <vt:lpstr>PowerPoint Presentation</vt:lpstr>
      <vt:lpstr>PowerPoint Presentation</vt:lpstr>
      <vt:lpstr>PowerPoint Presentation</vt:lpstr>
      <vt:lpstr>Interferometry to probe distance variation</vt:lpstr>
      <vt:lpstr>Interferometry to probe distance variation</vt:lpstr>
      <vt:lpstr>Interferometry to probe distance variation</vt:lpstr>
      <vt:lpstr>Interferometry to probe distance variation</vt:lpstr>
      <vt:lpstr>State-of-the-art interferometric displacement sensor</vt:lpstr>
      <vt:lpstr>Sensor recently developed by the community : Heterodyne cavity tracking</vt:lpstr>
      <vt:lpstr>Sensor recently developed by the community : Heterodyne cavity tracking</vt:lpstr>
      <vt:lpstr>Sensor recently developed by the community : Heterodyne cavity tracking</vt:lpstr>
      <vt:lpstr>Sensor recently developed by the community : Heterodyne cavity tracking</vt:lpstr>
      <vt:lpstr>What needs to be built?</vt:lpstr>
      <vt:lpstr>Laser source</vt:lpstr>
      <vt:lpstr>Laser source characterisation</vt:lpstr>
      <vt:lpstr>Laser source characterisation</vt:lpstr>
      <vt:lpstr>Laser source characterisation</vt:lpstr>
      <vt:lpstr>Laser source characterisation</vt:lpstr>
      <vt:lpstr>Laser source characterisation</vt:lpstr>
      <vt:lpstr>Laser source characterisation</vt:lpstr>
      <vt:lpstr>What needs to be built?</vt:lpstr>
      <vt:lpstr>What needs to be built?</vt:lpstr>
      <vt:lpstr>Locking to test cavity</vt:lpstr>
      <vt:lpstr>What needs to be built?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Perspectives</vt:lpstr>
      <vt:lpstr>Perspectives</vt:lpstr>
      <vt:lpstr>Perspectives</vt:lpstr>
      <vt:lpstr>Perspectives</vt:lpstr>
      <vt:lpstr>Perspectives</vt:lpstr>
      <vt:lpstr>PowerPoint Presentation</vt:lpstr>
      <vt:lpstr>Backups</vt:lpstr>
      <vt:lpstr>Perspectives</vt:lpstr>
      <vt:lpstr>Frequency reference</vt:lpstr>
      <vt:lpstr>Linear drift removed</vt:lpstr>
      <vt:lpstr>ECDL</vt:lpstr>
      <vt:lpstr>Pound-Drever-Hall locking</vt:lpstr>
    </vt:vector>
  </TitlesOfParts>
  <Company>UCLouvain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Bragard</dc:creator>
  <cp:lastModifiedBy>Charlotte Bragard</cp:lastModifiedBy>
  <cp:revision>12</cp:revision>
  <dcterms:created xsi:type="dcterms:W3CDTF">2026-05-11T15:43:53Z</dcterms:created>
  <dcterms:modified xsi:type="dcterms:W3CDTF">2026-10-07T09:56:19Z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845100</vt:r8>
  </property>
  <property fmtid="{D5CDD505-2E9C-101B-9397-08002B2CF9AE}" pid="3" name="ContentTypeId">
    <vt:lpwstr>0x010100E15397B2F23DB340AE50145FC892DC03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