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21"/>
  </p:notesMasterIdLst>
  <p:sldIdLst>
    <p:sldId id="258" r:id="rId2"/>
    <p:sldId id="474" r:id="rId3"/>
    <p:sldId id="506" r:id="rId4"/>
    <p:sldId id="513" r:id="rId5"/>
    <p:sldId id="514" r:id="rId6"/>
    <p:sldId id="515" r:id="rId7"/>
    <p:sldId id="425" r:id="rId8"/>
    <p:sldId id="509" r:id="rId9"/>
    <p:sldId id="503" r:id="rId10"/>
    <p:sldId id="502" r:id="rId11"/>
    <p:sldId id="497" r:id="rId12"/>
    <p:sldId id="491" r:id="rId13"/>
    <p:sldId id="486" r:id="rId14"/>
    <p:sldId id="511" r:id="rId15"/>
    <p:sldId id="512" r:id="rId16"/>
    <p:sldId id="484" r:id="rId17"/>
    <p:sldId id="493" r:id="rId18"/>
    <p:sldId id="308" r:id="rId19"/>
    <p:sldId id="47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18CFDC-0435-478D-880B-1281BDF44B81}">
          <p14:sldIdLst>
            <p14:sldId id="258"/>
            <p14:sldId id="474"/>
            <p14:sldId id="506"/>
            <p14:sldId id="513"/>
            <p14:sldId id="514"/>
            <p14:sldId id="515"/>
            <p14:sldId id="425"/>
            <p14:sldId id="509"/>
            <p14:sldId id="503"/>
            <p14:sldId id="502"/>
            <p14:sldId id="497"/>
          </p14:sldIdLst>
        </p14:section>
        <p14:section name="backup" id="{1AAB46A4-890F-47D8-8745-99BA52AFC29C}">
          <p14:sldIdLst>
            <p14:sldId id="491"/>
            <p14:sldId id="486"/>
            <p14:sldId id="511"/>
            <p14:sldId id="512"/>
            <p14:sldId id="484"/>
            <p14:sldId id="493"/>
            <p14:sldId id="308"/>
            <p14:sldId id="4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891C"/>
    <a:srgbClr val="FF7F7F"/>
    <a:srgbClr val="FFB9B9"/>
    <a:srgbClr val="E4DCE2"/>
    <a:srgbClr val="CABAC7"/>
    <a:srgbClr val="9B7D95"/>
    <a:srgbClr val="61A6AD"/>
    <a:srgbClr val="2E96A3"/>
    <a:srgbClr val="7D891D"/>
    <a:srgbClr val="EAF0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0C9AE1-6BFF-4555-89E4-F4A4DE9C7D07}" v="12" dt="2026-10-07T09:08:16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5097" autoAdjust="0"/>
  </p:normalViewPr>
  <p:slideViewPr>
    <p:cSldViewPr snapToGrid="0">
      <p:cViewPr varScale="1">
        <p:scale>
          <a:sx n="82" d="100"/>
          <a:sy n="82" d="100"/>
        </p:scale>
        <p:origin x="557" y="72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gane Zeoli" userId="2624ffcc-e83a-40f6-bbd0-d8bea0d226ba" providerId="ADAL" clId="{88E2CC74-A2AA-4BF0-A739-038499C6D4D1}"/>
    <pc:docChg chg="undo redo custSel addSld delSld modSld sldOrd delSection modSection">
      <pc:chgData name="Morgane Zeoli" userId="2624ffcc-e83a-40f6-bbd0-d8bea0d226ba" providerId="ADAL" clId="{88E2CC74-A2AA-4BF0-A739-038499C6D4D1}" dt="2026-10-07T09:08:22.389" v="5105" actId="47"/>
      <pc:docMkLst>
        <pc:docMk/>
      </pc:docMkLst>
      <pc:sldChg chg="addSp delSp modSp del mod">
        <pc:chgData name="Morgane Zeoli" userId="2624ffcc-e83a-40f6-bbd0-d8bea0d226ba" providerId="ADAL" clId="{88E2CC74-A2AA-4BF0-A739-038499C6D4D1}" dt="2026-10-07T08:59:59.507" v="5006" actId="20577"/>
        <pc:sldMkLst>
          <pc:docMk/>
          <pc:sldMk cId="11092186" sldId="258"/>
        </pc:sldMkLst>
        <pc:spChg chg="mod">
          <ac:chgData name="Morgane Zeoli" userId="2624ffcc-e83a-40f6-bbd0-d8bea0d226ba" providerId="ADAL" clId="{88E2CC74-A2AA-4BF0-A739-038499C6D4D1}" dt="2026-10-07T08:59:59.507" v="5006" actId="20577"/>
          <ac:spMkLst>
            <pc:docMk/>
            <pc:sldMk cId="11092186" sldId="258"/>
            <ac:spMk id="3" creationId="{A47575FC-2247-43D4-60E4-C0F3A5533C51}"/>
          </ac:spMkLst>
        </pc:spChg>
        <pc:picChg chg="del">
          <ac:chgData name="Morgane Zeoli" userId="2624ffcc-e83a-40f6-bbd0-d8bea0d226ba" providerId="ADAL" clId="{88E2CC74-A2AA-4BF0-A739-038499C6D4D1}" dt="2026-10-07T08:58:45.902" v="4934" actId="478"/>
          <ac:picMkLst>
            <pc:docMk/>
            <pc:sldMk cId="11092186" sldId="258"/>
            <ac:picMk id="5" creationId="{88C58446-2D4F-5387-DC46-C356CECA309E}"/>
          </ac:picMkLst>
        </pc:picChg>
      </pc:sldChg>
      <pc:sldChg chg="add del">
        <pc:chgData name="Morgane Zeoli" userId="2624ffcc-e83a-40f6-bbd0-d8bea0d226ba" providerId="ADAL" clId="{88E2CC74-A2AA-4BF0-A739-038499C6D4D1}" dt="2026-10-07T09:06:34.774" v="5093" actId="47"/>
        <pc:sldMkLst>
          <pc:docMk/>
          <pc:sldMk cId="4193446521" sldId="384"/>
        </pc:sldMkLst>
      </pc:sldChg>
      <pc:sldChg chg="addSp delSp modSp del mod modAnim">
        <pc:chgData name="Morgane Zeoli" userId="2624ffcc-e83a-40f6-bbd0-d8bea0d226ba" providerId="ADAL" clId="{88E2CC74-A2AA-4BF0-A739-038499C6D4D1}" dt="2026-10-02T07:56:05.846" v="4885" actId="47"/>
        <pc:sldMkLst>
          <pc:docMk/>
          <pc:sldMk cId="2088290244" sldId="425"/>
        </pc:sldMkLst>
      </pc:sldChg>
      <pc:sldChg chg="addSp delSp modSp add del mod modAnim">
        <pc:chgData name="Morgane Zeoli" userId="2624ffcc-e83a-40f6-bbd0-d8bea0d226ba" providerId="ADAL" clId="{88E2CC74-A2AA-4BF0-A739-038499C6D4D1}" dt="2026-10-07T09:08:16.469" v="5104"/>
        <pc:sldMkLst>
          <pc:docMk/>
          <pc:sldMk cId="1469966482" sldId="474"/>
        </pc:sldMkLst>
        <pc:spChg chg="add">
          <ac:chgData name="Morgane Zeoli" userId="2624ffcc-e83a-40f6-bbd0-d8bea0d226ba" providerId="ADAL" clId="{88E2CC74-A2AA-4BF0-A739-038499C6D4D1}" dt="2026-10-07T09:07:36.959" v="5097" actId="22"/>
          <ac:spMkLst>
            <pc:docMk/>
            <pc:sldMk cId="1469966482" sldId="474"/>
            <ac:spMk id="4" creationId="{3DCB9A8E-C275-637F-4931-5F1E45FF07E5}"/>
          </ac:spMkLst>
        </pc:spChg>
        <pc:spChg chg="add">
          <ac:chgData name="Morgane Zeoli" userId="2624ffcc-e83a-40f6-bbd0-d8bea0d226ba" providerId="ADAL" clId="{88E2CC74-A2AA-4BF0-A739-038499C6D4D1}" dt="2026-10-07T09:07:59.117" v="5100" actId="22"/>
          <ac:spMkLst>
            <pc:docMk/>
            <pc:sldMk cId="1469966482" sldId="474"/>
            <ac:spMk id="11" creationId="{B6E83351-027E-23DD-A172-C59EBE6671F2}"/>
          </ac:spMkLst>
        </pc:spChg>
        <pc:spChg chg="add">
          <ac:chgData name="Morgane Zeoli" userId="2624ffcc-e83a-40f6-bbd0-d8bea0d226ba" providerId="ADAL" clId="{88E2CC74-A2AA-4BF0-A739-038499C6D4D1}" dt="2026-10-07T09:07:59.117" v="5100" actId="22"/>
          <ac:spMkLst>
            <pc:docMk/>
            <pc:sldMk cId="1469966482" sldId="474"/>
            <ac:spMk id="17" creationId="{0D5511AD-8E42-8998-F8C1-E1FD5C6D335B}"/>
          </ac:spMkLst>
        </pc:spChg>
        <pc:spChg chg="add">
          <ac:chgData name="Morgane Zeoli" userId="2624ffcc-e83a-40f6-bbd0-d8bea0d226ba" providerId="ADAL" clId="{88E2CC74-A2AA-4BF0-A739-038499C6D4D1}" dt="2026-10-07T09:07:59.117" v="5100" actId="22"/>
          <ac:spMkLst>
            <pc:docMk/>
            <pc:sldMk cId="1469966482" sldId="474"/>
            <ac:spMk id="19" creationId="{5269808F-1DBC-FA8A-8230-FD773856009B}"/>
          </ac:spMkLst>
        </pc:spChg>
        <pc:spChg chg="add">
          <ac:chgData name="Morgane Zeoli" userId="2624ffcc-e83a-40f6-bbd0-d8bea0d226ba" providerId="ADAL" clId="{88E2CC74-A2AA-4BF0-A739-038499C6D4D1}" dt="2026-10-07T09:08:13.679" v="5103" actId="22"/>
          <ac:spMkLst>
            <pc:docMk/>
            <pc:sldMk cId="1469966482" sldId="474"/>
            <ac:spMk id="21" creationId="{1AAE736E-9C98-0EEB-DF75-F10D3C838BF0}"/>
          </ac:spMkLst>
        </pc:spChg>
        <pc:spChg chg="add">
          <ac:chgData name="Morgane Zeoli" userId="2624ffcc-e83a-40f6-bbd0-d8bea0d226ba" providerId="ADAL" clId="{88E2CC74-A2AA-4BF0-A739-038499C6D4D1}" dt="2026-10-07T09:08:13.679" v="5103" actId="22"/>
          <ac:spMkLst>
            <pc:docMk/>
            <pc:sldMk cId="1469966482" sldId="474"/>
            <ac:spMk id="24" creationId="{7D0393F5-143F-941B-4F40-0CEE346B897C}"/>
          </ac:spMkLst>
        </pc:spChg>
        <pc:spChg chg="mod">
          <ac:chgData name="Morgane Zeoli" userId="2624ffcc-e83a-40f6-bbd0-d8bea0d226ba" providerId="ADAL" clId="{88E2CC74-A2AA-4BF0-A739-038499C6D4D1}" dt="2026-10-07T09:07:31.277" v="5096"/>
          <ac:spMkLst>
            <pc:docMk/>
            <pc:sldMk cId="1469966482" sldId="474"/>
            <ac:spMk id="573" creationId="{6284B2B6-3EAC-F6A4-CDC8-1CC44651ABF8}"/>
          </ac:spMkLst>
        </pc:spChg>
        <pc:spChg chg="mod">
          <ac:chgData name="Morgane Zeoli" userId="2624ffcc-e83a-40f6-bbd0-d8bea0d226ba" providerId="ADAL" clId="{88E2CC74-A2AA-4BF0-A739-038499C6D4D1}" dt="2026-10-07T09:07:31.277" v="5096"/>
          <ac:spMkLst>
            <pc:docMk/>
            <pc:sldMk cId="1469966482" sldId="474"/>
            <ac:spMk id="574" creationId="{BAAE5659-6F7D-C197-11C8-F2D246DB50C9}"/>
          </ac:spMkLst>
        </pc:spChg>
        <pc:spChg chg="mod">
          <ac:chgData name="Morgane Zeoli" userId="2624ffcc-e83a-40f6-bbd0-d8bea0d226ba" providerId="ADAL" clId="{88E2CC74-A2AA-4BF0-A739-038499C6D4D1}" dt="2026-10-07T09:07:31.277" v="5096"/>
          <ac:spMkLst>
            <pc:docMk/>
            <pc:sldMk cId="1469966482" sldId="474"/>
            <ac:spMk id="575" creationId="{A05AE8B3-6596-7885-7C4C-40FE19F13367}"/>
          </ac:spMkLst>
        </pc:spChg>
        <pc:grpChg chg="add mod">
          <ac:chgData name="Morgane Zeoli" userId="2624ffcc-e83a-40f6-bbd0-d8bea0d226ba" providerId="ADAL" clId="{88E2CC74-A2AA-4BF0-A739-038499C6D4D1}" dt="2026-10-07T09:07:31.277" v="5096"/>
          <ac:grpSpMkLst>
            <pc:docMk/>
            <pc:sldMk cId="1469966482" sldId="474"/>
            <ac:grpSpMk id="572" creationId="{8D370A4E-F019-0CA2-2F62-3664AF636A13}"/>
          </ac:grpSpMkLst>
        </pc:grpChg>
      </pc:sldChg>
      <pc:sldChg chg="delSp add del mod">
        <pc:chgData name="Morgane Zeoli" userId="2624ffcc-e83a-40f6-bbd0-d8bea0d226ba" providerId="ADAL" clId="{88E2CC74-A2AA-4BF0-A739-038499C6D4D1}" dt="2026-10-07T09:08:22.389" v="5105" actId="47"/>
        <pc:sldMkLst>
          <pc:docMk/>
          <pc:sldMk cId="186621793" sldId="481"/>
        </pc:sldMkLst>
        <pc:grpChg chg="del">
          <ac:chgData name="Morgane Zeoli" userId="2624ffcc-e83a-40f6-bbd0-d8bea0d226ba" providerId="ADAL" clId="{88E2CC74-A2AA-4BF0-A739-038499C6D4D1}" dt="2026-10-07T09:07:28.576" v="5095" actId="21"/>
          <ac:grpSpMkLst>
            <pc:docMk/>
            <pc:sldMk cId="186621793" sldId="481"/>
            <ac:grpSpMk id="572" creationId="{8D370A4E-F019-0CA2-2F62-3664AF636A13}"/>
          </ac:grpSpMkLst>
        </pc:grpChg>
      </pc:sldChg>
      <pc:sldChg chg="delSp add del mod">
        <pc:chgData name="Morgane Zeoli" userId="2624ffcc-e83a-40f6-bbd0-d8bea0d226ba" providerId="ADAL" clId="{88E2CC74-A2AA-4BF0-A739-038499C6D4D1}" dt="2026-10-07T09:08:22.389" v="5105" actId="47"/>
        <pc:sldMkLst>
          <pc:docMk/>
          <pc:sldMk cId="3331571569" sldId="482"/>
        </pc:sldMkLst>
        <pc:spChg chg="del">
          <ac:chgData name="Morgane Zeoli" userId="2624ffcc-e83a-40f6-bbd0-d8bea0d226ba" providerId="ADAL" clId="{88E2CC74-A2AA-4BF0-A739-038499C6D4D1}" dt="2026-10-07T09:07:55.811" v="5099" actId="21"/>
          <ac:spMkLst>
            <pc:docMk/>
            <pc:sldMk cId="3331571569" sldId="482"/>
            <ac:spMk id="42" creationId="{76518E3D-9762-B67B-783E-F753FA52E6CD}"/>
          </ac:spMkLst>
        </pc:spChg>
        <pc:spChg chg="del">
          <ac:chgData name="Morgane Zeoli" userId="2624ffcc-e83a-40f6-bbd0-d8bea0d226ba" providerId="ADAL" clId="{88E2CC74-A2AA-4BF0-A739-038499C6D4D1}" dt="2026-10-07T09:07:55.811" v="5099" actId="21"/>
          <ac:spMkLst>
            <pc:docMk/>
            <pc:sldMk cId="3331571569" sldId="482"/>
            <ac:spMk id="576" creationId="{064C35AD-3402-0D86-B8C7-F245A912F0BB}"/>
          </ac:spMkLst>
        </pc:spChg>
        <pc:spChg chg="del">
          <ac:chgData name="Morgane Zeoli" userId="2624ffcc-e83a-40f6-bbd0-d8bea0d226ba" providerId="ADAL" clId="{88E2CC74-A2AA-4BF0-A739-038499C6D4D1}" dt="2026-10-07T09:07:55.811" v="5099" actId="21"/>
          <ac:spMkLst>
            <pc:docMk/>
            <pc:sldMk cId="3331571569" sldId="482"/>
            <ac:spMk id="578" creationId="{353E425D-B49E-44E9-AFF6-D1A203CB71DC}"/>
          </ac:spMkLst>
        </pc:spChg>
      </pc:sldChg>
      <pc:sldChg chg="delSp add del mod">
        <pc:chgData name="Morgane Zeoli" userId="2624ffcc-e83a-40f6-bbd0-d8bea0d226ba" providerId="ADAL" clId="{88E2CC74-A2AA-4BF0-A739-038499C6D4D1}" dt="2026-10-07T09:08:22.389" v="5105" actId="47"/>
        <pc:sldMkLst>
          <pc:docMk/>
          <pc:sldMk cId="4162777355" sldId="483"/>
        </pc:sldMkLst>
        <pc:spChg chg="del">
          <ac:chgData name="Morgane Zeoli" userId="2624ffcc-e83a-40f6-bbd0-d8bea0d226ba" providerId="ADAL" clId="{88E2CC74-A2AA-4BF0-A739-038499C6D4D1}" dt="2026-10-07T09:08:10.662" v="5102" actId="21"/>
          <ac:spMkLst>
            <pc:docMk/>
            <pc:sldMk cId="4162777355" sldId="483"/>
            <ac:spMk id="43" creationId="{BB710FCA-1D18-EF81-5658-CF0F03859195}"/>
          </ac:spMkLst>
        </pc:spChg>
        <pc:spChg chg="del">
          <ac:chgData name="Morgane Zeoli" userId="2624ffcc-e83a-40f6-bbd0-d8bea0d226ba" providerId="ADAL" clId="{88E2CC74-A2AA-4BF0-A739-038499C6D4D1}" dt="2026-10-07T09:08:10.662" v="5102" actId="21"/>
          <ac:spMkLst>
            <pc:docMk/>
            <pc:sldMk cId="4162777355" sldId="483"/>
            <ac:spMk id="579" creationId="{DF4BF50B-AEEA-2A67-097A-A58932562FB2}"/>
          </ac:spMkLst>
        </pc:spChg>
      </pc:sldChg>
      <pc:sldChg chg="ord">
        <pc:chgData name="Morgane Zeoli" userId="2624ffcc-e83a-40f6-bbd0-d8bea0d226ba" providerId="ADAL" clId="{88E2CC74-A2AA-4BF0-A739-038499C6D4D1}" dt="2026-09-23T13:07:18.185" v="2901"/>
        <pc:sldMkLst>
          <pc:docMk/>
          <pc:sldMk cId="1443801710" sldId="484"/>
        </pc:sldMkLst>
      </pc:sldChg>
      <pc:sldChg chg="ord">
        <pc:chgData name="Morgane Zeoli" userId="2624ffcc-e83a-40f6-bbd0-d8bea0d226ba" providerId="ADAL" clId="{88E2CC74-A2AA-4BF0-A739-038499C6D4D1}" dt="2026-09-23T12:24:01.176" v="2356"/>
        <pc:sldMkLst>
          <pc:docMk/>
          <pc:sldMk cId="2492246757" sldId="486"/>
        </pc:sldMkLst>
      </pc:sldChg>
      <pc:sldChg chg="delSp del mod ord delAnim">
        <pc:chgData name="Morgane Zeoli" userId="2624ffcc-e83a-40f6-bbd0-d8bea0d226ba" providerId="ADAL" clId="{88E2CC74-A2AA-4BF0-A739-038499C6D4D1}" dt="2026-10-07T09:06:34.774" v="5093" actId="47"/>
        <pc:sldMkLst>
          <pc:docMk/>
          <pc:sldMk cId="1199998675" sldId="488"/>
        </pc:sldMkLst>
      </pc:sldChg>
      <pc:sldChg chg="del">
        <pc:chgData name="Morgane Zeoli" userId="2624ffcc-e83a-40f6-bbd0-d8bea0d226ba" providerId="ADAL" clId="{88E2CC74-A2AA-4BF0-A739-038499C6D4D1}" dt="2026-10-07T09:06:34.774" v="5093" actId="47"/>
        <pc:sldMkLst>
          <pc:docMk/>
          <pc:sldMk cId="3021070557" sldId="489"/>
        </pc:sldMkLst>
      </pc:sldChg>
      <pc:sldChg chg="del">
        <pc:chgData name="Morgane Zeoli" userId="2624ffcc-e83a-40f6-bbd0-d8bea0d226ba" providerId="ADAL" clId="{88E2CC74-A2AA-4BF0-A739-038499C6D4D1}" dt="2026-10-02T07:57:55.542" v="4886" actId="47"/>
        <pc:sldMkLst>
          <pc:docMk/>
          <pc:sldMk cId="3250413079" sldId="491"/>
        </pc:sldMkLst>
      </pc:sldChg>
      <pc:sldChg chg="del ord">
        <pc:chgData name="Morgane Zeoli" userId="2624ffcc-e83a-40f6-bbd0-d8bea0d226ba" providerId="ADAL" clId="{88E2CC74-A2AA-4BF0-A739-038499C6D4D1}" dt="2026-10-07T09:06:51" v="5094" actId="47"/>
        <pc:sldMkLst>
          <pc:docMk/>
          <pc:sldMk cId="2944795094" sldId="492"/>
        </pc:sldMkLst>
      </pc:sldChg>
      <pc:sldChg chg="ord">
        <pc:chgData name="Morgane Zeoli" userId="2624ffcc-e83a-40f6-bbd0-d8bea0d226ba" providerId="ADAL" clId="{88E2CC74-A2AA-4BF0-A739-038499C6D4D1}" dt="2026-09-23T13:07:22.344" v="2905"/>
        <pc:sldMkLst>
          <pc:docMk/>
          <pc:sldMk cId="372975540" sldId="493"/>
        </pc:sldMkLst>
      </pc:sldChg>
      <pc:sldChg chg="addSp delSp modSp add del mod delAnim modAnim">
        <pc:chgData name="Morgane Zeoli" userId="2624ffcc-e83a-40f6-bbd0-d8bea0d226ba" providerId="ADAL" clId="{88E2CC74-A2AA-4BF0-A739-038499C6D4D1}" dt="2026-10-07T09:03:08.569" v="5026" actId="27636"/>
        <pc:sldMkLst>
          <pc:docMk/>
          <pc:sldMk cId="512488050" sldId="497"/>
        </pc:sldMkLst>
        <pc:spChg chg="mod">
          <ac:chgData name="Morgane Zeoli" userId="2624ffcc-e83a-40f6-bbd0-d8bea0d226ba" providerId="ADAL" clId="{88E2CC74-A2AA-4BF0-A739-038499C6D4D1}" dt="2026-10-07T09:03:03.360" v="5024"/>
          <ac:spMkLst>
            <pc:docMk/>
            <pc:sldMk cId="512488050" sldId="497"/>
            <ac:spMk id="2" creationId="{9606D323-BD8B-189D-AD16-7742967D181C}"/>
          </ac:spMkLst>
        </pc:spChg>
        <pc:spChg chg="del mod">
          <ac:chgData name="Morgane Zeoli" userId="2624ffcc-e83a-40f6-bbd0-d8bea0d226ba" providerId="ADAL" clId="{88E2CC74-A2AA-4BF0-A739-038499C6D4D1}" dt="2026-10-07T09:02:21.943" v="5015" actId="478"/>
          <ac:spMkLst>
            <pc:docMk/>
            <pc:sldMk cId="512488050" sldId="497"/>
            <ac:spMk id="3" creationId="{07CFD9CA-F2FD-FD37-7990-8953FEE1E29C}"/>
          </ac:spMkLst>
        </pc:spChg>
        <pc:spChg chg="del">
          <ac:chgData name="Morgane Zeoli" userId="2624ffcc-e83a-40f6-bbd0-d8bea0d226ba" providerId="ADAL" clId="{88E2CC74-A2AA-4BF0-A739-038499C6D4D1}" dt="2026-10-07T09:02:22.652" v="5016" actId="478"/>
          <ac:spMkLst>
            <pc:docMk/>
            <pc:sldMk cId="512488050" sldId="497"/>
            <ac:spMk id="4" creationId="{B977F22B-F8A0-DABF-DC93-128E29790ABC}"/>
          </ac:spMkLst>
        </pc:spChg>
        <pc:spChg chg="del">
          <ac:chgData name="Morgane Zeoli" userId="2624ffcc-e83a-40f6-bbd0-d8bea0d226ba" providerId="ADAL" clId="{88E2CC74-A2AA-4BF0-A739-038499C6D4D1}" dt="2026-10-07T09:02:29.255" v="5022" actId="478"/>
          <ac:spMkLst>
            <pc:docMk/>
            <pc:sldMk cId="512488050" sldId="497"/>
            <ac:spMk id="130" creationId="{2E9A00A1-E9F8-61C5-1088-FA794F820180}"/>
          </ac:spMkLst>
        </pc:spChg>
        <pc:spChg chg="del">
          <ac:chgData name="Morgane Zeoli" userId="2624ffcc-e83a-40f6-bbd0-d8bea0d226ba" providerId="ADAL" clId="{88E2CC74-A2AA-4BF0-A739-038499C6D4D1}" dt="2026-10-07T09:02:29.255" v="5022" actId="478"/>
          <ac:spMkLst>
            <pc:docMk/>
            <pc:sldMk cId="512488050" sldId="497"/>
            <ac:spMk id="184" creationId="{88793595-B608-26AF-3716-24C120E56878}"/>
          </ac:spMkLst>
        </pc:spChg>
        <pc:spChg chg="del">
          <ac:chgData name="Morgane Zeoli" userId="2624ffcc-e83a-40f6-bbd0-d8bea0d226ba" providerId="ADAL" clId="{88E2CC74-A2AA-4BF0-A739-038499C6D4D1}" dt="2026-10-07T09:02:29.255" v="5022" actId="478"/>
          <ac:spMkLst>
            <pc:docMk/>
            <pc:sldMk cId="512488050" sldId="497"/>
            <ac:spMk id="185" creationId="{9D01E4AC-67B3-FE2B-7FAD-FD2C35FCABA0}"/>
          </ac:spMkLst>
        </pc:spChg>
        <pc:spChg chg="del">
          <ac:chgData name="Morgane Zeoli" userId="2624ffcc-e83a-40f6-bbd0-d8bea0d226ba" providerId="ADAL" clId="{88E2CC74-A2AA-4BF0-A739-038499C6D4D1}" dt="2026-10-07T09:02:29.255" v="5022" actId="478"/>
          <ac:spMkLst>
            <pc:docMk/>
            <pc:sldMk cId="512488050" sldId="497"/>
            <ac:spMk id="187" creationId="{4A3C944D-731D-B8A4-72B4-C391573A9B8D}"/>
          </ac:spMkLst>
        </pc:spChg>
        <pc:spChg chg="del">
          <ac:chgData name="Morgane Zeoli" userId="2624ffcc-e83a-40f6-bbd0-d8bea0d226ba" providerId="ADAL" clId="{88E2CC74-A2AA-4BF0-A739-038499C6D4D1}" dt="2026-10-07T09:02:29.255" v="5022" actId="478"/>
          <ac:spMkLst>
            <pc:docMk/>
            <pc:sldMk cId="512488050" sldId="497"/>
            <ac:spMk id="243" creationId="{EBC71182-246B-5100-B2AE-25F849181203}"/>
          </ac:spMkLst>
        </pc:spChg>
        <pc:spChg chg="del">
          <ac:chgData name="Morgane Zeoli" userId="2624ffcc-e83a-40f6-bbd0-d8bea0d226ba" providerId="ADAL" clId="{88E2CC74-A2AA-4BF0-A739-038499C6D4D1}" dt="2026-10-07T09:02:29.255" v="5022" actId="478"/>
          <ac:spMkLst>
            <pc:docMk/>
            <pc:sldMk cId="512488050" sldId="497"/>
            <ac:spMk id="297" creationId="{94CFE431-7206-B486-79A1-F8A60D932870}"/>
          </ac:spMkLst>
        </pc:spChg>
        <pc:spChg chg="del">
          <ac:chgData name="Morgane Zeoli" userId="2624ffcc-e83a-40f6-bbd0-d8bea0d226ba" providerId="ADAL" clId="{88E2CC74-A2AA-4BF0-A739-038499C6D4D1}" dt="2026-10-07T09:02:29.255" v="5022" actId="478"/>
          <ac:spMkLst>
            <pc:docMk/>
            <pc:sldMk cId="512488050" sldId="497"/>
            <ac:spMk id="324" creationId="{08F1F9D8-030D-97EC-AA6E-8B0DA16DE237}"/>
          </ac:spMkLst>
        </pc:spChg>
        <pc:spChg chg="del">
          <ac:chgData name="Morgane Zeoli" userId="2624ffcc-e83a-40f6-bbd0-d8bea0d226ba" providerId="ADAL" clId="{88E2CC74-A2AA-4BF0-A739-038499C6D4D1}" dt="2026-10-07T09:02:29.255" v="5022" actId="478"/>
          <ac:spMkLst>
            <pc:docMk/>
            <pc:sldMk cId="512488050" sldId="497"/>
            <ac:spMk id="344" creationId="{DE3E24E7-23A7-1DA2-0F7E-C1FC84E19221}"/>
          </ac:spMkLst>
        </pc:spChg>
        <pc:spChg chg="del">
          <ac:chgData name="Morgane Zeoli" userId="2624ffcc-e83a-40f6-bbd0-d8bea0d226ba" providerId="ADAL" clId="{88E2CC74-A2AA-4BF0-A739-038499C6D4D1}" dt="2026-10-07T09:02:29.255" v="5022" actId="478"/>
          <ac:spMkLst>
            <pc:docMk/>
            <pc:sldMk cId="512488050" sldId="497"/>
            <ac:spMk id="368" creationId="{592E46A6-799F-1849-F496-CE90B55DB96A}"/>
          </ac:spMkLst>
        </pc:spChg>
        <pc:spChg chg="del">
          <ac:chgData name="Morgane Zeoli" userId="2624ffcc-e83a-40f6-bbd0-d8bea0d226ba" providerId="ADAL" clId="{88E2CC74-A2AA-4BF0-A739-038499C6D4D1}" dt="2026-10-07T09:02:29.255" v="5022" actId="478"/>
          <ac:spMkLst>
            <pc:docMk/>
            <pc:sldMk cId="512488050" sldId="497"/>
            <ac:spMk id="414" creationId="{CECB912B-D3CE-5DD2-96C4-E3EE7E796BA4}"/>
          </ac:spMkLst>
        </pc:spChg>
        <pc:spChg chg="mod">
          <ac:chgData name="Morgane Zeoli" userId="2624ffcc-e83a-40f6-bbd0-d8bea0d226ba" providerId="ADAL" clId="{88E2CC74-A2AA-4BF0-A739-038499C6D4D1}" dt="2026-10-07T09:03:08.569" v="5026" actId="27636"/>
          <ac:spMkLst>
            <pc:docMk/>
            <pc:sldMk cId="512488050" sldId="497"/>
            <ac:spMk id="421" creationId="{9CE5DDC1-2178-0C36-F4D1-A01CCBF56F01}"/>
          </ac:spMkLst>
        </pc:spChg>
        <pc:spChg chg="add mod">
          <ac:chgData name="Morgane Zeoli" userId="2624ffcc-e83a-40f6-bbd0-d8bea0d226ba" providerId="ADAL" clId="{88E2CC74-A2AA-4BF0-A739-038499C6D4D1}" dt="2026-10-07T09:02:53.525" v="5023"/>
          <ac:spMkLst>
            <pc:docMk/>
            <pc:sldMk cId="512488050" sldId="497"/>
            <ac:spMk id="443" creationId="{8C3EAE76-4DA5-8C19-9AEB-CE1E635E335B}"/>
          </ac:spMkLst>
        </pc:spChg>
        <pc:grpChg chg="del">
          <ac:chgData name="Morgane Zeoli" userId="2624ffcc-e83a-40f6-bbd0-d8bea0d226ba" providerId="ADAL" clId="{88E2CC74-A2AA-4BF0-A739-038499C6D4D1}" dt="2026-10-07T09:02:27.218" v="5021" actId="478"/>
          <ac:grpSpMkLst>
            <pc:docMk/>
            <pc:sldMk cId="512488050" sldId="497"/>
            <ac:grpSpMk id="6" creationId="{39120C17-2EEC-BE71-15C5-4D6DF38847EC}"/>
          </ac:grpSpMkLst>
        </pc:grpChg>
        <pc:grpChg chg="del">
          <ac:chgData name="Morgane Zeoli" userId="2624ffcc-e83a-40f6-bbd0-d8bea0d226ba" providerId="ADAL" clId="{88E2CC74-A2AA-4BF0-A739-038499C6D4D1}" dt="2026-10-07T09:02:24.626" v="5019" actId="478"/>
          <ac:grpSpMkLst>
            <pc:docMk/>
            <pc:sldMk cId="512488050" sldId="497"/>
            <ac:grpSpMk id="11" creationId="{F12A10C0-9CD4-22B4-0D49-56AB64275490}"/>
          </ac:grpSpMkLst>
        </pc:grpChg>
        <pc:grpChg chg="del">
          <ac:chgData name="Morgane Zeoli" userId="2624ffcc-e83a-40f6-bbd0-d8bea0d226ba" providerId="ADAL" clId="{88E2CC74-A2AA-4BF0-A739-038499C6D4D1}" dt="2026-10-07T09:02:23.377" v="5017" actId="478"/>
          <ac:grpSpMkLst>
            <pc:docMk/>
            <pc:sldMk cId="512488050" sldId="497"/>
            <ac:grpSpMk id="41" creationId="{312806A7-E3D1-3F2E-AAEF-4B5DE6810A98}"/>
          </ac:grpSpMkLst>
        </pc:grpChg>
        <pc:grpChg chg="del">
          <ac:chgData name="Morgane Zeoli" userId="2624ffcc-e83a-40f6-bbd0-d8bea0d226ba" providerId="ADAL" clId="{88E2CC74-A2AA-4BF0-A739-038499C6D4D1}" dt="2026-10-07T09:02:26.205" v="5020" actId="478"/>
          <ac:grpSpMkLst>
            <pc:docMk/>
            <pc:sldMk cId="512488050" sldId="497"/>
            <ac:grpSpMk id="145" creationId="{0674A0EE-996A-44C5-8E0C-B484FF8150BD}"/>
          </ac:grpSpMkLst>
        </pc:grpChg>
        <pc:picChg chg="del">
          <ac:chgData name="Morgane Zeoli" userId="2624ffcc-e83a-40f6-bbd0-d8bea0d226ba" providerId="ADAL" clId="{88E2CC74-A2AA-4BF0-A739-038499C6D4D1}" dt="2026-10-07T09:02:20.308" v="5014" actId="478"/>
          <ac:picMkLst>
            <pc:docMk/>
            <pc:sldMk cId="512488050" sldId="497"/>
            <ac:picMk id="5" creationId="{5DAF3D58-8673-74F0-9680-C52FAEEF9B97}"/>
          </ac:picMkLst>
        </pc:picChg>
        <pc:picChg chg="add mod">
          <ac:chgData name="Morgane Zeoli" userId="2624ffcc-e83a-40f6-bbd0-d8bea0d226ba" providerId="ADAL" clId="{88E2CC74-A2AA-4BF0-A739-038499C6D4D1}" dt="2026-10-07T09:02:53.525" v="5023"/>
          <ac:picMkLst>
            <pc:docMk/>
            <pc:sldMk cId="512488050" sldId="497"/>
            <ac:picMk id="441" creationId="{4807430F-739C-BEAE-170E-3A531762BDD2}"/>
          </ac:picMkLst>
        </pc:picChg>
        <pc:picChg chg="add mod">
          <ac:chgData name="Morgane Zeoli" userId="2624ffcc-e83a-40f6-bbd0-d8bea0d226ba" providerId="ADAL" clId="{88E2CC74-A2AA-4BF0-A739-038499C6D4D1}" dt="2026-10-07T09:02:53.525" v="5023"/>
          <ac:picMkLst>
            <pc:docMk/>
            <pc:sldMk cId="512488050" sldId="497"/>
            <ac:picMk id="442" creationId="{AC396FA8-E6FC-2062-AE11-93186B69189F}"/>
          </ac:picMkLst>
        </pc:picChg>
        <pc:picChg chg="add mod">
          <ac:chgData name="Morgane Zeoli" userId="2624ffcc-e83a-40f6-bbd0-d8bea0d226ba" providerId="ADAL" clId="{88E2CC74-A2AA-4BF0-A739-038499C6D4D1}" dt="2026-10-07T09:02:53.525" v="5023"/>
          <ac:picMkLst>
            <pc:docMk/>
            <pc:sldMk cId="512488050" sldId="497"/>
            <ac:picMk id="444" creationId="{07AF017C-71DF-3E29-9C70-D40693197133}"/>
          </ac:picMkLst>
        </pc:picChg>
        <pc:picChg chg="add mod">
          <ac:chgData name="Morgane Zeoli" userId="2624ffcc-e83a-40f6-bbd0-d8bea0d226ba" providerId="ADAL" clId="{88E2CC74-A2AA-4BF0-A739-038499C6D4D1}" dt="2026-10-07T09:02:53.525" v="5023"/>
          <ac:picMkLst>
            <pc:docMk/>
            <pc:sldMk cId="512488050" sldId="497"/>
            <ac:picMk id="446" creationId="{8863D7CB-E57D-7486-F25A-5965BEDB4756}"/>
          </ac:picMkLst>
        </pc:picChg>
        <pc:cxnChg chg="del mod">
          <ac:chgData name="Morgane Zeoli" userId="2624ffcc-e83a-40f6-bbd0-d8bea0d226ba" providerId="ADAL" clId="{88E2CC74-A2AA-4BF0-A739-038499C6D4D1}" dt="2026-10-07T09:02:24.073" v="5018" actId="478"/>
          <ac:cxnSpMkLst>
            <pc:docMk/>
            <pc:sldMk cId="512488050" sldId="497"/>
            <ac:cxnSpMk id="415" creationId="{34E36386-4F0A-C38F-A0C5-AAA889E12CF4}"/>
          </ac:cxnSpMkLst>
        </pc:cxnChg>
        <pc:cxnChg chg="add mod">
          <ac:chgData name="Morgane Zeoli" userId="2624ffcc-e83a-40f6-bbd0-d8bea0d226ba" providerId="ADAL" clId="{88E2CC74-A2AA-4BF0-A739-038499C6D4D1}" dt="2026-10-07T09:02:53.525" v="5023"/>
          <ac:cxnSpMkLst>
            <pc:docMk/>
            <pc:sldMk cId="512488050" sldId="497"/>
            <ac:cxnSpMk id="445" creationId="{E71FB1E3-A588-FF85-1893-204C7068CFA0}"/>
          </ac:cxnSpMkLst>
        </pc:cxnChg>
      </pc:sldChg>
      <pc:sldChg chg="addSp delSp modSp new del mod">
        <pc:chgData name="Morgane Zeoli" userId="2624ffcc-e83a-40f6-bbd0-d8bea0d226ba" providerId="ADAL" clId="{88E2CC74-A2AA-4BF0-A739-038499C6D4D1}" dt="2026-10-07T09:06:34.774" v="5093" actId="47"/>
        <pc:sldMkLst>
          <pc:docMk/>
          <pc:sldMk cId="3773424251" sldId="501"/>
        </pc:sldMkLst>
        <pc:spChg chg="mod">
          <ac:chgData name="Morgane Zeoli" userId="2624ffcc-e83a-40f6-bbd0-d8bea0d226ba" providerId="ADAL" clId="{88E2CC74-A2AA-4BF0-A739-038499C6D4D1}" dt="2026-09-22T14:37:21.379" v="602" actId="20577"/>
          <ac:spMkLst>
            <pc:docMk/>
            <pc:sldMk cId="3773424251" sldId="501"/>
            <ac:spMk id="2" creationId="{CC99FED4-4B34-F373-24CB-AC3EAA1C2327}"/>
          </ac:spMkLst>
        </pc:spChg>
        <pc:picChg chg="add mod ord">
          <ac:chgData name="Morgane Zeoli" userId="2624ffcc-e83a-40f6-bbd0-d8bea0d226ba" providerId="ADAL" clId="{88E2CC74-A2AA-4BF0-A739-038499C6D4D1}" dt="2026-09-22T14:36:54.184" v="513"/>
          <ac:picMkLst>
            <pc:docMk/>
            <pc:sldMk cId="3773424251" sldId="501"/>
            <ac:picMk id="5" creationId="{CABFD6FB-3374-8050-6C57-AC364F11B703}"/>
          </ac:picMkLst>
        </pc:picChg>
      </pc:sldChg>
      <pc:sldChg chg="addSp delSp modSp new del mod delAnim modAnim">
        <pc:chgData name="Morgane Zeoli" userId="2624ffcc-e83a-40f6-bbd0-d8bea0d226ba" providerId="ADAL" clId="{88E2CC74-A2AA-4BF0-A739-038499C6D4D1}" dt="2026-10-02T07:56:05.846" v="4885" actId="47"/>
        <pc:sldMkLst>
          <pc:docMk/>
          <pc:sldMk cId="954602371" sldId="502"/>
        </pc:sldMkLst>
      </pc:sldChg>
      <pc:sldChg chg="addSp delSp modSp add del mod ord addAnim delAnim modAnim">
        <pc:chgData name="Morgane Zeoli" userId="2624ffcc-e83a-40f6-bbd0-d8bea0d226ba" providerId="ADAL" clId="{88E2CC74-A2AA-4BF0-A739-038499C6D4D1}" dt="2026-10-07T09:05:45.690" v="5092"/>
        <pc:sldMkLst>
          <pc:docMk/>
          <pc:sldMk cId="1508404190" sldId="503"/>
        </pc:sldMkLst>
        <pc:spChg chg="add mod">
          <ac:chgData name="Morgane Zeoli" userId="2624ffcc-e83a-40f6-bbd0-d8bea0d226ba" providerId="ADAL" clId="{88E2CC74-A2AA-4BF0-A739-038499C6D4D1}" dt="2026-10-07T09:04:31.722" v="5077" actId="1076"/>
          <ac:spMkLst>
            <pc:docMk/>
            <pc:sldMk cId="1508404190" sldId="503"/>
            <ac:spMk id="7" creationId="{2D6C282B-63B9-10F9-B855-F1CAEC210CE6}"/>
          </ac:spMkLst>
        </pc:spChg>
        <pc:picChg chg="mod">
          <ac:chgData name="Morgane Zeoli" userId="2624ffcc-e83a-40f6-bbd0-d8bea0d226ba" providerId="ADAL" clId="{88E2CC74-A2AA-4BF0-A739-038499C6D4D1}" dt="2026-10-07T09:04:53.316" v="5083" actId="1076"/>
          <ac:picMkLst>
            <pc:docMk/>
            <pc:sldMk cId="1508404190" sldId="503"/>
            <ac:picMk id="5" creationId="{5C55988D-B8D1-2CD6-5744-1C2883386330}"/>
          </ac:picMkLst>
        </pc:picChg>
        <pc:picChg chg="add mod">
          <ac:chgData name="Morgane Zeoli" userId="2624ffcc-e83a-40f6-bbd0-d8bea0d226ba" providerId="ADAL" clId="{88E2CC74-A2AA-4BF0-A739-038499C6D4D1}" dt="2026-10-07T09:05:10.258" v="5089" actId="2085"/>
          <ac:picMkLst>
            <pc:docMk/>
            <pc:sldMk cId="1508404190" sldId="503"/>
            <ac:picMk id="10" creationId="{C2EA3E41-83F9-7748-898F-CC46DA59D188}"/>
          </ac:picMkLst>
        </pc:picChg>
        <pc:picChg chg="add mod">
          <ac:chgData name="Morgane Zeoli" userId="2624ffcc-e83a-40f6-bbd0-d8bea0d226ba" providerId="ADAL" clId="{88E2CC74-A2AA-4BF0-A739-038499C6D4D1}" dt="2026-10-07T09:05:30.392" v="5091" actId="1076"/>
          <ac:picMkLst>
            <pc:docMk/>
            <pc:sldMk cId="1508404190" sldId="503"/>
            <ac:picMk id="12" creationId="{B5592916-1FCA-7339-1823-8A15626C8D0A}"/>
          </ac:picMkLst>
        </pc:picChg>
      </pc:sldChg>
      <pc:sldChg chg="addSp delSp modSp new del mod delAnim modAnim">
        <pc:chgData name="Morgane Zeoli" userId="2624ffcc-e83a-40f6-bbd0-d8bea0d226ba" providerId="ADAL" clId="{88E2CC74-A2AA-4BF0-A739-038499C6D4D1}" dt="2026-10-07T09:01:49.275" v="5012" actId="478"/>
        <pc:sldMkLst>
          <pc:docMk/>
          <pc:sldMk cId="3320150860" sldId="506"/>
        </pc:sldMkLst>
        <pc:spChg chg="del mod">
          <ac:chgData name="Morgane Zeoli" userId="2624ffcc-e83a-40f6-bbd0-d8bea0d226ba" providerId="ADAL" clId="{88E2CC74-A2AA-4BF0-A739-038499C6D4D1}" dt="2026-10-07T09:01:49.275" v="5012" actId="478"/>
          <ac:spMkLst>
            <pc:docMk/>
            <pc:sldMk cId="3320150860" sldId="506"/>
            <ac:spMk id="38" creationId="{413C0F19-FB7C-68D4-22BF-914E155F814E}"/>
          </ac:spMkLst>
        </pc:spChg>
        <pc:grpChg chg="del">
          <ac:chgData name="Morgane Zeoli" userId="2624ffcc-e83a-40f6-bbd0-d8bea0d226ba" providerId="ADAL" clId="{88E2CC74-A2AA-4BF0-A739-038499C6D4D1}" dt="2026-10-07T09:01:48.419" v="5011" actId="478"/>
          <ac:grpSpMkLst>
            <pc:docMk/>
            <pc:sldMk cId="3320150860" sldId="506"/>
            <ac:grpSpMk id="40" creationId="{0251D8B1-BAEC-6069-CEBE-2524B6EF72F3}"/>
          </ac:grpSpMkLst>
        </pc:grpChg>
        <pc:picChg chg="del">
          <ac:chgData name="Morgane Zeoli" userId="2624ffcc-e83a-40f6-bbd0-d8bea0d226ba" providerId="ADAL" clId="{88E2CC74-A2AA-4BF0-A739-038499C6D4D1}" dt="2026-10-07T09:01:46.672" v="5009" actId="478"/>
          <ac:picMkLst>
            <pc:docMk/>
            <pc:sldMk cId="3320150860" sldId="506"/>
            <ac:picMk id="39" creationId="{5753E9DE-76DA-731E-6BC9-C214C0CCEB48}"/>
          </ac:picMkLst>
        </pc:picChg>
      </pc:sldChg>
      <pc:sldChg chg="addSp modSp new del mod">
        <pc:chgData name="Morgane Zeoli" userId="2624ffcc-e83a-40f6-bbd0-d8bea0d226ba" providerId="ADAL" clId="{88E2CC74-A2AA-4BF0-A739-038499C6D4D1}" dt="2026-10-07T09:06:34.774" v="5093" actId="47"/>
        <pc:sldMkLst>
          <pc:docMk/>
          <pc:sldMk cId="1590869307" sldId="507"/>
        </pc:sldMkLst>
        <pc:spChg chg="mod">
          <ac:chgData name="Morgane Zeoli" userId="2624ffcc-e83a-40f6-bbd0-d8bea0d226ba" providerId="ADAL" clId="{88E2CC74-A2AA-4BF0-A739-038499C6D4D1}" dt="2026-09-23T07:37:13.329" v="1826" actId="20577"/>
          <ac:spMkLst>
            <pc:docMk/>
            <pc:sldMk cId="1590869307" sldId="507"/>
            <ac:spMk id="2" creationId="{E7FCD9E2-4377-ECD9-44C0-4524A60F936A}"/>
          </ac:spMkLst>
        </pc:spChg>
        <pc:picChg chg="add mod">
          <ac:chgData name="Morgane Zeoli" userId="2624ffcc-e83a-40f6-bbd0-d8bea0d226ba" providerId="ADAL" clId="{88E2CC74-A2AA-4BF0-A739-038499C6D4D1}" dt="2026-09-23T07:37:20.060" v="1830" actId="1076"/>
          <ac:picMkLst>
            <pc:docMk/>
            <pc:sldMk cId="1590869307" sldId="507"/>
            <ac:picMk id="4" creationId="{4A14611D-3B98-E748-3A54-CEF46F39E571}"/>
          </ac:picMkLst>
        </pc:picChg>
      </pc:sldChg>
      <pc:sldChg chg="addSp delSp modSp add del mod addAnim delAnim modAnim">
        <pc:chgData name="Morgane Zeoli" userId="2624ffcc-e83a-40f6-bbd0-d8bea0d226ba" providerId="ADAL" clId="{88E2CC74-A2AA-4BF0-A739-038499C6D4D1}" dt="2026-10-02T07:56:05.846" v="4885" actId="47"/>
        <pc:sldMkLst>
          <pc:docMk/>
          <pc:sldMk cId="416005066" sldId="509"/>
        </pc:sldMkLst>
      </pc:sldChg>
      <pc:sldChg chg="addSp delSp modSp new mod ord">
        <pc:chgData name="Morgane Zeoli" userId="2624ffcc-e83a-40f6-bbd0-d8bea0d226ba" providerId="ADAL" clId="{88E2CC74-A2AA-4BF0-A739-038499C6D4D1}" dt="2026-09-29T20:14:06.621" v="4875"/>
        <pc:sldMkLst>
          <pc:docMk/>
          <pc:sldMk cId="3147815315" sldId="511"/>
        </pc:sldMkLst>
        <pc:spChg chg="mod">
          <ac:chgData name="Morgane Zeoli" userId="2624ffcc-e83a-40f6-bbd0-d8bea0d226ba" providerId="ADAL" clId="{88E2CC74-A2AA-4BF0-A739-038499C6D4D1}" dt="2026-09-29T13:31:35.665" v="3845"/>
          <ac:spMkLst>
            <pc:docMk/>
            <pc:sldMk cId="3147815315" sldId="511"/>
            <ac:spMk id="2" creationId="{FDBC2532-1245-001E-8BE7-05F943C2151B}"/>
          </ac:spMkLst>
        </pc:spChg>
        <pc:spChg chg="add mod">
          <ac:chgData name="Morgane Zeoli" userId="2624ffcc-e83a-40f6-bbd0-d8bea0d226ba" providerId="ADAL" clId="{88E2CC74-A2AA-4BF0-A739-038499C6D4D1}" dt="2026-09-29T13:41:33.937" v="4028" actId="1076"/>
          <ac:spMkLst>
            <pc:docMk/>
            <pc:sldMk cId="3147815315" sldId="511"/>
            <ac:spMk id="11" creationId="{F1449E68-5D47-160D-724C-15935369D8FF}"/>
          </ac:spMkLst>
        </pc:spChg>
        <pc:spChg chg="add mod">
          <ac:chgData name="Morgane Zeoli" userId="2624ffcc-e83a-40f6-bbd0-d8bea0d226ba" providerId="ADAL" clId="{88E2CC74-A2AA-4BF0-A739-038499C6D4D1}" dt="2026-09-29T13:36:13.780" v="3924" actId="2085"/>
          <ac:spMkLst>
            <pc:docMk/>
            <pc:sldMk cId="3147815315" sldId="511"/>
            <ac:spMk id="50" creationId="{BB5973B2-66E9-D0A8-6DCF-B2EBA28CF8BF}"/>
          </ac:spMkLst>
        </pc:spChg>
        <pc:spChg chg="add mod">
          <ac:chgData name="Morgane Zeoli" userId="2624ffcc-e83a-40f6-bbd0-d8bea0d226ba" providerId="ADAL" clId="{88E2CC74-A2AA-4BF0-A739-038499C6D4D1}" dt="2026-09-29T13:47:59.662" v="4125" actId="208"/>
          <ac:spMkLst>
            <pc:docMk/>
            <pc:sldMk cId="3147815315" sldId="511"/>
            <ac:spMk id="63" creationId="{A2810AE5-FE44-4309-C14A-151EA076E305}"/>
          </ac:spMkLst>
        </pc:spChg>
        <pc:spChg chg="add mod">
          <ac:chgData name="Morgane Zeoli" userId="2624ffcc-e83a-40f6-bbd0-d8bea0d226ba" providerId="ADAL" clId="{88E2CC74-A2AA-4BF0-A739-038499C6D4D1}" dt="2026-09-29T13:41:50.837" v="4030" actId="1582"/>
          <ac:spMkLst>
            <pc:docMk/>
            <pc:sldMk cId="3147815315" sldId="511"/>
            <ac:spMk id="64" creationId="{95F3530A-FEF1-3CB7-0706-08C8736CBE16}"/>
          </ac:spMkLst>
        </pc:spChg>
        <pc:spChg chg="add mod">
          <ac:chgData name="Morgane Zeoli" userId="2624ffcc-e83a-40f6-bbd0-d8bea0d226ba" providerId="ADAL" clId="{88E2CC74-A2AA-4BF0-A739-038499C6D4D1}" dt="2026-09-29T13:41:21.672" v="4026" actId="1076"/>
          <ac:spMkLst>
            <pc:docMk/>
            <pc:sldMk cId="3147815315" sldId="511"/>
            <ac:spMk id="74" creationId="{507558E9-0A1E-122C-5702-EE11CA5FA004}"/>
          </ac:spMkLst>
        </pc:spChg>
        <pc:spChg chg="add mod">
          <ac:chgData name="Morgane Zeoli" userId="2624ffcc-e83a-40f6-bbd0-d8bea0d226ba" providerId="ADAL" clId="{88E2CC74-A2AA-4BF0-A739-038499C6D4D1}" dt="2026-09-29T13:42:34.794" v="4072" actId="1076"/>
          <ac:spMkLst>
            <pc:docMk/>
            <pc:sldMk cId="3147815315" sldId="511"/>
            <ac:spMk id="80" creationId="{2B117BE2-8950-5188-AE16-43A9DE508A20}"/>
          </ac:spMkLst>
        </pc:spChg>
        <pc:spChg chg="add mod ord">
          <ac:chgData name="Morgane Zeoli" userId="2624ffcc-e83a-40f6-bbd0-d8bea0d226ba" providerId="ADAL" clId="{88E2CC74-A2AA-4BF0-A739-038499C6D4D1}" dt="2026-09-29T13:41:24.171" v="4027" actId="1076"/>
          <ac:spMkLst>
            <pc:docMk/>
            <pc:sldMk cId="3147815315" sldId="511"/>
            <ac:spMk id="84" creationId="{43611E50-F20B-2CF5-AA19-685AB5802D0B}"/>
          </ac:spMkLst>
        </pc:spChg>
        <pc:spChg chg="add mod">
          <ac:chgData name="Morgane Zeoli" userId="2624ffcc-e83a-40f6-bbd0-d8bea0d226ba" providerId="ADAL" clId="{88E2CC74-A2AA-4BF0-A739-038499C6D4D1}" dt="2026-09-29T13:42:22.411" v="4069" actId="1076"/>
          <ac:spMkLst>
            <pc:docMk/>
            <pc:sldMk cId="3147815315" sldId="511"/>
            <ac:spMk id="86" creationId="{5FCE6A5F-C07C-AC7F-3F3D-C693A1C994E4}"/>
          </ac:spMkLst>
        </pc:spChg>
        <pc:picChg chg="add mod">
          <ac:chgData name="Morgane Zeoli" userId="2624ffcc-e83a-40f6-bbd0-d8bea0d226ba" providerId="ADAL" clId="{88E2CC74-A2AA-4BF0-A739-038499C6D4D1}" dt="2026-09-29T13:28:56.582" v="3839" actId="1076"/>
          <ac:picMkLst>
            <pc:docMk/>
            <pc:sldMk cId="3147815315" sldId="511"/>
            <ac:picMk id="5" creationId="{B2EDB71C-E703-6E94-7110-7266E1A0F227}"/>
          </ac:picMkLst>
        </pc:picChg>
        <pc:picChg chg="add mod">
          <ac:chgData name="Morgane Zeoli" userId="2624ffcc-e83a-40f6-bbd0-d8bea0d226ba" providerId="ADAL" clId="{88E2CC74-A2AA-4BF0-A739-038499C6D4D1}" dt="2026-09-29T13:40:23.213" v="4008" actId="1037"/>
          <ac:picMkLst>
            <pc:docMk/>
            <pc:sldMk cId="3147815315" sldId="511"/>
            <ac:picMk id="7" creationId="{31DEC451-7517-9563-EB75-BB3078F48E13}"/>
          </ac:picMkLst>
        </pc:picChg>
        <pc:picChg chg="add">
          <ac:chgData name="Morgane Zeoli" userId="2624ffcc-e83a-40f6-bbd0-d8bea0d226ba" providerId="ADAL" clId="{88E2CC74-A2AA-4BF0-A739-038499C6D4D1}" dt="2026-09-29T13:31:49.321" v="3846" actId="22"/>
          <ac:picMkLst>
            <pc:docMk/>
            <pc:sldMk cId="3147815315" sldId="511"/>
            <ac:picMk id="9" creationId="{316A0D42-1308-4F4B-4D96-F10B68C315E1}"/>
          </ac:picMkLst>
        </pc:picChg>
        <pc:picChg chg="add mod">
          <ac:chgData name="Morgane Zeoli" userId="2624ffcc-e83a-40f6-bbd0-d8bea0d226ba" providerId="ADAL" clId="{88E2CC74-A2AA-4BF0-A739-038499C6D4D1}" dt="2026-09-29T13:40:23.213" v="4008" actId="1037"/>
          <ac:picMkLst>
            <pc:docMk/>
            <pc:sldMk cId="3147815315" sldId="511"/>
            <ac:picMk id="68" creationId="{E60B6A6F-6E79-8F19-E253-528E231074D6}"/>
          </ac:picMkLst>
        </pc:picChg>
        <pc:picChg chg="add mod ord">
          <ac:chgData name="Morgane Zeoli" userId="2624ffcc-e83a-40f6-bbd0-d8bea0d226ba" providerId="ADAL" clId="{88E2CC74-A2AA-4BF0-A739-038499C6D4D1}" dt="2026-09-29T13:42:39.021" v="4073" actId="14100"/>
          <ac:picMkLst>
            <pc:docMk/>
            <pc:sldMk cId="3147815315" sldId="511"/>
            <ac:picMk id="72" creationId="{DECC3200-C8AD-542C-1171-1EA1FB311678}"/>
          </ac:picMkLst>
        </pc:picChg>
        <pc:picChg chg="add mod">
          <ac:chgData name="Morgane Zeoli" userId="2624ffcc-e83a-40f6-bbd0-d8bea0d226ba" providerId="ADAL" clId="{88E2CC74-A2AA-4BF0-A739-038499C6D4D1}" dt="2026-09-29T13:42:24.427" v="4070" actId="1076"/>
          <ac:picMkLst>
            <pc:docMk/>
            <pc:sldMk cId="3147815315" sldId="511"/>
            <ac:picMk id="76" creationId="{5ADCD3E3-0BEB-B99B-0E43-BA64926669B7}"/>
          </ac:picMkLst>
        </pc:picChg>
        <pc:cxnChg chg="add mod">
          <ac:chgData name="Morgane Zeoli" userId="2624ffcc-e83a-40f6-bbd0-d8bea0d226ba" providerId="ADAL" clId="{88E2CC74-A2AA-4BF0-A739-038499C6D4D1}" dt="2026-09-29T13:33:29.992" v="3865" actId="208"/>
          <ac:cxnSpMkLst>
            <pc:docMk/>
            <pc:sldMk cId="3147815315" sldId="511"/>
            <ac:cxnSpMk id="18" creationId="{9A61FE87-BA6D-900B-5EE6-6861E1202AC2}"/>
          </ac:cxnSpMkLst>
        </pc:cxnChg>
        <pc:cxnChg chg="add mod">
          <ac:chgData name="Morgane Zeoli" userId="2624ffcc-e83a-40f6-bbd0-d8bea0d226ba" providerId="ADAL" clId="{88E2CC74-A2AA-4BF0-A739-038499C6D4D1}" dt="2026-09-29T13:33:36.464" v="3868" actId="14100"/>
          <ac:cxnSpMkLst>
            <pc:docMk/>
            <pc:sldMk cId="3147815315" sldId="511"/>
            <ac:cxnSpMk id="19" creationId="{2C882483-5383-EC58-5295-37937D3EF0EF}"/>
          </ac:cxnSpMkLst>
        </pc:cxnChg>
        <pc:cxnChg chg="add mod">
          <ac:chgData name="Morgane Zeoli" userId="2624ffcc-e83a-40f6-bbd0-d8bea0d226ba" providerId="ADAL" clId="{88E2CC74-A2AA-4BF0-A739-038499C6D4D1}" dt="2026-09-29T13:34:25.923" v="3892" actId="14100"/>
          <ac:cxnSpMkLst>
            <pc:docMk/>
            <pc:sldMk cId="3147815315" sldId="511"/>
            <ac:cxnSpMk id="21" creationId="{76931DFA-D26F-E09F-FEE0-DD3C3FA7EAC4}"/>
          </ac:cxnSpMkLst>
        </pc:cxnChg>
        <pc:cxnChg chg="add mod">
          <ac:chgData name="Morgane Zeoli" userId="2624ffcc-e83a-40f6-bbd0-d8bea0d226ba" providerId="ADAL" clId="{88E2CC74-A2AA-4BF0-A739-038499C6D4D1}" dt="2026-09-29T13:33:49.854" v="3874" actId="14100"/>
          <ac:cxnSpMkLst>
            <pc:docMk/>
            <pc:sldMk cId="3147815315" sldId="511"/>
            <ac:cxnSpMk id="24" creationId="{3FD87201-BEC2-B66F-FC6B-50FE98AB1B81}"/>
          </ac:cxnSpMkLst>
        </pc:cxnChg>
        <pc:cxnChg chg="add mod">
          <ac:chgData name="Morgane Zeoli" userId="2624ffcc-e83a-40f6-bbd0-d8bea0d226ba" providerId="ADAL" clId="{88E2CC74-A2AA-4BF0-A739-038499C6D4D1}" dt="2026-09-29T13:33:55.766" v="3877" actId="14100"/>
          <ac:cxnSpMkLst>
            <pc:docMk/>
            <pc:sldMk cId="3147815315" sldId="511"/>
            <ac:cxnSpMk id="27" creationId="{7094C0F0-D359-FF42-CBC6-F21C155AC444}"/>
          </ac:cxnSpMkLst>
        </pc:cxnChg>
        <pc:cxnChg chg="add mod">
          <ac:chgData name="Morgane Zeoli" userId="2624ffcc-e83a-40f6-bbd0-d8bea0d226ba" providerId="ADAL" clId="{88E2CC74-A2AA-4BF0-A739-038499C6D4D1}" dt="2026-09-29T13:34:09.410" v="3885" actId="14100"/>
          <ac:cxnSpMkLst>
            <pc:docMk/>
            <pc:sldMk cId="3147815315" sldId="511"/>
            <ac:cxnSpMk id="29" creationId="{35A9134F-40D9-777B-C56B-2E232F94B2F9}"/>
          </ac:cxnSpMkLst>
        </pc:cxnChg>
        <pc:cxnChg chg="add mod">
          <ac:chgData name="Morgane Zeoli" userId="2624ffcc-e83a-40f6-bbd0-d8bea0d226ba" providerId="ADAL" clId="{88E2CC74-A2AA-4BF0-A739-038499C6D4D1}" dt="2026-09-29T13:34:05.325" v="3883" actId="14100"/>
          <ac:cxnSpMkLst>
            <pc:docMk/>
            <pc:sldMk cId="3147815315" sldId="511"/>
            <ac:cxnSpMk id="32" creationId="{3834FD0F-8EEF-AD7D-F636-16B74882CF4B}"/>
          </ac:cxnSpMkLst>
        </pc:cxnChg>
        <pc:cxnChg chg="add mod">
          <ac:chgData name="Morgane Zeoli" userId="2624ffcc-e83a-40f6-bbd0-d8bea0d226ba" providerId="ADAL" clId="{88E2CC74-A2AA-4BF0-A739-038499C6D4D1}" dt="2026-09-29T13:34:17.295" v="3888" actId="14100"/>
          <ac:cxnSpMkLst>
            <pc:docMk/>
            <pc:sldMk cId="3147815315" sldId="511"/>
            <ac:cxnSpMk id="35" creationId="{6823ECF6-7002-3AF3-47E2-8A891DBFFB92}"/>
          </ac:cxnSpMkLst>
        </pc:cxnChg>
        <pc:cxnChg chg="add mod">
          <ac:chgData name="Morgane Zeoli" userId="2624ffcc-e83a-40f6-bbd0-d8bea0d226ba" providerId="ADAL" clId="{88E2CC74-A2AA-4BF0-A739-038499C6D4D1}" dt="2026-09-29T13:34:23.507" v="3891" actId="14100"/>
          <ac:cxnSpMkLst>
            <pc:docMk/>
            <pc:sldMk cId="3147815315" sldId="511"/>
            <ac:cxnSpMk id="38" creationId="{D2411C65-AB41-8F64-BBD0-550CEF760F2E}"/>
          </ac:cxnSpMkLst>
        </pc:cxnChg>
        <pc:cxnChg chg="add mod">
          <ac:chgData name="Morgane Zeoli" userId="2624ffcc-e83a-40f6-bbd0-d8bea0d226ba" providerId="ADAL" clId="{88E2CC74-A2AA-4BF0-A739-038499C6D4D1}" dt="2026-09-29T13:34:35.999" v="3896" actId="14100"/>
          <ac:cxnSpMkLst>
            <pc:docMk/>
            <pc:sldMk cId="3147815315" sldId="511"/>
            <ac:cxnSpMk id="41" creationId="{3AF32AAC-0E10-95BD-A451-1639C30E1659}"/>
          </ac:cxnSpMkLst>
        </pc:cxnChg>
        <pc:cxnChg chg="add mod">
          <ac:chgData name="Morgane Zeoli" userId="2624ffcc-e83a-40f6-bbd0-d8bea0d226ba" providerId="ADAL" clId="{88E2CC74-A2AA-4BF0-A739-038499C6D4D1}" dt="2026-09-29T13:34:41.640" v="3899" actId="14100"/>
          <ac:cxnSpMkLst>
            <pc:docMk/>
            <pc:sldMk cId="3147815315" sldId="511"/>
            <ac:cxnSpMk id="44" creationId="{F1FD7C59-7C79-8381-3C0C-7F64A57F9F62}"/>
          </ac:cxnSpMkLst>
        </pc:cxnChg>
        <pc:cxnChg chg="add mod">
          <ac:chgData name="Morgane Zeoli" userId="2624ffcc-e83a-40f6-bbd0-d8bea0d226ba" providerId="ADAL" clId="{88E2CC74-A2AA-4BF0-A739-038499C6D4D1}" dt="2026-09-29T13:40:26.748" v="4009" actId="14100"/>
          <ac:cxnSpMkLst>
            <pc:docMk/>
            <pc:sldMk cId="3147815315" sldId="511"/>
            <ac:cxnSpMk id="52" creationId="{6857F4E1-B74B-D496-D0A5-D300589CBB09}"/>
          </ac:cxnSpMkLst>
        </pc:cxnChg>
        <pc:cxnChg chg="add mod">
          <ac:chgData name="Morgane Zeoli" userId="2624ffcc-e83a-40f6-bbd0-d8bea0d226ba" providerId="ADAL" clId="{88E2CC74-A2AA-4BF0-A739-038499C6D4D1}" dt="2026-09-29T13:40:29.468" v="4010" actId="14100"/>
          <ac:cxnSpMkLst>
            <pc:docMk/>
            <pc:sldMk cId="3147815315" sldId="511"/>
            <ac:cxnSpMk id="53" creationId="{63EA3BDC-802D-FB89-F7D4-2FDE643817E9}"/>
          </ac:cxnSpMkLst>
        </pc:cxnChg>
        <pc:cxnChg chg="add mod">
          <ac:chgData name="Morgane Zeoli" userId="2624ffcc-e83a-40f6-bbd0-d8bea0d226ba" providerId="ADAL" clId="{88E2CC74-A2AA-4BF0-A739-038499C6D4D1}" dt="2026-09-29T13:39:32.975" v="3967"/>
          <ac:cxnSpMkLst>
            <pc:docMk/>
            <pc:sldMk cId="3147815315" sldId="511"/>
            <ac:cxnSpMk id="69" creationId="{9DBD0942-C1A7-5012-C9DC-AB2A5E25F070}"/>
          </ac:cxnSpMkLst>
        </pc:cxnChg>
        <pc:cxnChg chg="add mod">
          <ac:chgData name="Morgane Zeoli" userId="2624ffcc-e83a-40f6-bbd0-d8bea0d226ba" providerId="ADAL" clId="{88E2CC74-A2AA-4BF0-A739-038499C6D4D1}" dt="2026-09-29T13:39:32.975" v="3967"/>
          <ac:cxnSpMkLst>
            <pc:docMk/>
            <pc:sldMk cId="3147815315" sldId="511"/>
            <ac:cxnSpMk id="70" creationId="{3965029B-3104-7844-A29D-A44297AB8547}"/>
          </ac:cxnSpMkLst>
        </pc:cxnChg>
      </pc:sldChg>
      <pc:sldChg chg="addSp delSp modSp add mod ord modTransition">
        <pc:chgData name="Morgane Zeoli" userId="2624ffcc-e83a-40f6-bbd0-d8bea0d226ba" providerId="ADAL" clId="{88E2CC74-A2AA-4BF0-A739-038499C6D4D1}" dt="2026-09-29T20:14:06.621" v="4875"/>
        <pc:sldMkLst>
          <pc:docMk/>
          <pc:sldMk cId="1243806343" sldId="512"/>
        </pc:sldMkLst>
        <pc:spChg chg="add mod">
          <ac:chgData name="Morgane Zeoli" userId="2624ffcc-e83a-40f6-bbd0-d8bea0d226ba" providerId="ADAL" clId="{88E2CC74-A2AA-4BF0-A739-038499C6D4D1}" dt="2026-09-29T13:44:50.157" v="4102" actId="14100"/>
          <ac:spMkLst>
            <pc:docMk/>
            <pc:sldMk cId="1243806343" sldId="512"/>
            <ac:spMk id="8" creationId="{38C21DA2-0839-82CB-927D-ACA5A5E1F978}"/>
          </ac:spMkLst>
        </pc:spChg>
        <pc:spChg chg="add mod">
          <ac:chgData name="Morgane Zeoli" userId="2624ffcc-e83a-40f6-bbd0-d8bea0d226ba" providerId="ADAL" clId="{88E2CC74-A2AA-4BF0-A739-038499C6D4D1}" dt="2026-09-29T13:44:53.427" v="4104" actId="1076"/>
          <ac:spMkLst>
            <pc:docMk/>
            <pc:sldMk cId="1243806343" sldId="512"/>
            <ac:spMk id="12" creationId="{7AE969ED-73DF-91B9-FAD6-E006521198B8}"/>
          </ac:spMkLst>
        </pc:spChg>
        <pc:spChg chg="add mod">
          <ac:chgData name="Morgane Zeoli" userId="2624ffcc-e83a-40f6-bbd0-d8bea0d226ba" providerId="ADAL" clId="{88E2CC74-A2AA-4BF0-A739-038499C6D4D1}" dt="2026-09-29T13:44:58.750" v="4107" actId="14100"/>
          <ac:spMkLst>
            <pc:docMk/>
            <pc:sldMk cId="1243806343" sldId="512"/>
            <ac:spMk id="14" creationId="{851DBDC5-FC80-5EEC-C1B7-F0D74AE3E431}"/>
          </ac:spMkLst>
        </pc:spChg>
        <pc:spChg chg="add mod">
          <ac:chgData name="Morgane Zeoli" userId="2624ffcc-e83a-40f6-bbd0-d8bea0d226ba" providerId="ADAL" clId="{88E2CC74-A2AA-4BF0-A739-038499C6D4D1}" dt="2026-09-29T13:46:53.833" v="4119" actId="1076"/>
          <ac:spMkLst>
            <pc:docMk/>
            <pc:sldMk cId="1243806343" sldId="512"/>
            <ac:spMk id="20" creationId="{09CD721B-C3E3-0D86-9633-90109701ECC2}"/>
          </ac:spMkLst>
        </pc:spChg>
        <pc:spChg chg="add mod">
          <ac:chgData name="Morgane Zeoli" userId="2624ffcc-e83a-40f6-bbd0-d8bea0d226ba" providerId="ADAL" clId="{88E2CC74-A2AA-4BF0-A739-038499C6D4D1}" dt="2026-09-29T13:46:58.302" v="4120" actId="1076"/>
          <ac:spMkLst>
            <pc:docMk/>
            <pc:sldMk cId="1243806343" sldId="512"/>
            <ac:spMk id="23" creationId="{2D5A697B-5755-B4E6-7582-BB8800C04F53}"/>
          </ac:spMkLst>
        </pc:spChg>
        <pc:spChg chg="add">
          <ac:chgData name="Morgane Zeoli" userId="2624ffcc-e83a-40f6-bbd0-d8bea0d226ba" providerId="ADAL" clId="{88E2CC74-A2AA-4BF0-A739-038499C6D4D1}" dt="2026-09-29T13:46:01.726" v="4111" actId="22"/>
          <ac:spMkLst>
            <pc:docMk/>
            <pc:sldMk cId="1243806343" sldId="512"/>
            <ac:spMk id="26" creationId="{04519548-CDB9-A435-A7B4-B58B5B639EA6}"/>
          </ac:spMkLst>
        </pc:spChg>
        <pc:spChg chg="add mod">
          <ac:chgData name="Morgane Zeoli" userId="2624ffcc-e83a-40f6-bbd0-d8bea0d226ba" providerId="ADAL" clId="{88E2CC74-A2AA-4BF0-A739-038499C6D4D1}" dt="2026-09-29T13:47:01.782" v="4121" actId="1076"/>
          <ac:spMkLst>
            <pc:docMk/>
            <pc:sldMk cId="1243806343" sldId="512"/>
            <ac:spMk id="30" creationId="{75603D19-1A89-6CA9-E6C8-9395AC69E3F9}"/>
          </ac:spMkLst>
        </pc:spChg>
        <pc:spChg chg="add">
          <ac:chgData name="Morgane Zeoli" userId="2624ffcc-e83a-40f6-bbd0-d8bea0d226ba" providerId="ADAL" clId="{88E2CC74-A2AA-4BF0-A739-038499C6D4D1}" dt="2026-09-29T13:46:01.726" v="4111" actId="22"/>
          <ac:spMkLst>
            <pc:docMk/>
            <pc:sldMk cId="1243806343" sldId="512"/>
            <ac:spMk id="33" creationId="{C0B4E5B8-F134-3D67-1699-148C9B952CBE}"/>
          </ac:spMkLst>
        </pc:spChg>
        <pc:spChg chg="mod">
          <ac:chgData name="Morgane Zeoli" userId="2624ffcc-e83a-40f6-bbd0-d8bea0d226ba" providerId="ADAL" clId="{88E2CC74-A2AA-4BF0-A739-038499C6D4D1}" dt="2026-09-29T13:44:19.390" v="4097" actId="1076"/>
          <ac:spMkLst>
            <pc:docMk/>
            <pc:sldMk cId="1243806343" sldId="512"/>
            <ac:spMk id="80" creationId="{37A39437-0162-9FEB-3E57-D126287630E8}"/>
          </ac:spMkLst>
        </pc:spChg>
        <pc:picChg chg="add mod ord">
          <ac:chgData name="Morgane Zeoli" userId="2624ffcc-e83a-40f6-bbd0-d8bea0d226ba" providerId="ADAL" clId="{88E2CC74-A2AA-4BF0-A739-038499C6D4D1}" dt="2026-09-29T13:44:05.803" v="4083" actId="167"/>
          <ac:picMkLst>
            <pc:docMk/>
            <pc:sldMk cId="1243806343" sldId="512"/>
            <ac:picMk id="4" creationId="{4C56AA7D-802B-1B5B-ECA9-ED5CE93BAFFE}"/>
          </ac:picMkLst>
        </pc:picChg>
        <pc:picChg chg="add mod ord">
          <ac:chgData name="Morgane Zeoli" userId="2624ffcc-e83a-40f6-bbd0-d8bea0d226ba" providerId="ADAL" clId="{88E2CC74-A2AA-4BF0-A739-038499C6D4D1}" dt="2026-09-29T13:46:44.866" v="4117" actId="167"/>
          <ac:picMkLst>
            <pc:docMk/>
            <pc:sldMk cId="1243806343" sldId="512"/>
            <ac:picMk id="16" creationId="{70995B28-F003-C1B6-DA33-1F5B939EEE23}"/>
          </ac:picMkLst>
        </pc:picChg>
      </pc:sldChg>
      <pc:sldChg chg="addSp delSp modSp add del mod modAnim">
        <pc:chgData name="Morgane Zeoli" userId="2624ffcc-e83a-40f6-bbd0-d8bea0d226ba" providerId="ADAL" clId="{88E2CC74-A2AA-4BF0-A739-038499C6D4D1}" dt="2026-10-02T07:56:05.846" v="4885" actId="47"/>
        <pc:sldMkLst>
          <pc:docMk/>
          <pc:sldMk cId="1590719309" sldId="513"/>
        </pc:sldMkLst>
      </pc:sldChg>
      <pc:sldChg chg="addSp delSp modSp add del mod delAnim modAnim">
        <pc:chgData name="Morgane Zeoli" userId="2624ffcc-e83a-40f6-bbd0-d8bea0d226ba" providerId="ADAL" clId="{88E2CC74-A2AA-4BF0-A739-038499C6D4D1}" dt="2026-10-02T07:56:05.846" v="4885" actId="47"/>
        <pc:sldMkLst>
          <pc:docMk/>
          <pc:sldMk cId="1700067998" sldId="514"/>
        </pc:sldMkLst>
      </pc:sldChg>
      <pc:sldChg chg="addSp delSp modSp add del mod delAnim modAnim">
        <pc:chgData name="Morgane Zeoli" userId="2624ffcc-e83a-40f6-bbd0-d8bea0d226ba" providerId="ADAL" clId="{88E2CC74-A2AA-4BF0-A739-038499C6D4D1}" dt="2026-10-02T07:56:05.846" v="4885" actId="47"/>
        <pc:sldMkLst>
          <pc:docMk/>
          <pc:sldMk cId="81346910" sldId="515"/>
        </pc:sldMkLst>
      </pc:sldChg>
      <pc:sldMasterChg chg="delSldLayout">
        <pc:chgData name="Morgane Zeoli" userId="2624ffcc-e83a-40f6-bbd0-d8bea0d226ba" providerId="ADAL" clId="{88E2CC74-A2AA-4BF0-A739-038499C6D4D1}" dt="2026-10-07T09:06:34.774" v="5093" actId="47"/>
        <pc:sldMasterMkLst>
          <pc:docMk/>
          <pc:sldMasterMk cId="1726903033" sldId="2147483668"/>
        </pc:sldMasterMkLst>
        <pc:sldLayoutChg chg="del">
          <pc:chgData name="Morgane Zeoli" userId="2624ffcc-e83a-40f6-bbd0-d8bea0d226ba" providerId="ADAL" clId="{88E2CC74-A2AA-4BF0-A739-038499C6D4D1}" dt="2026-10-07T09:06:34.774" v="5093" actId="47"/>
          <pc:sldLayoutMkLst>
            <pc:docMk/>
            <pc:sldMasterMk cId="1726903033" sldId="2147483668"/>
            <pc:sldLayoutMk cId="3972289326" sldId="214748367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5AB7E-CA62-4A7A-BAD9-ADE77E46F90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05F99-C8B9-40A9-8B0B-8DB56B483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60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BEA39-E33C-4B15-830A-8C963A20845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95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6181" y="2300052"/>
            <a:ext cx="8959637" cy="1520743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6181" y="4003363"/>
            <a:ext cx="8959637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719A32-97C4-44D5-A364-81DEBDC69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181" y="481179"/>
            <a:ext cx="2685515" cy="115172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79363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9DFC8-041C-AED4-8A72-5333099742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00"/>
          <a:stretch/>
        </p:blipFill>
        <p:spPr>
          <a:xfrm>
            <a:off x="4527254" y="567248"/>
            <a:ext cx="979588" cy="979588"/>
          </a:xfrm>
          <a:prstGeom prst="rect">
            <a:avLst/>
          </a:prstGeom>
        </p:spPr>
      </p:pic>
      <p:pic>
        <p:nvPicPr>
          <p:cNvPr id="6" name="Picture 5" descr="Logo, icon&#10;&#10;Description automatically generated with medium confidence">
            <a:extLst>
              <a:ext uri="{FF2B5EF4-FFF2-40B4-BE49-F238E27FC236}">
                <a16:creationId xmlns:a16="http://schemas.microsoft.com/office/drawing/2014/main" id="{F89694BE-5046-F8C5-C4D4-CE239B993B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078" y="5841693"/>
            <a:ext cx="683288" cy="6832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9887F0-21E5-66A8-FE86-D14999F288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379" y="5659125"/>
            <a:ext cx="3785613" cy="87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992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090" y="313640"/>
            <a:ext cx="10865820" cy="1080000"/>
          </a:xfrm>
        </p:spPr>
        <p:txBody>
          <a:bodyPr lIns="216000" rIns="216000" anchor="t">
            <a:normAutofit/>
          </a:bodyPr>
          <a:lstStyle>
            <a:lvl1pPr>
              <a:lnSpc>
                <a:spcPct val="114000"/>
              </a:lnSpc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115519" y="6459629"/>
            <a:ext cx="1076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fld id="{05AFF107-CD47-47B1-91D8-DE6363E6479A}" type="slidenum">
              <a:rPr lang="en-US" smtClean="0"/>
              <a:pPr lvl="0"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63BBD-CE35-8192-B68A-E72157C51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091" y="1585610"/>
            <a:ext cx="10865820" cy="46391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-2160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32000" indent="-216000" algn="l" defTabSz="914400" rtl="0" eaLnBrk="1" latinLnBrk="0" hangingPunct="1">
              <a:spcAft>
                <a:spcPts val="600"/>
              </a:spcAft>
              <a:buClr>
                <a:schemeClr val="accent1">
                  <a:lumMod val="20000"/>
                  <a:lumOff val="80000"/>
                </a:schemeClr>
              </a:buClr>
              <a:buFont typeface="Wingdings" panose="05000000000000000000" pitchFamily="2" charset="2"/>
              <a:buChar char="§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2pPr>
            <a:lvl3pPr marL="1080000" indent="-216000" algn="l" defTabSz="914400" rtl="0" eaLnBrk="1" latinLnBrk="0" hangingPunct="1"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3pPr>
            <a:lvl4pPr marL="1600200" indent="-228600" algn="l" defTabSz="914400" rtl="0" eaLnBrk="1" latinLnBrk="0" hangingPunct="1"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4pPr>
            <a:lvl5pPr marL="2057400" indent="-228600" algn="l" defTabSz="914400" rtl="0" eaLnBrk="1" latinLnBrk="0" hangingPunct="1"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AE9068-C3EA-5961-44B1-FE10B79C1946}"/>
              </a:ext>
            </a:extLst>
          </p:cNvPr>
          <p:cNvSpPr/>
          <p:nvPr userDrawn="1"/>
        </p:nvSpPr>
        <p:spPr>
          <a:xfrm>
            <a:off x="303090" y="313639"/>
            <a:ext cx="360000" cy="108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25517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090" y="313638"/>
            <a:ext cx="10985571" cy="1080000"/>
          </a:xfrm>
        </p:spPr>
        <p:txBody>
          <a:bodyPr vert="horz" lIns="216000" tIns="45720" rIns="216000" bIns="45720" rtlCol="0" anchor="t">
            <a:normAutofit/>
          </a:bodyPr>
          <a:lstStyle>
            <a:lvl1pPr>
              <a:defRPr lang="en-US" sz="2800">
                <a:solidFill>
                  <a:schemeClr val="accent1"/>
                </a:solidFill>
              </a:defRPr>
            </a:lvl1pPr>
          </a:lstStyle>
          <a:p>
            <a:pPr lvl="0">
              <a:lnSpc>
                <a:spcPct val="114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D0C50E-176B-C227-52CE-EED61CBD42D9}"/>
              </a:ext>
            </a:extLst>
          </p:cNvPr>
          <p:cNvSpPr txBox="1"/>
          <p:nvPr/>
        </p:nvSpPr>
        <p:spPr>
          <a:xfrm>
            <a:off x="11115519" y="6459629"/>
            <a:ext cx="1076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05AFF107-CD47-47B1-91D8-DE6363E6479A}" type="slidenum">
              <a:rPr lang="en-US" sz="1400" smtClean="0">
                <a:solidFill>
                  <a:schemeClr val="tx2"/>
                </a:solidFill>
                <a:latin typeface="+mj-lt"/>
              </a:rPr>
              <a:pPr algn="ctr"/>
              <a:t>‹#›</a:t>
            </a:fld>
            <a:endParaRPr lang="en-US" sz="16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F4092D-A1FF-77EC-7A1C-D32593181B2F}"/>
              </a:ext>
            </a:extLst>
          </p:cNvPr>
          <p:cNvSpPr/>
          <p:nvPr userDrawn="1"/>
        </p:nvSpPr>
        <p:spPr>
          <a:xfrm>
            <a:off x="303090" y="313639"/>
            <a:ext cx="360000" cy="108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07397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557" y="313640"/>
            <a:ext cx="11605098" cy="1080000"/>
          </a:xfrm>
        </p:spPr>
        <p:txBody>
          <a:bodyPr lIns="216000" rIns="216000" anchor="t">
            <a:normAutofit/>
          </a:bodyPr>
          <a:lstStyle>
            <a:lvl1pPr>
              <a:lnSpc>
                <a:spcPct val="114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115519" y="6459629"/>
            <a:ext cx="1076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fld id="{05AFF107-CD47-47B1-91D8-DE6363E6479A}" type="slidenum">
              <a:rPr lang="en-US" smtClean="0"/>
              <a:pPr lvl="0"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63BBD-CE35-8192-B68A-E72157C51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885" y="1585610"/>
            <a:ext cx="7937770" cy="4639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-2160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lang="en-US" sz="200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32000" indent="-216000" algn="l" defTabSz="914400" rtl="0" eaLnBrk="1" latinLnBrk="0" hangingPunct="1">
              <a:spcAft>
                <a:spcPts val="600"/>
              </a:spcAft>
              <a:buClr>
                <a:schemeClr val="accent3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 lang="en-US" sz="200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2pPr>
            <a:lvl3pPr marL="1080000" indent="-216000" algn="l" defTabSz="914400" rtl="0" eaLnBrk="1" latinLnBrk="0" hangingPunct="1"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3pPr>
            <a:lvl4pPr marL="1600200" indent="-228600" algn="l" defTabSz="914400" rtl="0" eaLnBrk="1" latinLnBrk="0" hangingPunct="1"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4pPr>
            <a:lvl5pPr marL="2057400" indent="-228600" algn="l" defTabSz="914400" rtl="0" eaLnBrk="1" latinLnBrk="0" hangingPunct="1"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EC9898-E9DB-342B-0D2C-B067D51901A9}"/>
              </a:ext>
            </a:extLst>
          </p:cNvPr>
          <p:cNvCxnSpPr>
            <a:cxnSpLocks/>
          </p:cNvCxnSpPr>
          <p:nvPr userDrawn="1"/>
        </p:nvCxnSpPr>
        <p:spPr>
          <a:xfrm>
            <a:off x="301557" y="6437335"/>
            <a:ext cx="11605098" cy="0"/>
          </a:xfrm>
          <a:prstGeom prst="line">
            <a:avLst/>
          </a:prstGeom>
          <a:ln w="12700">
            <a:solidFill>
              <a:srgbClr val="84B7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63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557" y="313640"/>
            <a:ext cx="11605098" cy="1080000"/>
          </a:xfrm>
        </p:spPr>
        <p:txBody>
          <a:bodyPr lIns="216000" rIns="216000" anchor="t">
            <a:normAutofit/>
          </a:bodyPr>
          <a:lstStyle>
            <a:lvl1pPr>
              <a:lnSpc>
                <a:spcPct val="114000"/>
              </a:lnSpc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115519" y="6459629"/>
            <a:ext cx="1076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fld id="{05AFF107-CD47-47B1-91D8-DE6363E6479A}" type="slidenum">
              <a:rPr lang="en-US" smtClean="0"/>
              <a:pPr lvl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EC9898-E9DB-342B-0D2C-B067D51901A9}"/>
              </a:ext>
            </a:extLst>
          </p:cNvPr>
          <p:cNvCxnSpPr>
            <a:cxnSpLocks/>
          </p:cNvCxnSpPr>
          <p:nvPr userDrawn="1"/>
        </p:nvCxnSpPr>
        <p:spPr>
          <a:xfrm>
            <a:off x="301557" y="6437335"/>
            <a:ext cx="11605098" cy="0"/>
          </a:xfrm>
          <a:prstGeom prst="line">
            <a:avLst/>
          </a:prstGeom>
          <a:ln w="12700">
            <a:solidFill>
              <a:srgbClr val="84B7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37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B43532E-96D8-65EC-0D5A-3C6D3C3E5E89}"/>
              </a:ext>
            </a:extLst>
          </p:cNvPr>
          <p:cNvSpPr txBox="1"/>
          <p:nvPr userDrawn="1"/>
        </p:nvSpPr>
        <p:spPr>
          <a:xfrm>
            <a:off x="11115519" y="6459629"/>
            <a:ext cx="1076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ctr"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fld id="{05AFF107-CD47-47B1-91D8-DE6363E6479A}" type="slidenum">
              <a:rPr lang="en-US" smtClean="0"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880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1F74A-8EE4-4ADF-A2FF-3FC67B4A2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903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2" r:id="rId2"/>
    <p:sldLayoutId id="2147483674" r:id="rId3"/>
    <p:sldLayoutId id="2147483676" r:id="rId4"/>
    <p:sldLayoutId id="2147483677" r:id="rId5"/>
    <p:sldLayoutId id="2147483675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3">
            <a:lumMod val="60000"/>
            <a:lumOff val="40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Segoe UI Semilight" panose="020B0402040204020203" pitchFamily="34" charset="0"/>
        </a:defRPr>
      </a:lvl1pPr>
      <a:lvl2pPr marL="648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3">
            <a:lumMod val="60000"/>
            <a:lumOff val="40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Segoe UI Semilight" panose="020B0402040204020203" pitchFamily="34" charset="0"/>
        </a:defRPr>
      </a:lvl2pPr>
      <a:lvl3pPr marL="108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3">
            <a:lumMod val="60000"/>
            <a:lumOff val="40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Segoe UI Semilight" panose="020B04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>
            <a:lumMod val="60000"/>
            <a:lumOff val="40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Segoe UI Semilight" panose="020B04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>
            <a:lumMod val="60000"/>
            <a:lumOff val="40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Segoe UI Semilight" panose="020B04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cc.ligo.org/LIGO-G2502591" TargetMode="External"/><Relationship Id="rId5" Type="http://schemas.openxmlformats.org/officeDocument/2006/relationships/hyperlink" Target="https://difusion.ulb.ac.be/vufind/Record/ULB-DIPOT:oai:dipot.ulb.ac.be:2013/317532/Holdings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sna.2025.116540" TargetMode="External"/><Relationship Id="rId5" Type="http://schemas.openxmlformats.org/officeDocument/2006/relationships/image" Target="../media/image11.svg"/><Relationship Id="rId4" Type="http://schemas.openxmlformats.org/officeDocument/2006/relationships/image" Target="../media/image10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7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5.jpeg"/><Relationship Id="rId7" Type="http://schemas.openxmlformats.org/officeDocument/2006/relationships/image" Target="../media/image20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microsoft.com/office/2007/relationships/hdphoto" Target="../media/hdphoto1.wdp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12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27.svg"/><Relationship Id="rId5" Type="http://schemas.openxmlformats.org/officeDocument/2006/relationships/image" Target="../media/image24.png"/><Relationship Id="rId10" Type="http://schemas.openxmlformats.org/officeDocument/2006/relationships/image" Target="../media/image32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28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5.png"/><Relationship Id="rId7" Type="http://schemas.openxmlformats.org/officeDocument/2006/relationships/image" Target="../media/image1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19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svg"/><Relationship Id="rId5" Type="http://schemas.openxmlformats.org/officeDocument/2006/relationships/image" Target="../media/image20.svg"/><Relationship Id="rId4" Type="http://schemas.openxmlformats.org/officeDocument/2006/relationships/image" Target="../media/image4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4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2.png"/><Relationship Id="rId7" Type="http://schemas.openxmlformats.org/officeDocument/2006/relationships/hyperlink" Target="https://doi.org/10.1016/j.cryogenics.2024.103895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16/j.cryogenics.2024.103895" TargetMode="External"/><Relationship Id="rId3" Type="http://schemas.openxmlformats.org/officeDocument/2006/relationships/image" Target="../media/image58.jpeg"/><Relationship Id="rId7" Type="http://schemas.openxmlformats.org/officeDocument/2006/relationships/image" Target="../media/image5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10" Type="http://schemas.openxmlformats.org/officeDocument/2006/relationships/hyperlink" Target="https://arxiv.org/abs/2203.10427v1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0.png"/><Relationship Id="rId3" Type="http://schemas.openxmlformats.org/officeDocument/2006/relationships/image" Target="../media/image67.svg"/><Relationship Id="rId7" Type="http://schemas.openxmlformats.org/officeDocument/2006/relationships/image" Target="../media/image53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11" Type="http://schemas.openxmlformats.org/officeDocument/2006/relationships/image" Target="../media/image720.png"/><Relationship Id="rId5" Type="http://schemas.openxmlformats.org/officeDocument/2006/relationships/image" Target="../media/image510.png"/><Relationship Id="rId10" Type="http://schemas.openxmlformats.org/officeDocument/2006/relationships/image" Target="../media/image560.png"/><Relationship Id="rId9" Type="http://schemas.openxmlformats.org/officeDocument/2006/relationships/image" Target="../media/image5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12DB7-2EDC-42EF-2970-11A3DBFA1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6181" y="2300052"/>
            <a:ext cx="9384611" cy="1520743"/>
          </a:xfrm>
        </p:spPr>
        <p:txBody>
          <a:bodyPr>
            <a:normAutofit fontScale="90000"/>
          </a:bodyPr>
          <a:lstStyle/>
          <a:p>
            <a:r>
              <a:rPr lang="en-GB" sz="4200" dirty="0"/>
              <a:t>Cryogenic Interferometric Inertial Sensors for next-generation Gravitational-Wave Detectors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7575FC-2247-43D4-60E4-C0F3A5533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6182" y="4003363"/>
            <a:ext cx="7725781" cy="1655762"/>
          </a:xfrm>
        </p:spPr>
        <p:txBody>
          <a:bodyPr/>
          <a:lstStyle/>
          <a:p>
            <a:r>
              <a:rPr lang="en-GB" u="sng" dirty="0"/>
              <a:t>Morgane Zeoli</a:t>
            </a:r>
            <a:r>
              <a:rPr lang="en-GB" dirty="0"/>
              <a:t>, T. Giordano, B. Thibaut, M. Teloi, L. Jacques, </a:t>
            </a:r>
          </a:p>
          <a:p>
            <a:r>
              <a:rPr lang="en-GB" dirty="0"/>
              <a:t>G. Bruno, J. van </a:t>
            </a:r>
            <a:r>
              <a:rPr lang="en-GB" dirty="0" err="1"/>
              <a:t>Heijningen</a:t>
            </a:r>
            <a:r>
              <a:rPr lang="en-GB" dirty="0"/>
              <a:t>, C. Collette</a:t>
            </a:r>
          </a:p>
          <a:p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Belgian-Dutch Gravitational-Wave Meeting 2026 – Louvain-la-Neuve</a:t>
            </a:r>
          </a:p>
        </p:txBody>
      </p:sp>
    </p:spTree>
    <p:extLst>
      <p:ext uri="{BB962C8B-B14F-4D97-AF65-F5344CB8AC3E}">
        <p14:creationId xmlns:p14="http://schemas.microsoft.com/office/powerpoint/2010/main" val="1109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F3F39-C45A-B113-29C1-A6AC545CA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B560CBD-D4A5-A091-8CA7-2A78C292579E}"/>
              </a:ext>
            </a:extLst>
          </p:cNvPr>
          <p:cNvSpPr txBox="1"/>
          <p:nvPr/>
        </p:nvSpPr>
        <p:spPr>
          <a:xfrm>
            <a:off x="944468" y="1392118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E-TEST</a:t>
            </a:r>
            <a:r>
              <a:rPr lang="en-GB" dirty="0"/>
              <a:t> is a prototype suspension, combining 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passive</a:t>
            </a:r>
            <a:r>
              <a:rPr lang="en-GB" dirty="0"/>
              <a:t> and 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active isolation techniques</a:t>
            </a:r>
            <a:r>
              <a:rPr lang="en-GB" dirty="0"/>
              <a:t>, of a 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100 kg silicon mirror </a:t>
            </a:r>
            <a:r>
              <a:rPr lang="en-GB" dirty="0"/>
              <a:t>cooled down 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radiatively</a:t>
            </a:r>
            <a:r>
              <a:rPr lang="en-GB" dirty="0"/>
              <a:t> to 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25 K</a:t>
            </a:r>
            <a:r>
              <a:rPr lang="en-GB" dirty="0"/>
              <a:t> in a suspended cryostat 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3333C2D-0C00-47F0-1FB4-26E9F8057B9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524" y="2639538"/>
            <a:ext cx="2870199" cy="379905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709EB1C-5C1D-EECC-C25C-4BC0CAE17195}"/>
              </a:ext>
            </a:extLst>
          </p:cNvPr>
          <p:cNvSpPr/>
          <p:nvPr/>
        </p:nvSpPr>
        <p:spPr>
          <a:xfrm>
            <a:off x="365734" y="2439204"/>
            <a:ext cx="6378963" cy="4332504"/>
          </a:xfrm>
          <a:prstGeom prst="rect">
            <a:avLst/>
          </a:prstGeom>
          <a:solidFill>
            <a:srgbClr val="FFFFFF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47" name="Graphic 10">
            <a:extLst>
              <a:ext uri="{FF2B5EF4-FFF2-40B4-BE49-F238E27FC236}">
                <a16:creationId xmlns:a16="http://schemas.microsoft.com/office/drawing/2014/main" id="{01B6A06E-E64A-F936-7957-C7E6380731BB}"/>
              </a:ext>
            </a:extLst>
          </p:cNvPr>
          <p:cNvGrpSpPr/>
          <p:nvPr/>
        </p:nvGrpSpPr>
        <p:grpSpPr>
          <a:xfrm>
            <a:off x="365734" y="2439204"/>
            <a:ext cx="6378963" cy="4332504"/>
            <a:chOff x="365734" y="2065588"/>
            <a:chExt cx="6378963" cy="4332504"/>
          </a:xfrm>
          <a:solidFill>
            <a:srgbClr val="FFFFFF"/>
          </a:solidFill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1E005BD-6A5C-D9F8-95F6-5015162C658C}"/>
                </a:ext>
              </a:extLst>
            </p:cNvPr>
            <p:cNvSpPr/>
            <p:nvPr/>
          </p:nvSpPr>
          <p:spPr>
            <a:xfrm>
              <a:off x="365734" y="2065588"/>
              <a:ext cx="6378963" cy="4332504"/>
            </a:xfrm>
            <a:prstGeom prst="rect">
              <a:avLst/>
            </a:prstGeom>
            <a:solidFill>
              <a:srgbClr val="FFFFFF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796DB55-4505-A4B7-2F1A-52C7BC611FD3}"/>
                </a:ext>
              </a:extLst>
            </p:cNvPr>
            <p:cNvSpPr/>
            <p:nvPr/>
          </p:nvSpPr>
          <p:spPr>
            <a:xfrm>
              <a:off x="1194300" y="2390026"/>
              <a:ext cx="4946441" cy="3434058"/>
            </a:xfrm>
            <a:custGeom>
              <a:avLst/>
              <a:gdLst>
                <a:gd name="csX0" fmla="*/ 0 w 4946441"/>
                <a:gd name="csY0" fmla="*/ 3434059 h 3434058"/>
                <a:gd name="csX1" fmla="*/ 4946442 w 4946441"/>
                <a:gd name="csY1" fmla="*/ 3434059 h 3434058"/>
                <a:gd name="csX2" fmla="*/ 4946442 w 4946441"/>
                <a:gd name="csY2" fmla="*/ 0 h 3434058"/>
                <a:gd name="csX3" fmla="*/ 0 w 4946441"/>
                <a:gd name="csY3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946441" h="3434058">
                  <a:moveTo>
                    <a:pt x="0" y="3434059"/>
                  </a:moveTo>
                  <a:lnTo>
                    <a:pt x="4946442" y="3434059"/>
                  </a:lnTo>
                  <a:lnTo>
                    <a:pt x="494644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0" name="Graphic 10">
            <a:extLst>
              <a:ext uri="{FF2B5EF4-FFF2-40B4-BE49-F238E27FC236}">
                <a16:creationId xmlns:a16="http://schemas.microsoft.com/office/drawing/2014/main" id="{065C0B1B-17A2-04AF-BCF5-76CFCAE00367}"/>
              </a:ext>
            </a:extLst>
          </p:cNvPr>
          <p:cNvGrpSpPr/>
          <p:nvPr/>
        </p:nvGrpSpPr>
        <p:grpSpPr>
          <a:xfrm>
            <a:off x="1566557" y="2763642"/>
            <a:ext cx="4517600" cy="3434058"/>
            <a:chOff x="1566557" y="2390026"/>
            <a:chExt cx="4517600" cy="3434058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113C264-C939-4033-265D-B5FD05AE86D4}"/>
                </a:ext>
              </a:extLst>
            </p:cNvPr>
            <p:cNvSpPr/>
            <p:nvPr/>
          </p:nvSpPr>
          <p:spPr>
            <a:xfrm>
              <a:off x="1566557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5EB4991-03A5-FF0C-5A95-58A3D20D2F85}"/>
                </a:ext>
              </a:extLst>
            </p:cNvPr>
            <p:cNvSpPr/>
            <p:nvPr/>
          </p:nvSpPr>
          <p:spPr>
            <a:xfrm>
              <a:off x="1784313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9644DBC-C082-7C27-CB56-448BB3CC6E9C}"/>
                </a:ext>
              </a:extLst>
            </p:cNvPr>
            <p:cNvSpPr/>
            <p:nvPr/>
          </p:nvSpPr>
          <p:spPr>
            <a:xfrm>
              <a:off x="1938814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DC38BC8-D824-62C9-241F-209AA84FD153}"/>
                </a:ext>
              </a:extLst>
            </p:cNvPr>
            <p:cNvSpPr/>
            <p:nvPr/>
          </p:nvSpPr>
          <p:spPr>
            <a:xfrm>
              <a:off x="2058653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7C3BA8E-5A96-F929-300E-56042DC7C05B}"/>
                </a:ext>
              </a:extLst>
            </p:cNvPr>
            <p:cNvSpPr/>
            <p:nvPr/>
          </p:nvSpPr>
          <p:spPr>
            <a:xfrm>
              <a:off x="2156570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42D9F95-3212-F866-7953-446B3DBCC093}"/>
                </a:ext>
              </a:extLst>
            </p:cNvPr>
            <p:cNvSpPr/>
            <p:nvPr/>
          </p:nvSpPr>
          <p:spPr>
            <a:xfrm>
              <a:off x="2239357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1338FE-ACA9-D71A-76B0-9BAB3250A48E}"/>
                </a:ext>
              </a:extLst>
            </p:cNvPr>
            <p:cNvSpPr/>
            <p:nvPr/>
          </p:nvSpPr>
          <p:spPr>
            <a:xfrm>
              <a:off x="2311070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C69F756-6F20-8E68-C98D-9757F9374837}"/>
                </a:ext>
              </a:extLst>
            </p:cNvPr>
            <p:cNvSpPr/>
            <p:nvPr/>
          </p:nvSpPr>
          <p:spPr>
            <a:xfrm>
              <a:off x="2374326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94D37D7-24C4-50E9-5A21-A193EDE8F106}"/>
                </a:ext>
              </a:extLst>
            </p:cNvPr>
            <p:cNvSpPr/>
            <p:nvPr/>
          </p:nvSpPr>
          <p:spPr>
            <a:xfrm>
              <a:off x="2803167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A37100D-BDB0-59E0-41C9-85537FD0F56A}"/>
                </a:ext>
              </a:extLst>
            </p:cNvPr>
            <p:cNvSpPr/>
            <p:nvPr/>
          </p:nvSpPr>
          <p:spPr>
            <a:xfrm>
              <a:off x="3020923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D7A2993-2DBB-BDFC-BE71-159027AAD930}"/>
                </a:ext>
              </a:extLst>
            </p:cNvPr>
            <p:cNvSpPr/>
            <p:nvPr/>
          </p:nvSpPr>
          <p:spPr>
            <a:xfrm>
              <a:off x="3175424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7A0AE10-7483-ADD2-8544-5AF557DD5B2C}"/>
                </a:ext>
              </a:extLst>
            </p:cNvPr>
            <p:cNvSpPr/>
            <p:nvPr/>
          </p:nvSpPr>
          <p:spPr>
            <a:xfrm>
              <a:off x="3295264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6ECE375-3DA5-DAEC-40FF-BF9A15BE9C58}"/>
                </a:ext>
              </a:extLst>
            </p:cNvPr>
            <p:cNvSpPr/>
            <p:nvPr/>
          </p:nvSpPr>
          <p:spPr>
            <a:xfrm>
              <a:off x="3393180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A28C5D6-4B97-D76B-B5D1-942608606FA8}"/>
                </a:ext>
              </a:extLst>
            </p:cNvPr>
            <p:cNvSpPr/>
            <p:nvPr/>
          </p:nvSpPr>
          <p:spPr>
            <a:xfrm>
              <a:off x="3475967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3EDBA78-0987-A847-65FA-40F4B1FFA9B2}"/>
                </a:ext>
              </a:extLst>
            </p:cNvPr>
            <p:cNvSpPr/>
            <p:nvPr/>
          </p:nvSpPr>
          <p:spPr>
            <a:xfrm>
              <a:off x="3547681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50C79E5-3C52-5C8D-CB01-1763DCD6D3A3}"/>
                </a:ext>
              </a:extLst>
            </p:cNvPr>
            <p:cNvSpPr/>
            <p:nvPr/>
          </p:nvSpPr>
          <p:spPr>
            <a:xfrm>
              <a:off x="3610937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03D327D-4CB0-155B-D499-8E8516C58181}"/>
                </a:ext>
              </a:extLst>
            </p:cNvPr>
            <p:cNvSpPr/>
            <p:nvPr/>
          </p:nvSpPr>
          <p:spPr>
            <a:xfrm>
              <a:off x="4039777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B410976-D6DD-139B-D79D-1357B484F8B9}"/>
                </a:ext>
              </a:extLst>
            </p:cNvPr>
            <p:cNvSpPr/>
            <p:nvPr/>
          </p:nvSpPr>
          <p:spPr>
            <a:xfrm>
              <a:off x="4257534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D3597C0-0D01-7166-510D-D19A3DDF9D3F}"/>
                </a:ext>
              </a:extLst>
            </p:cNvPr>
            <p:cNvSpPr/>
            <p:nvPr/>
          </p:nvSpPr>
          <p:spPr>
            <a:xfrm>
              <a:off x="4412035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9F4FA47-CF20-0A68-6896-0C19794E3129}"/>
                </a:ext>
              </a:extLst>
            </p:cNvPr>
            <p:cNvSpPr/>
            <p:nvPr/>
          </p:nvSpPr>
          <p:spPr>
            <a:xfrm>
              <a:off x="4531875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7E577EE-D3D8-ED52-BEEF-D658745E42F2}"/>
                </a:ext>
              </a:extLst>
            </p:cNvPr>
            <p:cNvSpPr/>
            <p:nvPr/>
          </p:nvSpPr>
          <p:spPr>
            <a:xfrm>
              <a:off x="4629791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EC03EA9-76D9-6647-18D8-38D5DEE440A8}"/>
                </a:ext>
              </a:extLst>
            </p:cNvPr>
            <p:cNvSpPr/>
            <p:nvPr/>
          </p:nvSpPr>
          <p:spPr>
            <a:xfrm>
              <a:off x="4712578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834ADC2-58F5-8BD6-E0E3-022A634C9AA7}"/>
                </a:ext>
              </a:extLst>
            </p:cNvPr>
            <p:cNvSpPr/>
            <p:nvPr/>
          </p:nvSpPr>
          <p:spPr>
            <a:xfrm>
              <a:off x="4784291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8A22177-FA3E-C008-00E3-273300DBF37A}"/>
                </a:ext>
              </a:extLst>
            </p:cNvPr>
            <p:cNvSpPr/>
            <p:nvPr/>
          </p:nvSpPr>
          <p:spPr>
            <a:xfrm>
              <a:off x="4847547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E8A14D8-B410-7DCD-37B2-48C9050D787E}"/>
                </a:ext>
              </a:extLst>
            </p:cNvPr>
            <p:cNvSpPr/>
            <p:nvPr/>
          </p:nvSpPr>
          <p:spPr>
            <a:xfrm>
              <a:off x="5276387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76A0272-05AF-F18B-5C00-2E9FA9C0BCAF}"/>
                </a:ext>
              </a:extLst>
            </p:cNvPr>
            <p:cNvSpPr/>
            <p:nvPr/>
          </p:nvSpPr>
          <p:spPr>
            <a:xfrm>
              <a:off x="5494144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29E2055-AAD2-E600-1B75-51590287905D}"/>
                </a:ext>
              </a:extLst>
            </p:cNvPr>
            <p:cNvSpPr/>
            <p:nvPr/>
          </p:nvSpPr>
          <p:spPr>
            <a:xfrm>
              <a:off x="5648645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EB31ACE-7188-868A-22DA-0C722AC634E0}"/>
                </a:ext>
              </a:extLst>
            </p:cNvPr>
            <p:cNvSpPr/>
            <p:nvPr/>
          </p:nvSpPr>
          <p:spPr>
            <a:xfrm>
              <a:off x="5768485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EA3B935-3470-7985-2241-B34A79A16494}"/>
                </a:ext>
              </a:extLst>
            </p:cNvPr>
            <p:cNvSpPr/>
            <p:nvPr/>
          </p:nvSpPr>
          <p:spPr>
            <a:xfrm>
              <a:off x="5866401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41E185A-87B8-E778-828A-AE9CA4EF0EC3}"/>
                </a:ext>
              </a:extLst>
            </p:cNvPr>
            <p:cNvSpPr/>
            <p:nvPr/>
          </p:nvSpPr>
          <p:spPr>
            <a:xfrm>
              <a:off x="5949188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9AEAE85-0530-A1FD-DEAE-195D215D31D7}"/>
                </a:ext>
              </a:extLst>
            </p:cNvPr>
            <p:cNvSpPr/>
            <p:nvPr/>
          </p:nvSpPr>
          <p:spPr>
            <a:xfrm>
              <a:off x="6020902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0F1B935-504D-4681-C358-12AD04FFC90A}"/>
                </a:ext>
              </a:extLst>
            </p:cNvPr>
            <p:cNvSpPr/>
            <p:nvPr/>
          </p:nvSpPr>
          <p:spPr>
            <a:xfrm>
              <a:off x="6084157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" name="Graphic 10">
            <a:extLst>
              <a:ext uri="{FF2B5EF4-FFF2-40B4-BE49-F238E27FC236}">
                <a16:creationId xmlns:a16="http://schemas.microsoft.com/office/drawing/2014/main" id="{271EDBB9-63D9-DB8E-E5CC-7B2BFA063320}"/>
              </a:ext>
            </a:extLst>
          </p:cNvPr>
          <p:cNvGrpSpPr/>
          <p:nvPr/>
        </p:nvGrpSpPr>
        <p:grpSpPr>
          <a:xfrm>
            <a:off x="1194300" y="2763642"/>
            <a:ext cx="4946441" cy="3434058"/>
            <a:chOff x="1194300" y="2390026"/>
            <a:chExt cx="4946441" cy="3434058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3A50693-E724-B2FD-20AC-A4DF2919BBAF}"/>
                </a:ext>
              </a:extLst>
            </p:cNvPr>
            <p:cNvSpPr/>
            <p:nvPr/>
          </p:nvSpPr>
          <p:spPr>
            <a:xfrm>
              <a:off x="1194300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15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4CDB741-357A-FE16-B038-AEC1CF1B2CF6}"/>
                </a:ext>
              </a:extLst>
            </p:cNvPr>
            <p:cNvSpPr/>
            <p:nvPr/>
          </p:nvSpPr>
          <p:spPr>
            <a:xfrm>
              <a:off x="2430910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15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66F1729-99D9-6B2C-F844-F8995C5A5924}"/>
                </a:ext>
              </a:extLst>
            </p:cNvPr>
            <p:cNvSpPr/>
            <p:nvPr/>
          </p:nvSpPr>
          <p:spPr>
            <a:xfrm>
              <a:off x="3667521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15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1C12743-CD8F-4C02-8753-99F79810EA62}"/>
                </a:ext>
              </a:extLst>
            </p:cNvPr>
            <p:cNvSpPr/>
            <p:nvPr/>
          </p:nvSpPr>
          <p:spPr>
            <a:xfrm>
              <a:off x="4904131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15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17686CE-122D-3D44-1B20-D9511A8C4B4A}"/>
                </a:ext>
              </a:extLst>
            </p:cNvPr>
            <p:cNvSpPr/>
            <p:nvPr/>
          </p:nvSpPr>
          <p:spPr>
            <a:xfrm>
              <a:off x="6140741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15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9" name="Graphic 10">
            <a:extLst>
              <a:ext uri="{FF2B5EF4-FFF2-40B4-BE49-F238E27FC236}">
                <a16:creationId xmlns:a16="http://schemas.microsoft.com/office/drawing/2014/main" id="{1161512B-7AAC-4472-8F2A-9A7078CC10A3}"/>
              </a:ext>
            </a:extLst>
          </p:cNvPr>
          <p:cNvGrpSpPr/>
          <p:nvPr/>
        </p:nvGrpSpPr>
        <p:grpSpPr>
          <a:xfrm>
            <a:off x="1194300" y="2777927"/>
            <a:ext cx="4946441" cy="3419773"/>
            <a:chOff x="1194300" y="2404311"/>
            <a:chExt cx="4946441" cy="3419773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608D2A6-F6F9-A2E8-DD9A-4A12F7190C48}"/>
                </a:ext>
              </a:extLst>
            </p:cNvPr>
            <p:cNvSpPr/>
            <p:nvPr/>
          </p:nvSpPr>
          <p:spPr>
            <a:xfrm>
              <a:off x="1194300" y="5824085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F3E9933-EB0D-9608-0DAF-8F35BA151ABD}"/>
                </a:ext>
              </a:extLst>
            </p:cNvPr>
            <p:cNvSpPr/>
            <p:nvPr/>
          </p:nvSpPr>
          <p:spPr>
            <a:xfrm>
              <a:off x="1194300" y="5730107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2F4841D-2828-8638-5D94-FC4CCF64C0C7}"/>
                </a:ext>
              </a:extLst>
            </p:cNvPr>
            <p:cNvSpPr/>
            <p:nvPr/>
          </p:nvSpPr>
          <p:spPr>
            <a:xfrm>
              <a:off x="1194300" y="5675133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748F6EF-C34B-FADC-8025-3643E91A7138}"/>
                </a:ext>
              </a:extLst>
            </p:cNvPr>
            <p:cNvSpPr/>
            <p:nvPr/>
          </p:nvSpPr>
          <p:spPr>
            <a:xfrm>
              <a:off x="1194300" y="5636129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32EE33D-64B3-1CF8-DA87-0DBE4759BD92}"/>
                </a:ext>
              </a:extLst>
            </p:cNvPr>
            <p:cNvSpPr/>
            <p:nvPr/>
          </p:nvSpPr>
          <p:spPr>
            <a:xfrm>
              <a:off x="1194300" y="5605875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0610DB2-9392-4398-F064-88212933F2C5}"/>
                </a:ext>
              </a:extLst>
            </p:cNvPr>
            <p:cNvSpPr/>
            <p:nvPr/>
          </p:nvSpPr>
          <p:spPr>
            <a:xfrm>
              <a:off x="1194300" y="5581156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55868DD-6C39-5428-682A-BD051E1AB532}"/>
                </a:ext>
              </a:extLst>
            </p:cNvPr>
            <p:cNvSpPr/>
            <p:nvPr/>
          </p:nvSpPr>
          <p:spPr>
            <a:xfrm>
              <a:off x="1194300" y="5560256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E78011F-F9DC-9F6A-8B2F-36B498B1E80E}"/>
                </a:ext>
              </a:extLst>
            </p:cNvPr>
            <p:cNvSpPr/>
            <p:nvPr/>
          </p:nvSpPr>
          <p:spPr>
            <a:xfrm>
              <a:off x="1194300" y="5542151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7CFB8DB-6F61-73E9-9640-F84EDC876BE0}"/>
                </a:ext>
              </a:extLst>
            </p:cNvPr>
            <p:cNvSpPr/>
            <p:nvPr/>
          </p:nvSpPr>
          <p:spPr>
            <a:xfrm>
              <a:off x="1194300" y="5526183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D6CA7B8-92FE-971B-7353-2680A6BB52D7}"/>
                </a:ext>
              </a:extLst>
            </p:cNvPr>
            <p:cNvSpPr/>
            <p:nvPr/>
          </p:nvSpPr>
          <p:spPr>
            <a:xfrm>
              <a:off x="1194300" y="5417920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39292B7-594D-3FEB-8A75-625FF0B9DA40}"/>
                </a:ext>
              </a:extLst>
            </p:cNvPr>
            <p:cNvSpPr/>
            <p:nvPr/>
          </p:nvSpPr>
          <p:spPr>
            <a:xfrm>
              <a:off x="1194300" y="5362946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3D43838-7ABE-A1AB-FDF4-9D4184AD3713}"/>
                </a:ext>
              </a:extLst>
            </p:cNvPr>
            <p:cNvSpPr/>
            <p:nvPr/>
          </p:nvSpPr>
          <p:spPr>
            <a:xfrm>
              <a:off x="1194300" y="5323942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1D54D0B-E9B0-29ED-BF3D-3405C940D2CF}"/>
                </a:ext>
              </a:extLst>
            </p:cNvPr>
            <p:cNvSpPr/>
            <p:nvPr/>
          </p:nvSpPr>
          <p:spPr>
            <a:xfrm>
              <a:off x="1194300" y="5293688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9B1CB89-1CF4-B502-B837-416313B0E229}"/>
                </a:ext>
              </a:extLst>
            </p:cNvPr>
            <p:cNvSpPr/>
            <p:nvPr/>
          </p:nvSpPr>
          <p:spPr>
            <a:xfrm>
              <a:off x="1194300" y="5268969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7B71DE8-0711-245E-FF7C-31B39B7408E2}"/>
                </a:ext>
              </a:extLst>
            </p:cNvPr>
            <p:cNvSpPr/>
            <p:nvPr/>
          </p:nvSpPr>
          <p:spPr>
            <a:xfrm>
              <a:off x="1194300" y="5248069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4F32E56-625B-1B4C-9807-24D89568B113}"/>
                </a:ext>
              </a:extLst>
            </p:cNvPr>
            <p:cNvSpPr/>
            <p:nvPr/>
          </p:nvSpPr>
          <p:spPr>
            <a:xfrm>
              <a:off x="1194300" y="5229965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01CDD833-ECC2-7DA6-B59B-F109CA448E52}"/>
                </a:ext>
              </a:extLst>
            </p:cNvPr>
            <p:cNvSpPr/>
            <p:nvPr/>
          </p:nvSpPr>
          <p:spPr>
            <a:xfrm>
              <a:off x="1194300" y="5213995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DAFDCBC5-B7F9-BBF0-EE17-78509D350985}"/>
                </a:ext>
              </a:extLst>
            </p:cNvPr>
            <p:cNvSpPr/>
            <p:nvPr/>
          </p:nvSpPr>
          <p:spPr>
            <a:xfrm>
              <a:off x="1194300" y="5199710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594D4A3-A59B-B784-5C57-524C0D2B261F}"/>
                </a:ext>
              </a:extLst>
            </p:cNvPr>
            <p:cNvSpPr/>
            <p:nvPr/>
          </p:nvSpPr>
          <p:spPr>
            <a:xfrm>
              <a:off x="1194300" y="5105733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0DE3922-165C-E1CD-B5FB-3C3DB5C882AF}"/>
                </a:ext>
              </a:extLst>
            </p:cNvPr>
            <p:cNvSpPr/>
            <p:nvPr/>
          </p:nvSpPr>
          <p:spPr>
            <a:xfrm>
              <a:off x="1194300" y="5050759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C51CAD1-4241-BAF9-CCFB-999046C101D4}"/>
                </a:ext>
              </a:extLst>
            </p:cNvPr>
            <p:cNvSpPr/>
            <p:nvPr/>
          </p:nvSpPr>
          <p:spPr>
            <a:xfrm>
              <a:off x="1194300" y="5011755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F7003DA0-FBBE-ACF8-2CB2-B51C850E76F2}"/>
                </a:ext>
              </a:extLst>
            </p:cNvPr>
            <p:cNvSpPr/>
            <p:nvPr/>
          </p:nvSpPr>
          <p:spPr>
            <a:xfrm>
              <a:off x="1194300" y="4981501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06B89572-AAD1-B9FC-413E-939354F10E7C}"/>
                </a:ext>
              </a:extLst>
            </p:cNvPr>
            <p:cNvSpPr/>
            <p:nvPr/>
          </p:nvSpPr>
          <p:spPr>
            <a:xfrm>
              <a:off x="1194300" y="4956782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FDCE9A4C-3112-D586-807F-EE29A1CC38A1}"/>
                </a:ext>
              </a:extLst>
            </p:cNvPr>
            <p:cNvSpPr/>
            <p:nvPr/>
          </p:nvSpPr>
          <p:spPr>
            <a:xfrm>
              <a:off x="1194300" y="4935882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9A1B148-F01A-7DE7-14D7-0C88A6DCF188}"/>
                </a:ext>
              </a:extLst>
            </p:cNvPr>
            <p:cNvSpPr/>
            <p:nvPr/>
          </p:nvSpPr>
          <p:spPr>
            <a:xfrm>
              <a:off x="1194300" y="4917777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A06664F-EA92-3465-95EB-1F767E8658BD}"/>
                </a:ext>
              </a:extLst>
            </p:cNvPr>
            <p:cNvSpPr/>
            <p:nvPr/>
          </p:nvSpPr>
          <p:spPr>
            <a:xfrm>
              <a:off x="1194300" y="4901808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D64B66A-09EF-9963-4D5B-0A32A944BE59}"/>
                </a:ext>
              </a:extLst>
            </p:cNvPr>
            <p:cNvSpPr/>
            <p:nvPr/>
          </p:nvSpPr>
          <p:spPr>
            <a:xfrm>
              <a:off x="1194300" y="4793546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0DAE26CA-498B-7597-2D65-6312505FEAF5}"/>
                </a:ext>
              </a:extLst>
            </p:cNvPr>
            <p:cNvSpPr/>
            <p:nvPr/>
          </p:nvSpPr>
          <p:spPr>
            <a:xfrm>
              <a:off x="1194300" y="4738572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1A5CB62-3559-F973-318A-00B773CB8DC5}"/>
                </a:ext>
              </a:extLst>
            </p:cNvPr>
            <p:cNvSpPr/>
            <p:nvPr/>
          </p:nvSpPr>
          <p:spPr>
            <a:xfrm>
              <a:off x="1194300" y="4699568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C86D5AF-FD3F-26E0-32B0-CD72B3F46098}"/>
                </a:ext>
              </a:extLst>
            </p:cNvPr>
            <p:cNvSpPr/>
            <p:nvPr/>
          </p:nvSpPr>
          <p:spPr>
            <a:xfrm>
              <a:off x="1194300" y="4669314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474C394-C942-6FE4-4483-579646D4298C}"/>
                </a:ext>
              </a:extLst>
            </p:cNvPr>
            <p:cNvSpPr/>
            <p:nvPr/>
          </p:nvSpPr>
          <p:spPr>
            <a:xfrm>
              <a:off x="1194300" y="4644594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FAEBD5D-04AF-E69C-993A-2FCA840DF09E}"/>
                </a:ext>
              </a:extLst>
            </p:cNvPr>
            <p:cNvSpPr/>
            <p:nvPr/>
          </p:nvSpPr>
          <p:spPr>
            <a:xfrm>
              <a:off x="1194300" y="4623695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8476044-FDDA-0E2B-9009-AD11508BDD08}"/>
                </a:ext>
              </a:extLst>
            </p:cNvPr>
            <p:cNvSpPr/>
            <p:nvPr/>
          </p:nvSpPr>
          <p:spPr>
            <a:xfrm>
              <a:off x="1194300" y="4605590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DA3C0BC-D471-39DB-A497-F50A5E967294}"/>
                </a:ext>
              </a:extLst>
            </p:cNvPr>
            <p:cNvSpPr/>
            <p:nvPr/>
          </p:nvSpPr>
          <p:spPr>
            <a:xfrm>
              <a:off x="1194300" y="4589621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3E9A5B29-E0A1-CE11-D63B-EE3640A57171}"/>
                </a:ext>
              </a:extLst>
            </p:cNvPr>
            <p:cNvSpPr/>
            <p:nvPr/>
          </p:nvSpPr>
          <p:spPr>
            <a:xfrm>
              <a:off x="1194300" y="4575336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33F0576-94DF-BBA3-3AD1-FCE8EB8E8772}"/>
                </a:ext>
              </a:extLst>
            </p:cNvPr>
            <p:cNvSpPr/>
            <p:nvPr/>
          </p:nvSpPr>
          <p:spPr>
            <a:xfrm>
              <a:off x="1194300" y="4575336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889D3533-59B6-D233-37DD-CE8ED539082C}"/>
                </a:ext>
              </a:extLst>
            </p:cNvPr>
            <p:cNvSpPr/>
            <p:nvPr/>
          </p:nvSpPr>
          <p:spPr>
            <a:xfrm>
              <a:off x="1194300" y="4481358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8DFFE66-E77F-9363-0BD0-0DF4780902F4}"/>
                </a:ext>
              </a:extLst>
            </p:cNvPr>
            <p:cNvSpPr/>
            <p:nvPr/>
          </p:nvSpPr>
          <p:spPr>
            <a:xfrm>
              <a:off x="1194300" y="4426385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9EEC0BD-C2C2-8FF8-90CB-8C4D8BA359AA}"/>
                </a:ext>
              </a:extLst>
            </p:cNvPr>
            <p:cNvSpPr/>
            <p:nvPr/>
          </p:nvSpPr>
          <p:spPr>
            <a:xfrm>
              <a:off x="1194300" y="4387381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3D24B75-4A88-89D8-F515-899384C196B9}"/>
                </a:ext>
              </a:extLst>
            </p:cNvPr>
            <p:cNvSpPr/>
            <p:nvPr/>
          </p:nvSpPr>
          <p:spPr>
            <a:xfrm>
              <a:off x="1194300" y="4357127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0379DE9-A2FC-BE5E-310A-F19F4CDD9E73}"/>
                </a:ext>
              </a:extLst>
            </p:cNvPr>
            <p:cNvSpPr/>
            <p:nvPr/>
          </p:nvSpPr>
          <p:spPr>
            <a:xfrm>
              <a:off x="1194300" y="4332407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88FEEEA-B8EA-74DD-6DBD-66524D3C7431}"/>
                </a:ext>
              </a:extLst>
            </p:cNvPr>
            <p:cNvSpPr/>
            <p:nvPr/>
          </p:nvSpPr>
          <p:spPr>
            <a:xfrm>
              <a:off x="1194300" y="4311508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562B64F-AA21-F612-EBA4-40877BEA604B}"/>
                </a:ext>
              </a:extLst>
            </p:cNvPr>
            <p:cNvSpPr/>
            <p:nvPr/>
          </p:nvSpPr>
          <p:spPr>
            <a:xfrm>
              <a:off x="1194300" y="4293403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00FD366-1085-0E8E-4580-FDDBC2B76180}"/>
                </a:ext>
              </a:extLst>
            </p:cNvPr>
            <p:cNvSpPr/>
            <p:nvPr/>
          </p:nvSpPr>
          <p:spPr>
            <a:xfrm>
              <a:off x="1194300" y="4277434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766325A6-8FD1-321D-95AA-2356A6794B66}"/>
                </a:ext>
              </a:extLst>
            </p:cNvPr>
            <p:cNvSpPr/>
            <p:nvPr/>
          </p:nvSpPr>
          <p:spPr>
            <a:xfrm>
              <a:off x="1194300" y="4169171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F4A1740D-4362-182A-E406-CA25ED86CF63}"/>
                </a:ext>
              </a:extLst>
            </p:cNvPr>
            <p:cNvSpPr/>
            <p:nvPr/>
          </p:nvSpPr>
          <p:spPr>
            <a:xfrm>
              <a:off x="1194300" y="4114198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965720E6-51E6-FA0B-E170-A20AFE6EEF5D}"/>
                </a:ext>
              </a:extLst>
            </p:cNvPr>
            <p:cNvSpPr/>
            <p:nvPr/>
          </p:nvSpPr>
          <p:spPr>
            <a:xfrm>
              <a:off x="1194300" y="4075194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F60F75C-7A0A-936C-6E17-5DF0C953C783}"/>
                </a:ext>
              </a:extLst>
            </p:cNvPr>
            <p:cNvSpPr/>
            <p:nvPr/>
          </p:nvSpPr>
          <p:spPr>
            <a:xfrm>
              <a:off x="1194300" y="4044940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366ED07-AB5F-4780-8CA0-6AF7E338434C}"/>
                </a:ext>
              </a:extLst>
            </p:cNvPr>
            <p:cNvSpPr/>
            <p:nvPr/>
          </p:nvSpPr>
          <p:spPr>
            <a:xfrm>
              <a:off x="1194300" y="4020220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CB544AEF-52AF-7CBB-8B01-2A193A35C3E0}"/>
                </a:ext>
              </a:extLst>
            </p:cNvPr>
            <p:cNvSpPr/>
            <p:nvPr/>
          </p:nvSpPr>
          <p:spPr>
            <a:xfrm>
              <a:off x="1194300" y="3999320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EEEBCA0-1F60-3A33-94B5-0D65935D2AF2}"/>
                </a:ext>
              </a:extLst>
            </p:cNvPr>
            <p:cNvSpPr/>
            <p:nvPr/>
          </p:nvSpPr>
          <p:spPr>
            <a:xfrm>
              <a:off x="1194300" y="3981216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87F9980-E86E-4A08-A9F9-29F6C53306EA}"/>
                </a:ext>
              </a:extLst>
            </p:cNvPr>
            <p:cNvSpPr/>
            <p:nvPr/>
          </p:nvSpPr>
          <p:spPr>
            <a:xfrm>
              <a:off x="1194300" y="3965247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53F15DA-E91F-5C95-7E41-89C84CB54282}"/>
                </a:ext>
              </a:extLst>
            </p:cNvPr>
            <p:cNvSpPr/>
            <p:nvPr/>
          </p:nvSpPr>
          <p:spPr>
            <a:xfrm>
              <a:off x="1194300" y="3950962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FE96408-8ACE-9B83-B100-F430A3F83433}"/>
                </a:ext>
              </a:extLst>
            </p:cNvPr>
            <p:cNvSpPr/>
            <p:nvPr/>
          </p:nvSpPr>
          <p:spPr>
            <a:xfrm>
              <a:off x="1194300" y="3856984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8CCA9AD4-085F-EBA6-564A-6B563FCAD5B4}"/>
                </a:ext>
              </a:extLst>
            </p:cNvPr>
            <p:cNvSpPr/>
            <p:nvPr/>
          </p:nvSpPr>
          <p:spPr>
            <a:xfrm>
              <a:off x="1194300" y="3802011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7AFEEC6-A853-1CDD-EC65-11FCB8B454FE}"/>
                </a:ext>
              </a:extLst>
            </p:cNvPr>
            <p:cNvSpPr/>
            <p:nvPr/>
          </p:nvSpPr>
          <p:spPr>
            <a:xfrm>
              <a:off x="1194300" y="3763006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94C2A67B-3A00-D7D4-D721-92055ABF1A1A}"/>
                </a:ext>
              </a:extLst>
            </p:cNvPr>
            <p:cNvSpPr/>
            <p:nvPr/>
          </p:nvSpPr>
          <p:spPr>
            <a:xfrm>
              <a:off x="1194300" y="3732753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D4E2D471-1D77-5F7B-9A81-4FAF8085BC95}"/>
                </a:ext>
              </a:extLst>
            </p:cNvPr>
            <p:cNvSpPr/>
            <p:nvPr/>
          </p:nvSpPr>
          <p:spPr>
            <a:xfrm>
              <a:off x="1194300" y="3708033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CE7EBB9-386A-2138-80F3-4C43BB1935B5}"/>
                </a:ext>
              </a:extLst>
            </p:cNvPr>
            <p:cNvSpPr/>
            <p:nvPr/>
          </p:nvSpPr>
          <p:spPr>
            <a:xfrm>
              <a:off x="1194300" y="3687133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9B891827-E00D-7C93-3583-B4EAC478DAD2}"/>
                </a:ext>
              </a:extLst>
            </p:cNvPr>
            <p:cNvSpPr/>
            <p:nvPr/>
          </p:nvSpPr>
          <p:spPr>
            <a:xfrm>
              <a:off x="1194300" y="3669029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EB08AB1-3D49-B006-0FFC-42C8232E1DA7}"/>
                </a:ext>
              </a:extLst>
            </p:cNvPr>
            <p:cNvSpPr/>
            <p:nvPr/>
          </p:nvSpPr>
          <p:spPr>
            <a:xfrm>
              <a:off x="1194300" y="3653059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F1D4AD8-1593-1CA1-C3B4-F3BEF4A1735B}"/>
                </a:ext>
              </a:extLst>
            </p:cNvPr>
            <p:cNvSpPr/>
            <p:nvPr/>
          </p:nvSpPr>
          <p:spPr>
            <a:xfrm>
              <a:off x="1194300" y="3544797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D67922C4-9F84-EB35-4181-87871D22FDE5}"/>
                </a:ext>
              </a:extLst>
            </p:cNvPr>
            <p:cNvSpPr/>
            <p:nvPr/>
          </p:nvSpPr>
          <p:spPr>
            <a:xfrm>
              <a:off x="1194300" y="3489824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CC95AC1C-A608-F201-5EEB-C64FD27290A8}"/>
                </a:ext>
              </a:extLst>
            </p:cNvPr>
            <p:cNvSpPr/>
            <p:nvPr/>
          </p:nvSpPr>
          <p:spPr>
            <a:xfrm>
              <a:off x="1194300" y="3450819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545281D-A4C5-2B56-C326-11C9DA1BDE21}"/>
                </a:ext>
              </a:extLst>
            </p:cNvPr>
            <p:cNvSpPr/>
            <p:nvPr/>
          </p:nvSpPr>
          <p:spPr>
            <a:xfrm>
              <a:off x="1194300" y="3420565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6B4E113B-FA45-7318-50CE-4D736FD16918}"/>
                </a:ext>
              </a:extLst>
            </p:cNvPr>
            <p:cNvSpPr/>
            <p:nvPr/>
          </p:nvSpPr>
          <p:spPr>
            <a:xfrm>
              <a:off x="1194300" y="3395846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CFB1EC6-95A2-9A1B-34EB-E38920B76910}"/>
                </a:ext>
              </a:extLst>
            </p:cNvPr>
            <p:cNvSpPr/>
            <p:nvPr/>
          </p:nvSpPr>
          <p:spPr>
            <a:xfrm>
              <a:off x="1194300" y="3374946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84103C37-95C9-41C5-BB73-CC48FE4ECD72}"/>
                </a:ext>
              </a:extLst>
            </p:cNvPr>
            <p:cNvSpPr/>
            <p:nvPr/>
          </p:nvSpPr>
          <p:spPr>
            <a:xfrm>
              <a:off x="1194300" y="3356842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503FBEE3-B63B-16AF-1FA2-70B87129A62B}"/>
                </a:ext>
              </a:extLst>
            </p:cNvPr>
            <p:cNvSpPr/>
            <p:nvPr/>
          </p:nvSpPr>
          <p:spPr>
            <a:xfrm>
              <a:off x="1194300" y="3340873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F8DD94CB-82D4-6CFE-2752-5C5BC91EFD84}"/>
                </a:ext>
              </a:extLst>
            </p:cNvPr>
            <p:cNvSpPr/>
            <p:nvPr/>
          </p:nvSpPr>
          <p:spPr>
            <a:xfrm>
              <a:off x="1194300" y="3326588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9B373322-D2D5-F218-2345-7AB46B3F0517}"/>
                </a:ext>
              </a:extLst>
            </p:cNvPr>
            <p:cNvSpPr/>
            <p:nvPr/>
          </p:nvSpPr>
          <p:spPr>
            <a:xfrm>
              <a:off x="1194300" y="3232610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5A324014-078A-912F-6EAC-50A48F1BB90E}"/>
                </a:ext>
              </a:extLst>
            </p:cNvPr>
            <p:cNvSpPr/>
            <p:nvPr/>
          </p:nvSpPr>
          <p:spPr>
            <a:xfrm>
              <a:off x="1194300" y="3177636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EE53853E-0291-47A2-F0BB-2CE57DD91DE2}"/>
                </a:ext>
              </a:extLst>
            </p:cNvPr>
            <p:cNvSpPr/>
            <p:nvPr/>
          </p:nvSpPr>
          <p:spPr>
            <a:xfrm>
              <a:off x="1194300" y="3138632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9B8960F9-3079-FBB1-58C0-6366EAB65151}"/>
                </a:ext>
              </a:extLst>
            </p:cNvPr>
            <p:cNvSpPr/>
            <p:nvPr/>
          </p:nvSpPr>
          <p:spPr>
            <a:xfrm>
              <a:off x="1194300" y="3108378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063D2EC2-BBB7-9903-7AA5-3505FE80576D}"/>
                </a:ext>
              </a:extLst>
            </p:cNvPr>
            <p:cNvSpPr/>
            <p:nvPr/>
          </p:nvSpPr>
          <p:spPr>
            <a:xfrm>
              <a:off x="1194300" y="3083659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5C1D7F2-7183-3DD5-B9E4-13BCB460F7D5}"/>
                </a:ext>
              </a:extLst>
            </p:cNvPr>
            <p:cNvSpPr/>
            <p:nvPr/>
          </p:nvSpPr>
          <p:spPr>
            <a:xfrm>
              <a:off x="1194300" y="3062759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07CC3B59-6B74-B651-57D2-7C58AF1D2F23}"/>
                </a:ext>
              </a:extLst>
            </p:cNvPr>
            <p:cNvSpPr/>
            <p:nvPr/>
          </p:nvSpPr>
          <p:spPr>
            <a:xfrm>
              <a:off x="1194300" y="3044655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4249A3FE-CB03-AAB8-6C45-1CF6586647F0}"/>
                </a:ext>
              </a:extLst>
            </p:cNvPr>
            <p:cNvSpPr/>
            <p:nvPr/>
          </p:nvSpPr>
          <p:spPr>
            <a:xfrm>
              <a:off x="1194300" y="3028685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6131D201-707B-28F7-8C25-D78CDE8EBA1A}"/>
                </a:ext>
              </a:extLst>
            </p:cNvPr>
            <p:cNvSpPr/>
            <p:nvPr/>
          </p:nvSpPr>
          <p:spPr>
            <a:xfrm>
              <a:off x="1194300" y="2920423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C0C62F39-C751-ACB1-19D1-E318491D80C8}"/>
                </a:ext>
              </a:extLst>
            </p:cNvPr>
            <p:cNvSpPr/>
            <p:nvPr/>
          </p:nvSpPr>
          <p:spPr>
            <a:xfrm>
              <a:off x="1194300" y="2865449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D9A033FA-C086-DD83-6176-CAC27A62A9A7}"/>
                </a:ext>
              </a:extLst>
            </p:cNvPr>
            <p:cNvSpPr/>
            <p:nvPr/>
          </p:nvSpPr>
          <p:spPr>
            <a:xfrm>
              <a:off x="1194300" y="2826445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ADF0DD98-E160-0407-5C45-E5ECDB90A65B}"/>
                </a:ext>
              </a:extLst>
            </p:cNvPr>
            <p:cNvSpPr/>
            <p:nvPr/>
          </p:nvSpPr>
          <p:spPr>
            <a:xfrm>
              <a:off x="1194300" y="2796191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42A94377-50A8-C5BB-F910-784E2317A836}"/>
                </a:ext>
              </a:extLst>
            </p:cNvPr>
            <p:cNvSpPr/>
            <p:nvPr/>
          </p:nvSpPr>
          <p:spPr>
            <a:xfrm>
              <a:off x="1194300" y="2771472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8390CFFC-3D1D-965A-C9A5-A2E210FF136F}"/>
                </a:ext>
              </a:extLst>
            </p:cNvPr>
            <p:cNvSpPr/>
            <p:nvPr/>
          </p:nvSpPr>
          <p:spPr>
            <a:xfrm>
              <a:off x="1194300" y="2750572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5727123E-72E9-6E58-5492-BA01138EA97C}"/>
                </a:ext>
              </a:extLst>
            </p:cNvPr>
            <p:cNvSpPr/>
            <p:nvPr/>
          </p:nvSpPr>
          <p:spPr>
            <a:xfrm>
              <a:off x="1194300" y="2732468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7388CB85-44B6-29CB-6BA9-5181A998DABA}"/>
                </a:ext>
              </a:extLst>
            </p:cNvPr>
            <p:cNvSpPr/>
            <p:nvPr/>
          </p:nvSpPr>
          <p:spPr>
            <a:xfrm>
              <a:off x="1194300" y="2716498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1FEE9F70-5C96-4407-9CAE-A88528402D61}"/>
                </a:ext>
              </a:extLst>
            </p:cNvPr>
            <p:cNvSpPr/>
            <p:nvPr/>
          </p:nvSpPr>
          <p:spPr>
            <a:xfrm>
              <a:off x="1194300" y="2702213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5720A4D7-84C4-6BF0-32B8-DAAE4248D312}"/>
                </a:ext>
              </a:extLst>
            </p:cNvPr>
            <p:cNvSpPr/>
            <p:nvPr/>
          </p:nvSpPr>
          <p:spPr>
            <a:xfrm>
              <a:off x="1194300" y="2608236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30A2595C-1EE9-2D00-52DA-D1D3918DC1FC}"/>
                </a:ext>
              </a:extLst>
            </p:cNvPr>
            <p:cNvSpPr/>
            <p:nvPr/>
          </p:nvSpPr>
          <p:spPr>
            <a:xfrm>
              <a:off x="1194300" y="2553262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CA93B02-A9D6-8C32-F46C-B0CE7590440F}"/>
                </a:ext>
              </a:extLst>
            </p:cNvPr>
            <p:cNvSpPr/>
            <p:nvPr/>
          </p:nvSpPr>
          <p:spPr>
            <a:xfrm>
              <a:off x="1194300" y="2514258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D311E0C-8D32-6822-B80F-9B979959B650}"/>
                </a:ext>
              </a:extLst>
            </p:cNvPr>
            <p:cNvSpPr/>
            <p:nvPr/>
          </p:nvSpPr>
          <p:spPr>
            <a:xfrm>
              <a:off x="1194300" y="2484004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E2E7F8F-02F1-FFD9-7915-3907CEF2A59E}"/>
                </a:ext>
              </a:extLst>
            </p:cNvPr>
            <p:cNvSpPr/>
            <p:nvPr/>
          </p:nvSpPr>
          <p:spPr>
            <a:xfrm>
              <a:off x="1194300" y="2459284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1812354-90A1-541D-BEDE-6A61F30D6AE5}"/>
                </a:ext>
              </a:extLst>
            </p:cNvPr>
            <p:cNvSpPr/>
            <p:nvPr/>
          </p:nvSpPr>
          <p:spPr>
            <a:xfrm>
              <a:off x="1194300" y="2438384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CE95934-E8F3-17DF-4BA0-9B404BF3423E}"/>
                </a:ext>
              </a:extLst>
            </p:cNvPr>
            <p:cNvSpPr/>
            <p:nvPr/>
          </p:nvSpPr>
          <p:spPr>
            <a:xfrm>
              <a:off x="1194300" y="2420280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9038697-E2B4-D7CE-872D-B700CC05CBF9}"/>
                </a:ext>
              </a:extLst>
            </p:cNvPr>
            <p:cNvSpPr/>
            <p:nvPr/>
          </p:nvSpPr>
          <p:spPr>
            <a:xfrm>
              <a:off x="1194300" y="2404311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25000"/>
                </a:srgbClr>
              </a:solidFill>
              <a:custDash>
                <a:ds d="7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5" name="Graphic 10">
            <a:extLst>
              <a:ext uri="{FF2B5EF4-FFF2-40B4-BE49-F238E27FC236}">
                <a16:creationId xmlns:a16="http://schemas.microsoft.com/office/drawing/2014/main" id="{54D8830D-E126-C934-F19E-8B2E752F85BF}"/>
              </a:ext>
            </a:extLst>
          </p:cNvPr>
          <p:cNvGrpSpPr/>
          <p:nvPr/>
        </p:nvGrpSpPr>
        <p:grpSpPr>
          <a:xfrm>
            <a:off x="1194300" y="2763642"/>
            <a:ext cx="4946441" cy="3121871"/>
            <a:chOff x="1194300" y="2390026"/>
            <a:chExt cx="4946441" cy="3121871"/>
          </a:xfrm>
        </p:grpSpPr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A1AA8ED3-F7B4-386F-6CB4-72025E6A5E44}"/>
                </a:ext>
              </a:extLst>
            </p:cNvPr>
            <p:cNvSpPr/>
            <p:nvPr/>
          </p:nvSpPr>
          <p:spPr>
            <a:xfrm>
              <a:off x="1194300" y="5511897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15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F40FE7C-CD03-172E-4DBD-6104F9D4642D}"/>
                </a:ext>
              </a:extLst>
            </p:cNvPr>
            <p:cNvSpPr/>
            <p:nvPr/>
          </p:nvSpPr>
          <p:spPr>
            <a:xfrm>
              <a:off x="1194300" y="4887523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15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79B9912-0CD9-8087-5958-B58B19E07FC4}"/>
                </a:ext>
              </a:extLst>
            </p:cNvPr>
            <p:cNvSpPr/>
            <p:nvPr/>
          </p:nvSpPr>
          <p:spPr>
            <a:xfrm>
              <a:off x="1194300" y="4263149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15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1D681A5B-C68F-1204-2EA0-5370441202E4}"/>
                </a:ext>
              </a:extLst>
            </p:cNvPr>
            <p:cNvSpPr/>
            <p:nvPr/>
          </p:nvSpPr>
          <p:spPr>
            <a:xfrm>
              <a:off x="1194300" y="3638775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15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A1D3C771-AE7A-72FC-B368-D29FE71D735F}"/>
                </a:ext>
              </a:extLst>
            </p:cNvPr>
            <p:cNvSpPr/>
            <p:nvPr/>
          </p:nvSpPr>
          <p:spPr>
            <a:xfrm>
              <a:off x="1194300" y="3014400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15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8DBF09A-6654-A976-423D-E3379E9078F1}"/>
                </a:ext>
              </a:extLst>
            </p:cNvPr>
            <p:cNvSpPr/>
            <p:nvPr/>
          </p:nvSpPr>
          <p:spPr>
            <a:xfrm>
              <a:off x="1194300" y="2390026"/>
              <a:ext cx="4946441" cy="4991"/>
            </a:xfrm>
            <a:custGeom>
              <a:avLst/>
              <a:gdLst>
                <a:gd name="csX0" fmla="*/ 4946442 w 4946441"/>
                <a:gd name="csY0" fmla="*/ 0 h 4991"/>
                <a:gd name="csX1" fmla="*/ 0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4946442" y="0"/>
                  </a:moveTo>
                  <a:lnTo>
                    <a:pt x="0" y="0"/>
                  </a:lnTo>
                </a:path>
              </a:pathLst>
            </a:custGeom>
            <a:ln w="4155" cap="flat">
              <a:solidFill>
                <a:srgbClr val="000000">
                  <a:alpha val="15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2" name="Graphic 10">
            <a:extLst>
              <a:ext uri="{FF2B5EF4-FFF2-40B4-BE49-F238E27FC236}">
                <a16:creationId xmlns:a16="http://schemas.microsoft.com/office/drawing/2014/main" id="{3969E373-07D5-CC61-AA23-AE0BD94A0395}"/>
              </a:ext>
            </a:extLst>
          </p:cNvPr>
          <p:cNvGrpSpPr/>
          <p:nvPr/>
        </p:nvGrpSpPr>
        <p:grpSpPr>
          <a:xfrm>
            <a:off x="1194300" y="2763642"/>
            <a:ext cx="4946441" cy="3434058"/>
            <a:chOff x="1194300" y="2390026"/>
            <a:chExt cx="4946441" cy="3434058"/>
          </a:xfrm>
        </p:grpSpPr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7E6D3F06-A5E4-012A-4ABF-50A4C9AB40C6}"/>
                </a:ext>
              </a:extLst>
            </p:cNvPr>
            <p:cNvSpPr/>
            <p:nvPr/>
          </p:nvSpPr>
          <p:spPr>
            <a:xfrm>
              <a:off x="1194300" y="5824085"/>
              <a:ext cx="4946441" cy="4991"/>
            </a:xfrm>
            <a:custGeom>
              <a:avLst/>
              <a:gdLst>
                <a:gd name="csX0" fmla="*/ 0 w 4946441"/>
                <a:gd name="csY0" fmla="*/ 0 h 4991"/>
                <a:gd name="csX1" fmla="*/ 4946442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0" y="0"/>
                  </a:moveTo>
                  <a:lnTo>
                    <a:pt x="494644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DD8F2B14-A503-D8E7-3020-FBE05EAB439F}"/>
                </a:ext>
              </a:extLst>
            </p:cNvPr>
            <p:cNvSpPr/>
            <p:nvPr/>
          </p:nvSpPr>
          <p:spPr>
            <a:xfrm>
              <a:off x="1194300" y="2390026"/>
              <a:ext cx="4946441" cy="4991"/>
            </a:xfrm>
            <a:custGeom>
              <a:avLst/>
              <a:gdLst>
                <a:gd name="csX0" fmla="*/ 0 w 4946441"/>
                <a:gd name="csY0" fmla="*/ 0 h 4991"/>
                <a:gd name="csX1" fmla="*/ 4946442 w 4946441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41" h="4991">
                  <a:moveTo>
                    <a:pt x="0" y="0"/>
                  </a:moveTo>
                  <a:lnTo>
                    <a:pt x="494644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7E1FAE7C-F03A-CA65-F3AB-258F8D01BB79}"/>
                </a:ext>
              </a:extLst>
            </p:cNvPr>
            <p:cNvSpPr/>
            <p:nvPr/>
          </p:nvSpPr>
          <p:spPr>
            <a:xfrm>
              <a:off x="1194300" y="5774620"/>
              <a:ext cx="4991" cy="49464"/>
            </a:xfrm>
            <a:custGeom>
              <a:avLst/>
              <a:gdLst>
                <a:gd name="csX0" fmla="*/ 0 w 4991"/>
                <a:gd name="csY0" fmla="*/ 49464 h 49464"/>
                <a:gd name="csX1" fmla="*/ 0 w 4991"/>
                <a:gd name="csY1" fmla="*/ 0 h 494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49464">
                  <a:moveTo>
                    <a:pt x="0" y="49464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2A3C5E7-CC19-7938-A221-AB3B247885B7}"/>
                </a:ext>
              </a:extLst>
            </p:cNvPr>
            <p:cNvSpPr/>
            <p:nvPr/>
          </p:nvSpPr>
          <p:spPr>
            <a:xfrm>
              <a:off x="2430910" y="5774620"/>
              <a:ext cx="4991" cy="49464"/>
            </a:xfrm>
            <a:custGeom>
              <a:avLst/>
              <a:gdLst>
                <a:gd name="csX0" fmla="*/ 0 w 4991"/>
                <a:gd name="csY0" fmla="*/ 49464 h 49464"/>
                <a:gd name="csX1" fmla="*/ 0 w 4991"/>
                <a:gd name="csY1" fmla="*/ 0 h 494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49464">
                  <a:moveTo>
                    <a:pt x="0" y="49464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92BA89DA-2A83-C18C-8FF4-350AF856F40F}"/>
                </a:ext>
              </a:extLst>
            </p:cNvPr>
            <p:cNvSpPr/>
            <p:nvPr/>
          </p:nvSpPr>
          <p:spPr>
            <a:xfrm>
              <a:off x="3667521" y="5774620"/>
              <a:ext cx="4991" cy="49464"/>
            </a:xfrm>
            <a:custGeom>
              <a:avLst/>
              <a:gdLst>
                <a:gd name="csX0" fmla="*/ 0 w 4991"/>
                <a:gd name="csY0" fmla="*/ 49464 h 49464"/>
                <a:gd name="csX1" fmla="*/ 0 w 4991"/>
                <a:gd name="csY1" fmla="*/ 0 h 494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49464">
                  <a:moveTo>
                    <a:pt x="0" y="49464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4891D1F-FA1C-E0CC-258A-139B77411704}"/>
                </a:ext>
              </a:extLst>
            </p:cNvPr>
            <p:cNvSpPr/>
            <p:nvPr/>
          </p:nvSpPr>
          <p:spPr>
            <a:xfrm>
              <a:off x="4904131" y="5774620"/>
              <a:ext cx="4991" cy="49464"/>
            </a:xfrm>
            <a:custGeom>
              <a:avLst/>
              <a:gdLst>
                <a:gd name="csX0" fmla="*/ 0 w 4991"/>
                <a:gd name="csY0" fmla="*/ 49464 h 49464"/>
                <a:gd name="csX1" fmla="*/ 0 w 4991"/>
                <a:gd name="csY1" fmla="*/ 0 h 494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49464">
                  <a:moveTo>
                    <a:pt x="0" y="49464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F94ADD46-5A60-E023-C444-A1480641316A}"/>
                </a:ext>
              </a:extLst>
            </p:cNvPr>
            <p:cNvSpPr/>
            <p:nvPr/>
          </p:nvSpPr>
          <p:spPr>
            <a:xfrm>
              <a:off x="6140741" y="5774620"/>
              <a:ext cx="4991" cy="49464"/>
            </a:xfrm>
            <a:custGeom>
              <a:avLst/>
              <a:gdLst>
                <a:gd name="csX0" fmla="*/ 0 w 4991"/>
                <a:gd name="csY0" fmla="*/ 49464 h 49464"/>
                <a:gd name="csX1" fmla="*/ 0 w 4991"/>
                <a:gd name="csY1" fmla="*/ 0 h 494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49464">
                  <a:moveTo>
                    <a:pt x="0" y="49464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95703CED-6B32-8E1C-66CF-27CED47BE0E9}"/>
                </a:ext>
              </a:extLst>
            </p:cNvPr>
            <p:cNvSpPr/>
            <p:nvPr/>
          </p:nvSpPr>
          <p:spPr>
            <a:xfrm>
              <a:off x="1194300" y="2390026"/>
              <a:ext cx="4991" cy="49464"/>
            </a:xfrm>
            <a:custGeom>
              <a:avLst/>
              <a:gdLst>
                <a:gd name="csX0" fmla="*/ 0 w 4991"/>
                <a:gd name="csY0" fmla="*/ 0 h 49464"/>
                <a:gd name="csX1" fmla="*/ 0 w 4991"/>
                <a:gd name="csY1" fmla="*/ 49464 h 494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49464">
                  <a:moveTo>
                    <a:pt x="0" y="0"/>
                  </a:moveTo>
                  <a:lnTo>
                    <a:pt x="0" y="49464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40D2602-3310-56A1-13C6-F378B103F75A}"/>
                </a:ext>
              </a:extLst>
            </p:cNvPr>
            <p:cNvSpPr/>
            <p:nvPr/>
          </p:nvSpPr>
          <p:spPr>
            <a:xfrm>
              <a:off x="2430910" y="2390026"/>
              <a:ext cx="4991" cy="49464"/>
            </a:xfrm>
            <a:custGeom>
              <a:avLst/>
              <a:gdLst>
                <a:gd name="csX0" fmla="*/ 0 w 4991"/>
                <a:gd name="csY0" fmla="*/ 0 h 49464"/>
                <a:gd name="csX1" fmla="*/ 0 w 4991"/>
                <a:gd name="csY1" fmla="*/ 49464 h 494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49464">
                  <a:moveTo>
                    <a:pt x="0" y="0"/>
                  </a:moveTo>
                  <a:lnTo>
                    <a:pt x="0" y="49464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06B80668-6A4F-B02A-CDCB-2A09BCF78510}"/>
                </a:ext>
              </a:extLst>
            </p:cNvPr>
            <p:cNvSpPr/>
            <p:nvPr/>
          </p:nvSpPr>
          <p:spPr>
            <a:xfrm>
              <a:off x="3667521" y="2390026"/>
              <a:ext cx="4991" cy="49464"/>
            </a:xfrm>
            <a:custGeom>
              <a:avLst/>
              <a:gdLst>
                <a:gd name="csX0" fmla="*/ 0 w 4991"/>
                <a:gd name="csY0" fmla="*/ 0 h 49464"/>
                <a:gd name="csX1" fmla="*/ 0 w 4991"/>
                <a:gd name="csY1" fmla="*/ 49464 h 494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49464">
                  <a:moveTo>
                    <a:pt x="0" y="0"/>
                  </a:moveTo>
                  <a:lnTo>
                    <a:pt x="0" y="49464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46AF4F4E-0144-4B17-1A76-B0E0F1BE96D9}"/>
                </a:ext>
              </a:extLst>
            </p:cNvPr>
            <p:cNvSpPr/>
            <p:nvPr/>
          </p:nvSpPr>
          <p:spPr>
            <a:xfrm>
              <a:off x="4904131" y="2390026"/>
              <a:ext cx="4991" cy="49464"/>
            </a:xfrm>
            <a:custGeom>
              <a:avLst/>
              <a:gdLst>
                <a:gd name="csX0" fmla="*/ 0 w 4991"/>
                <a:gd name="csY0" fmla="*/ 0 h 49464"/>
                <a:gd name="csX1" fmla="*/ 0 w 4991"/>
                <a:gd name="csY1" fmla="*/ 49464 h 494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49464">
                  <a:moveTo>
                    <a:pt x="0" y="0"/>
                  </a:moveTo>
                  <a:lnTo>
                    <a:pt x="0" y="49464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015B7869-237A-4C99-E779-5A529597F283}"/>
                </a:ext>
              </a:extLst>
            </p:cNvPr>
            <p:cNvSpPr/>
            <p:nvPr/>
          </p:nvSpPr>
          <p:spPr>
            <a:xfrm>
              <a:off x="6140741" y="2390026"/>
              <a:ext cx="4991" cy="49464"/>
            </a:xfrm>
            <a:custGeom>
              <a:avLst/>
              <a:gdLst>
                <a:gd name="csX0" fmla="*/ 0 w 4991"/>
                <a:gd name="csY0" fmla="*/ 0 h 49464"/>
                <a:gd name="csX1" fmla="*/ 0 w 4991"/>
                <a:gd name="csY1" fmla="*/ 49464 h 494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49464">
                  <a:moveTo>
                    <a:pt x="0" y="0"/>
                  </a:moveTo>
                  <a:lnTo>
                    <a:pt x="0" y="49464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BB3C1DEA-FC64-6228-0E5C-8B6CBD1E2CF7}"/>
                </a:ext>
              </a:extLst>
            </p:cNvPr>
            <p:cNvSpPr/>
            <p:nvPr/>
          </p:nvSpPr>
          <p:spPr>
            <a:xfrm>
              <a:off x="1194300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5849CE0B-CABF-7C73-6125-539E4CE13885}"/>
                </a:ext>
              </a:extLst>
            </p:cNvPr>
            <p:cNvSpPr/>
            <p:nvPr/>
          </p:nvSpPr>
          <p:spPr>
            <a:xfrm>
              <a:off x="1566557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0D7B9E69-42DE-12AD-9BE1-FD1358DCD34D}"/>
                </a:ext>
              </a:extLst>
            </p:cNvPr>
            <p:cNvSpPr/>
            <p:nvPr/>
          </p:nvSpPr>
          <p:spPr>
            <a:xfrm>
              <a:off x="1784313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2E3CE-2CED-1FA6-8A49-9ED74C841C1D}"/>
                </a:ext>
              </a:extLst>
            </p:cNvPr>
            <p:cNvSpPr/>
            <p:nvPr/>
          </p:nvSpPr>
          <p:spPr>
            <a:xfrm>
              <a:off x="1938814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CD64166A-D36C-6EF3-7E5D-77EEDC59CFC3}"/>
                </a:ext>
              </a:extLst>
            </p:cNvPr>
            <p:cNvSpPr/>
            <p:nvPr/>
          </p:nvSpPr>
          <p:spPr>
            <a:xfrm>
              <a:off x="2058653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DC5E3FB6-FC13-8FF0-C709-5DDF1CC90BB7}"/>
                </a:ext>
              </a:extLst>
            </p:cNvPr>
            <p:cNvSpPr/>
            <p:nvPr/>
          </p:nvSpPr>
          <p:spPr>
            <a:xfrm>
              <a:off x="2156570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8562C97E-727E-969C-A1FF-5826749DACFB}"/>
                </a:ext>
              </a:extLst>
            </p:cNvPr>
            <p:cNvSpPr/>
            <p:nvPr/>
          </p:nvSpPr>
          <p:spPr>
            <a:xfrm>
              <a:off x="2239357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A5BFE70D-42E6-60FB-D93F-1AB800F3A4CE}"/>
                </a:ext>
              </a:extLst>
            </p:cNvPr>
            <p:cNvSpPr/>
            <p:nvPr/>
          </p:nvSpPr>
          <p:spPr>
            <a:xfrm>
              <a:off x="2311070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36C8B50A-D40C-B70E-E2CF-637A236F1FE6}"/>
                </a:ext>
              </a:extLst>
            </p:cNvPr>
            <p:cNvSpPr/>
            <p:nvPr/>
          </p:nvSpPr>
          <p:spPr>
            <a:xfrm>
              <a:off x="2374326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BD18B98-20DD-FFAE-8F32-E44DF7E9CA6E}"/>
                </a:ext>
              </a:extLst>
            </p:cNvPr>
            <p:cNvSpPr/>
            <p:nvPr/>
          </p:nvSpPr>
          <p:spPr>
            <a:xfrm>
              <a:off x="2430910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9B49B5BC-81FA-1D8E-49C2-EE84EBE61801}"/>
                </a:ext>
              </a:extLst>
            </p:cNvPr>
            <p:cNvSpPr/>
            <p:nvPr/>
          </p:nvSpPr>
          <p:spPr>
            <a:xfrm>
              <a:off x="2803167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C4B44BFB-1A6B-36DE-B1A0-8675ED366EBB}"/>
                </a:ext>
              </a:extLst>
            </p:cNvPr>
            <p:cNvSpPr/>
            <p:nvPr/>
          </p:nvSpPr>
          <p:spPr>
            <a:xfrm>
              <a:off x="3020923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2AEB5D29-4091-594C-4C34-7DAE9677BA8E}"/>
                </a:ext>
              </a:extLst>
            </p:cNvPr>
            <p:cNvSpPr/>
            <p:nvPr/>
          </p:nvSpPr>
          <p:spPr>
            <a:xfrm>
              <a:off x="3175424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97A1C163-7CA4-90B2-C936-7939736C4A45}"/>
                </a:ext>
              </a:extLst>
            </p:cNvPr>
            <p:cNvSpPr/>
            <p:nvPr/>
          </p:nvSpPr>
          <p:spPr>
            <a:xfrm>
              <a:off x="3295264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029CB839-8FE4-CBAD-01DD-EC4B8032C1C0}"/>
                </a:ext>
              </a:extLst>
            </p:cNvPr>
            <p:cNvSpPr/>
            <p:nvPr/>
          </p:nvSpPr>
          <p:spPr>
            <a:xfrm>
              <a:off x="3393180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4A26364D-287B-2FFE-1E6B-E91FF53583A5}"/>
                </a:ext>
              </a:extLst>
            </p:cNvPr>
            <p:cNvSpPr/>
            <p:nvPr/>
          </p:nvSpPr>
          <p:spPr>
            <a:xfrm>
              <a:off x="3475967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6F6A44D-98C6-60A2-313F-2FA5B4977954}"/>
                </a:ext>
              </a:extLst>
            </p:cNvPr>
            <p:cNvSpPr/>
            <p:nvPr/>
          </p:nvSpPr>
          <p:spPr>
            <a:xfrm>
              <a:off x="3547681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08BC2F62-9BBA-94F3-9F8E-B24FCA4E35CB}"/>
                </a:ext>
              </a:extLst>
            </p:cNvPr>
            <p:cNvSpPr/>
            <p:nvPr/>
          </p:nvSpPr>
          <p:spPr>
            <a:xfrm>
              <a:off x="3610937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979C1AF4-D82E-408C-F522-4C52206DCEA5}"/>
                </a:ext>
              </a:extLst>
            </p:cNvPr>
            <p:cNvSpPr/>
            <p:nvPr/>
          </p:nvSpPr>
          <p:spPr>
            <a:xfrm>
              <a:off x="3667521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E7A33328-65EB-C483-BE1C-72FF5CDC6C46}"/>
                </a:ext>
              </a:extLst>
            </p:cNvPr>
            <p:cNvSpPr/>
            <p:nvPr/>
          </p:nvSpPr>
          <p:spPr>
            <a:xfrm>
              <a:off x="4039777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F2109FC2-8A70-E419-B6E1-D69E2FF5AD34}"/>
                </a:ext>
              </a:extLst>
            </p:cNvPr>
            <p:cNvSpPr/>
            <p:nvPr/>
          </p:nvSpPr>
          <p:spPr>
            <a:xfrm>
              <a:off x="4257534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ED889109-6950-A759-8D1D-777CD3988867}"/>
                </a:ext>
              </a:extLst>
            </p:cNvPr>
            <p:cNvSpPr/>
            <p:nvPr/>
          </p:nvSpPr>
          <p:spPr>
            <a:xfrm>
              <a:off x="4412035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F3F392D6-FA45-4A18-115E-021201C434EB}"/>
                </a:ext>
              </a:extLst>
            </p:cNvPr>
            <p:cNvSpPr/>
            <p:nvPr/>
          </p:nvSpPr>
          <p:spPr>
            <a:xfrm>
              <a:off x="4531875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22C06F65-A94B-E520-26EC-87E5893A4DBD}"/>
                </a:ext>
              </a:extLst>
            </p:cNvPr>
            <p:cNvSpPr/>
            <p:nvPr/>
          </p:nvSpPr>
          <p:spPr>
            <a:xfrm>
              <a:off x="4629791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495E4F88-8E35-1035-A25A-D3E8F6153A70}"/>
                </a:ext>
              </a:extLst>
            </p:cNvPr>
            <p:cNvSpPr/>
            <p:nvPr/>
          </p:nvSpPr>
          <p:spPr>
            <a:xfrm>
              <a:off x="4712578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97D43B88-EEA9-DF59-EF45-8E6FF99F0671}"/>
                </a:ext>
              </a:extLst>
            </p:cNvPr>
            <p:cNvSpPr/>
            <p:nvPr/>
          </p:nvSpPr>
          <p:spPr>
            <a:xfrm>
              <a:off x="4784291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E128DE7D-5989-D8B4-81D8-4F1EA2FECFA1}"/>
                </a:ext>
              </a:extLst>
            </p:cNvPr>
            <p:cNvSpPr/>
            <p:nvPr/>
          </p:nvSpPr>
          <p:spPr>
            <a:xfrm>
              <a:off x="4847547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2FCCB90A-8BAB-EC19-08DD-C8CDF2FAD585}"/>
                </a:ext>
              </a:extLst>
            </p:cNvPr>
            <p:cNvSpPr/>
            <p:nvPr/>
          </p:nvSpPr>
          <p:spPr>
            <a:xfrm>
              <a:off x="4904131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CD5DD4C-8E54-9251-C28A-62CDDB9F1916}"/>
                </a:ext>
              </a:extLst>
            </p:cNvPr>
            <p:cNvSpPr/>
            <p:nvPr/>
          </p:nvSpPr>
          <p:spPr>
            <a:xfrm>
              <a:off x="5276387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CCE34A7D-AE50-DC7E-1212-D612BA727E23}"/>
                </a:ext>
              </a:extLst>
            </p:cNvPr>
            <p:cNvSpPr/>
            <p:nvPr/>
          </p:nvSpPr>
          <p:spPr>
            <a:xfrm>
              <a:off x="5494144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CCBA570B-A82B-838F-0DE1-7B8557008CAB}"/>
                </a:ext>
              </a:extLst>
            </p:cNvPr>
            <p:cNvSpPr/>
            <p:nvPr/>
          </p:nvSpPr>
          <p:spPr>
            <a:xfrm>
              <a:off x="5648645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62BD8B53-1169-CBB7-9D4F-08AB6203259C}"/>
                </a:ext>
              </a:extLst>
            </p:cNvPr>
            <p:cNvSpPr/>
            <p:nvPr/>
          </p:nvSpPr>
          <p:spPr>
            <a:xfrm>
              <a:off x="5768485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939514DD-85D8-FB93-B838-1991471075CD}"/>
                </a:ext>
              </a:extLst>
            </p:cNvPr>
            <p:cNvSpPr/>
            <p:nvPr/>
          </p:nvSpPr>
          <p:spPr>
            <a:xfrm>
              <a:off x="5866401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AE6D40E0-B8F7-62C5-BCEE-04A1B0C88E80}"/>
                </a:ext>
              </a:extLst>
            </p:cNvPr>
            <p:cNvSpPr/>
            <p:nvPr/>
          </p:nvSpPr>
          <p:spPr>
            <a:xfrm>
              <a:off x="5949188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04950002-B12C-5A54-CAEC-55F3AEA99517}"/>
                </a:ext>
              </a:extLst>
            </p:cNvPr>
            <p:cNvSpPr/>
            <p:nvPr/>
          </p:nvSpPr>
          <p:spPr>
            <a:xfrm>
              <a:off x="6020902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ACACB947-4F74-BCDD-2D85-B10F3381C623}"/>
                </a:ext>
              </a:extLst>
            </p:cNvPr>
            <p:cNvSpPr/>
            <p:nvPr/>
          </p:nvSpPr>
          <p:spPr>
            <a:xfrm>
              <a:off x="6084157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ED478718-0048-FB49-69EF-264546C3E07F}"/>
                </a:ext>
              </a:extLst>
            </p:cNvPr>
            <p:cNvSpPr/>
            <p:nvPr/>
          </p:nvSpPr>
          <p:spPr>
            <a:xfrm>
              <a:off x="6140741" y="5799352"/>
              <a:ext cx="4991" cy="24732"/>
            </a:xfrm>
            <a:custGeom>
              <a:avLst/>
              <a:gdLst>
                <a:gd name="csX0" fmla="*/ 0 w 4991"/>
                <a:gd name="csY0" fmla="*/ 24732 h 24732"/>
                <a:gd name="csX1" fmla="*/ 0 w 4991"/>
                <a:gd name="csY1" fmla="*/ 0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24732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FB2499F4-FF3E-66B6-0338-CAC5100CD2A5}"/>
                </a:ext>
              </a:extLst>
            </p:cNvPr>
            <p:cNvSpPr/>
            <p:nvPr/>
          </p:nvSpPr>
          <p:spPr>
            <a:xfrm>
              <a:off x="1194300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2FAD786A-EA1D-DF6B-10C6-0BEBEECBA1DF}"/>
                </a:ext>
              </a:extLst>
            </p:cNvPr>
            <p:cNvSpPr/>
            <p:nvPr/>
          </p:nvSpPr>
          <p:spPr>
            <a:xfrm>
              <a:off x="1566557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6A646C1A-575E-72CB-5B34-9A76A16C4C11}"/>
                </a:ext>
              </a:extLst>
            </p:cNvPr>
            <p:cNvSpPr/>
            <p:nvPr/>
          </p:nvSpPr>
          <p:spPr>
            <a:xfrm>
              <a:off x="1784313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259AEBC1-AE23-DB6B-908F-E6D19F2B1626}"/>
                </a:ext>
              </a:extLst>
            </p:cNvPr>
            <p:cNvSpPr/>
            <p:nvPr/>
          </p:nvSpPr>
          <p:spPr>
            <a:xfrm>
              <a:off x="1938814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BEB90788-DA15-F02F-9731-D32CE9674738}"/>
                </a:ext>
              </a:extLst>
            </p:cNvPr>
            <p:cNvSpPr/>
            <p:nvPr/>
          </p:nvSpPr>
          <p:spPr>
            <a:xfrm>
              <a:off x="2058653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AB7A0901-18F8-56C7-6564-0BF1DFFCBD0D}"/>
                </a:ext>
              </a:extLst>
            </p:cNvPr>
            <p:cNvSpPr/>
            <p:nvPr/>
          </p:nvSpPr>
          <p:spPr>
            <a:xfrm>
              <a:off x="2156570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CC117561-0C71-4E3D-6113-2E0E3FA71895}"/>
                </a:ext>
              </a:extLst>
            </p:cNvPr>
            <p:cNvSpPr/>
            <p:nvPr/>
          </p:nvSpPr>
          <p:spPr>
            <a:xfrm>
              <a:off x="2239357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66FD6965-5B38-7CF4-BE17-1787EE50AD89}"/>
                </a:ext>
              </a:extLst>
            </p:cNvPr>
            <p:cNvSpPr/>
            <p:nvPr/>
          </p:nvSpPr>
          <p:spPr>
            <a:xfrm>
              <a:off x="2311070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8EABC7F5-BD8C-7A51-088F-515F0CF22648}"/>
                </a:ext>
              </a:extLst>
            </p:cNvPr>
            <p:cNvSpPr/>
            <p:nvPr/>
          </p:nvSpPr>
          <p:spPr>
            <a:xfrm>
              <a:off x="2374326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3FBE86B3-10F9-F2B7-91EE-F9DBFF2598E3}"/>
                </a:ext>
              </a:extLst>
            </p:cNvPr>
            <p:cNvSpPr/>
            <p:nvPr/>
          </p:nvSpPr>
          <p:spPr>
            <a:xfrm>
              <a:off x="2430910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0CACCEB1-167C-7DE0-FAEA-5299DDBA903F}"/>
                </a:ext>
              </a:extLst>
            </p:cNvPr>
            <p:cNvSpPr/>
            <p:nvPr/>
          </p:nvSpPr>
          <p:spPr>
            <a:xfrm>
              <a:off x="2803167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06B019C4-DB14-F3AB-08B7-2BBBC2A05BF7}"/>
                </a:ext>
              </a:extLst>
            </p:cNvPr>
            <p:cNvSpPr/>
            <p:nvPr/>
          </p:nvSpPr>
          <p:spPr>
            <a:xfrm>
              <a:off x="3020923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CE14C5C6-EFF5-0434-B8F6-F0039782F3F4}"/>
                </a:ext>
              </a:extLst>
            </p:cNvPr>
            <p:cNvSpPr/>
            <p:nvPr/>
          </p:nvSpPr>
          <p:spPr>
            <a:xfrm>
              <a:off x="3175424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4025DBCC-18BA-9947-EBD7-2685BC9A0D50}"/>
                </a:ext>
              </a:extLst>
            </p:cNvPr>
            <p:cNvSpPr/>
            <p:nvPr/>
          </p:nvSpPr>
          <p:spPr>
            <a:xfrm>
              <a:off x="3295264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7B4B170A-6142-DF24-E153-65B012AE396D}"/>
                </a:ext>
              </a:extLst>
            </p:cNvPr>
            <p:cNvSpPr/>
            <p:nvPr/>
          </p:nvSpPr>
          <p:spPr>
            <a:xfrm>
              <a:off x="3393180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E2884D87-1340-DCFA-9E06-4915E625AC27}"/>
                </a:ext>
              </a:extLst>
            </p:cNvPr>
            <p:cNvSpPr/>
            <p:nvPr/>
          </p:nvSpPr>
          <p:spPr>
            <a:xfrm>
              <a:off x="3475967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D98B5568-2212-23E0-76B6-64A771288E8A}"/>
                </a:ext>
              </a:extLst>
            </p:cNvPr>
            <p:cNvSpPr/>
            <p:nvPr/>
          </p:nvSpPr>
          <p:spPr>
            <a:xfrm>
              <a:off x="3547681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C214E349-BCE1-45B7-9D37-C0A4A92EA446}"/>
                </a:ext>
              </a:extLst>
            </p:cNvPr>
            <p:cNvSpPr/>
            <p:nvPr/>
          </p:nvSpPr>
          <p:spPr>
            <a:xfrm>
              <a:off x="3610937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0144F127-51DE-07DD-D9A7-A3431CC761F0}"/>
                </a:ext>
              </a:extLst>
            </p:cNvPr>
            <p:cNvSpPr/>
            <p:nvPr/>
          </p:nvSpPr>
          <p:spPr>
            <a:xfrm>
              <a:off x="3667521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E212E17A-6848-5A1E-63E6-B6B645B64473}"/>
                </a:ext>
              </a:extLst>
            </p:cNvPr>
            <p:cNvSpPr/>
            <p:nvPr/>
          </p:nvSpPr>
          <p:spPr>
            <a:xfrm>
              <a:off x="4039777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F9509C8D-620B-A01D-5DCE-062E7B47B668}"/>
                </a:ext>
              </a:extLst>
            </p:cNvPr>
            <p:cNvSpPr/>
            <p:nvPr/>
          </p:nvSpPr>
          <p:spPr>
            <a:xfrm>
              <a:off x="4257534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4956ED5B-CCEC-A554-30BC-CAF6F18D84C8}"/>
                </a:ext>
              </a:extLst>
            </p:cNvPr>
            <p:cNvSpPr/>
            <p:nvPr/>
          </p:nvSpPr>
          <p:spPr>
            <a:xfrm>
              <a:off x="4412035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01CFE015-649D-E4EB-B379-4672CAF77566}"/>
                </a:ext>
              </a:extLst>
            </p:cNvPr>
            <p:cNvSpPr/>
            <p:nvPr/>
          </p:nvSpPr>
          <p:spPr>
            <a:xfrm>
              <a:off x="4531875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86002D13-95BD-E446-E76D-8B809894DA8E}"/>
                </a:ext>
              </a:extLst>
            </p:cNvPr>
            <p:cNvSpPr/>
            <p:nvPr/>
          </p:nvSpPr>
          <p:spPr>
            <a:xfrm>
              <a:off x="4629791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36E21B46-BD60-A7C9-6D64-40838DBB5A78}"/>
                </a:ext>
              </a:extLst>
            </p:cNvPr>
            <p:cNvSpPr/>
            <p:nvPr/>
          </p:nvSpPr>
          <p:spPr>
            <a:xfrm>
              <a:off x="4712578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027432AB-A3DF-E2B1-377E-8F48C82051DF}"/>
                </a:ext>
              </a:extLst>
            </p:cNvPr>
            <p:cNvSpPr/>
            <p:nvPr/>
          </p:nvSpPr>
          <p:spPr>
            <a:xfrm>
              <a:off x="4784291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C91DABA6-635D-5124-DD15-A8A821388504}"/>
                </a:ext>
              </a:extLst>
            </p:cNvPr>
            <p:cNvSpPr/>
            <p:nvPr/>
          </p:nvSpPr>
          <p:spPr>
            <a:xfrm>
              <a:off x="4847547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47EC1946-1FFD-141A-A7C1-6E3BAE9EFC15}"/>
                </a:ext>
              </a:extLst>
            </p:cNvPr>
            <p:cNvSpPr/>
            <p:nvPr/>
          </p:nvSpPr>
          <p:spPr>
            <a:xfrm>
              <a:off x="4904131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3C213788-06F0-7263-02A2-85EC322E2D32}"/>
                </a:ext>
              </a:extLst>
            </p:cNvPr>
            <p:cNvSpPr/>
            <p:nvPr/>
          </p:nvSpPr>
          <p:spPr>
            <a:xfrm>
              <a:off x="5276387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D949BB86-B1BE-4D8A-96D0-587FA01F28D3}"/>
                </a:ext>
              </a:extLst>
            </p:cNvPr>
            <p:cNvSpPr/>
            <p:nvPr/>
          </p:nvSpPr>
          <p:spPr>
            <a:xfrm>
              <a:off x="5494144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46346563-0682-C6A1-E69F-642A9D926FA3}"/>
                </a:ext>
              </a:extLst>
            </p:cNvPr>
            <p:cNvSpPr/>
            <p:nvPr/>
          </p:nvSpPr>
          <p:spPr>
            <a:xfrm>
              <a:off x="5648645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CD8764FF-A237-E731-42BD-504349F178FD}"/>
                </a:ext>
              </a:extLst>
            </p:cNvPr>
            <p:cNvSpPr/>
            <p:nvPr/>
          </p:nvSpPr>
          <p:spPr>
            <a:xfrm>
              <a:off x="5768485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4CEDF567-E14A-2CE1-3683-84567BC52698}"/>
                </a:ext>
              </a:extLst>
            </p:cNvPr>
            <p:cNvSpPr/>
            <p:nvPr/>
          </p:nvSpPr>
          <p:spPr>
            <a:xfrm>
              <a:off x="5866401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A71A151A-DC86-5145-05A6-29929455B855}"/>
                </a:ext>
              </a:extLst>
            </p:cNvPr>
            <p:cNvSpPr/>
            <p:nvPr/>
          </p:nvSpPr>
          <p:spPr>
            <a:xfrm>
              <a:off x="5949188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1E5E7ECB-F16B-BFB1-F5A7-B3CB05C329CE}"/>
                </a:ext>
              </a:extLst>
            </p:cNvPr>
            <p:cNvSpPr/>
            <p:nvPr/>
          </p:nvSpPr>
          <p:spPr>
            <a:xfrm>
              <a:off x="6020902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952AA599-7EA7-F601-F356-0F832B20D861}"/>
                </a:ext>
              </a:extLst>
            </p:cNvPr>
            <p:cNvSpPr/>
            <p:nvPr/>
          </p:nvSpPr>
          <p:spPr>
            <a:xfrm>
              <a:off x="6084157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AD030EFB-6B4F-0DA1-E83F-D10CC7172175}"/>
                </a:ext>
              </a:extLst>
            </p:cNvPr>
            <p:cNvSpPr/>
            <p:nvPr/>
          </p:nvSpPr>
          <p:spPr>
            <a:xfrm>
              <a:off x="6140741" y="2390026"/>
              <a:ext cx="4991" cy="24732"/>
            </a:xfrm>
            <a:custGeom>
              <a:avLst/>
              <a:gdLst>
                <a:gd name="csX0" fmla="*/ 0 w 4991"/>
                <a:gd name="csY0" fmla="*/ 0 h 24732"/>
                <a:gd name="csX1" fmla="*/ 0 w 4991"/>
                <a:gd name="csY1" fmla="*/ 24732 h 24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24732">
                  <a:moveTo>
                    <a:pt x="0" y="0"/>
                  </a:moveTo>
                  <a:lnTo>
                    <a:pt x="0" y="24732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9" name="Freeform: Shape 278">
            <a:extLst>
              <a:ext uri="{FF2B5EF4-FFF2-40B4-BE49-F238E27FC236}">
                <a16:creationId xmlns:a16="http://schemas.microsoft.com/office/drawing/2014/main" id="{AEA447A6-AA17-9DDF-7677-7F08E68D85C9}"/>
              </a:ext>
            </a:extLst>
          </p:cNvPr>
          <p:cNvSpPr/>
          <p:nvPr/>
        </p:nvSpPr>
        <p:spPr>
          <a:xfrm>
            <a:off x="1057506" y="6343854"/>
            <a:ext cx="158297" cy="120416"/>
          </a:xfrm>
          <a:custGeom>
            <a:avLst/>
            <a:gdLst>
              <a:gd name="csX0" fmla="*/ 43575 w 158297"/>
              <a:gd name="csY0" fmla="*/ 119195 h 120416"/>
              <a:gd name="csX1" fmla="*/ 29069 w 158297"/>
              <a:gd name="csY1" fmla="*/ 119195 h 120416"/>
              <a:gd name="csX2" fmla="*/ 29069 w 158297"/>
              <a:gd name="csY2" fmla="*/ 26933 h 120416"/>
              <a:gd name="csX3" fmla="*/ 15382 w 158297"/>
              <a:gd name="csY3" fmla="*/ 36916 h 120416"/>
              <a:gd name="csX4" fmla="*/ 135 w 158297"/>
              <a:gd name="csY4" fmla="*/ 44403 h 120416"/>
              <a:gd name="csX5" fmla="*/ 135 w 158297"/>
              <a:gd name="csY5" fmla="*/ 30364 h 120416"/>
              <a:gd name="csX6" fmla="*/ 21387 w 158297"/>
              <a:gd name="csY6" fmla="*/ 16560 h 120416"/>
              <a:gd name="csX7" fmla="*/ 34217 w 158297"/>
              <a:gd name="csY7" fmla="*/ 806 h 120416"/>
              <a:gd name="csX8" fmla="*/ 43575 w 158297"/>
              <a:gd name="csY8" fmla="*/ 806 h 120416"/>
              <a:gd name="csX9" fmla="*/ 43575 w 158297"/>
              <a:gd name="csY9" fmla="*/ 119195 h 120416"/>
              <a:gd name="csX10" fmla="*/ 81534 w 158297"/>
              <a:gd name="csY10" fmla="*/ 61015 h 120416"/>
              <a:gd name="csX11" fmla="*/ 85824 w 158297"/>
              <a:gd name="csY11" fmla="*/ 27362 h 120416"/>
              <a:gd name="csX12" fmla="*/ 98614 w 158297"/>
              <a:gd name="csY12" fmla="*/ 7709 h 120416"/>
              <a:gd name="csX13" fmla="*/ 119983 w 158297"/>
              <a:gd name="csY13" fmla="*/ 806 h 120416"/>
              <a:gd name="csX14" fmla="*/ 136595 w 158297"/>
              <a:gd name="csY14" fmla="*/ 4628 h 120416"/>
              <a:gd name="csX15" fmla="*/ 148411 w 158297"/>
              <a:gd name="csY15" fmla="*/ 15663 h 120416"/>
              <a:gd name="csX16" fmla="*/ 155742 w 158297"/>
              <a:gd name="csY16" fmla="*/ 33211 h 120416"/>
              <a:gd name="csX17" fmla="*/ 158433 w 158297"/>
              <a:gd name="csY17" fmla="*/ 61015 h 120416"/>
              <a:gd name="csX18" fmla="*/ 154143 w 158297"/>
              <a:gd name="csY18" fmla="*/ 94511 h 120416"/>
              <a:gd name="csX19" fmla="*/ 141392 w 158297"/>
              <a:gd name="csY19" fmla="*/ 114243 h 120416"/>
              <a:gd name="csX20" fmla="*/ 119983 w 158297"/>
              <a:gd name="csY20" fmla="*/ 121223 h 120416"/>
              <a:gd name="csX21" fmla="*/ 93155 w 158297"/>
              <a:gd name="csY21" fmla="*/ 108978 h 120416"/>
              <a:gd name="csX22" fmla="*/ 81534 w 158297"/>
              <a:gd name="csY22" fmla="*/ 61015 h 120416"/>
              <a:gd name="csX23" fmla="*/ 96353 w 158297"/>
              <a:gd name="csY23" fmla="*/ 61015 h 120416"/>
              <a:gd name="csX24" fmla="*/ 103177 w 158297"/>
              <a:gd name="csY24" fmla="*/ 99698 h 120416"/>
              <a:gd name="csX25" fmla="*/ 119983 w 158297"/>
              <a:gd name="csY25" fmla="*/ 109290 h 120416"/>
              <a:gd name="csX26" fmla="*/ 136712 w 158297"/>
              <a:gd name="csY26" fmla="*/ 99658 h 120416"/>
              <a:gd name="csX27" fmla="*/ 143536 w 158297"/>
              <a:gd name="csY27" fmla="*/ 61015 h 120416"/>
              <a:gd name="csX28" fmla="*/ 136712 w 158297"/>
              <a:gd name="csY28" fmla="*/ 22371 h 120416"/>
              <a:gd name="csX29" fmla="*/ 119827 w 158297"/>
              <a:gd name="csY29" fmla="*/ 12817 h 120416"/>
              <a:gd name="csX30" fmla="*/ 103840 w 158297"/>
              <a:gd name="csY30" fmla="*/ 21240 h 120416"/>
              <a:gd name="csX31" fmla="*/ 96353 w 158297"/>
              <a:gd name="csY31" fmla="*/ 61015 h 120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58297" h="120416">
                <a:moveTo>
                  <a:pt x="43575" y="119195"/>
                </a:moveTo>
                <a:lnTo>
                  <a:pt x="29069" y="119195"/>
                </a:lnTo>
                <a:lnTo>
                  <a:pt x="29069" y="26933"/>
                </a:lnTo>
                <a:cubicBezTo>
                  <a:pt x="25586" y="30260"/>
                  <a:pt x="21023" y="33588"/>
                  <a:pt x="15382" y="36916"/>
                </a:cubicBezTo>
                <a:cubicBezTo>
                  <a:pt x="9740" y="40243"/>
                  <a:pt x="4658" y="42739"/>
                  <a:pt x="135" y="44403"/>
                </a:cubicBezTo>
                <a:lnTo>
                  <a:pt x="135" y="30364"/>
                </a:lnTo>
                <a:cubicBezTo>
                  <a:pt x="8246" y="26569"/>
                  <a:pt x="15330" y="21968"/>
                  <a:pt x="21387" y="16560"/>
                </a:cubicBezTo>
                <a:cubicBezTo>
                  <a:pt x="27444" y="11153"/>
                  <a:pt x="31721" y="5902"/>
                  <a:pt x="34217" y="806"/>
                </a:cubicBezTo>
                <a:lnTo>
                  <a:pt x="43575" y="806"/>
                </a:lnTo>
                <a:lnTo>
                  <a:pt x="43575" y="119195"/>
                </a:lnTo>
                <a:close/>
                <a:moveTo>
                  <a:pt x="81534" y="61015"/>
                </a:moveTo>
                <a:cubicBezTo>
                  <a:pt x="81534" y="47080"/>
                  <a:pt x="82964" y="35863"/>
                  <a:pt x="85824" y="27362"/>
                </a:cubicBezTo>
                <a:cubicBezTo>
                  <a:pt x="88683" y="18861"/>
                  <a:pt x="92947" y="12310"/>
                  <a:pt x="98614" y="7709"/>
                </a:cubicBezTo>
                <a:cubicBezTo>
                  <a:pt x="104281" y="3107"/>
                  <a:pt x="111404" y="806"/>
                  <a:pt x="119983" y="806"/>
                </a:cubicBezTo>
                <a:cubicBezTo>
                  <a:pt x="126275" y="806"/>
                  <a:pt x="131812" y="2080"/>
                  <a:pt x="136595" y="4628"/>
                </a:cubicBezTo>
                <a:cubicBezTo>
                  <a:pt x="141379" y="7175"/>
                  <a:pt x="145317" y="10854"/>
                  <a:pt x="148411" y="15663"/>
                </a:cubicBezTo>
                <a:cubicBezTo>
                  <a:pt x="151504" y="20473"/>
                  <a:pt x="153948" y="26322"/>
                  <a:pt x="155742" y="33211"/>
                </a:cubicBezTo>
                <a:cubicBezTo>
                  <a:pt x="157536" y="40100"/>
                  <a:pt x="158433" y="49368"/>
                  <a:pt x="158433" y="61015"/>
                </a:cubicBezTo>
                <a:cubicBezTo>
                  <a:pt x="158433" y="74845"/>
                  <a:pt x="157003" y="86010"/>
                  <a:pt x="154143" y="94511"/>
                </a:cubicBezTo>
                <a:cubicBezTo>
                  <a:pt x="151283" y="103012"/>
                  <a:pt x="147033" y="109589"/>
                  <a:pt x="141392" y="114243"/>
                </a:cubicBezTo>
                <a:cubicBezTo>
                  <a:pt x="135750" y="118896"/>
                  <a:pt x="128614" y="121223"/>
                  <a:pt x="119983" y="121223"/>
                </a:cubicBezTo>
                <a:cubicBezTo>
                  <a:pt x="108597" y="121223"/>
                  <a:pt x="99654" y="117141"/>
                  <a:pt x="93155" y="108978"/>
                </a:cubicBezTo>
                <a:cubicBezTo>
                  <a:pt x="85408" y="99152"/>
                  <a:pt x="81534" y="83164"/>
                  <a:pt x="81534" y="61015"/>
                </a:cubicBezTo>
                <a:close/>
                <a:moveTo>
                  <a:pt x="96353" y="61015"/>
                </a:moveTo>
                <a:cubicBezTo>
                  <a:pt x="96353" y="80408"/>
                  <a:pt x="98627" y="93303"/>
                  <a:pt x="103177" y="99698"/>
                </a:cubicBezTo>
                <a:cubicBezTo>
                  <a:pt x="107726" y="106093"/>
                  <a:pt x="113328" y="109290"/>
                  <a:pt x="119983" y="109290"/>
                </a:cubicBezTo>
                <a:cubicBezTo>
                  <a:pt x="126586" y="109290"/>
                  <a:pt x="132163" y="106080"/>
                  <a:pt x="136712" y="99658"/>
                </a:cubicBezTo>
                <a:cubicBezTo>
                  <a:pt x="141262" y="93237"/>
                  <a:pt x="143536" y="80356"/>
                  <a:pt x="143536" y="61015"/>
                </a:cubicBezTo>
                <a:cubicBezTo>
                  <a:pt x="143536" y="41621"/>
                  <a:pt x="141262" y="28740"/>
                  <a:pt x="136712" y="22371"/>
                </a:cubicBezTo>
                <a:cubicBezTo>
                  <a:pt x="132163" y="16001"/>
                  <a:pt x="126534" y="12817"/>
                  <a:pt x="119827" y="12817"/>
                </a:cubicBezTo>
                <a:cubicBezTo>
                  <a:pt x="113172" y="12817"/>
                  <a:pt x="107843" y="15624"/>
                  <a:pt x="103840" y="21240"/>
                </a:cubicBezTo>
                <a:cubicBezTo>
                  <a:pt x="98848" y="28415"/>
                  <a:pt x="96353" y="41673"/>
                  <a:pt x="96353" y="61015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0" name="Freeform: Shape 279">
            <a:extLst>
              <a:ext uri="{FF2B5EF4-FFF2-40B4-BE49-F238E27FC236}">
                <a16:creationId xmlns:a16="http://schemas.microsoft.com/office/drawing/2014/main" id="{5D9F3DEE-5D45-CE70-B769-7E1F7D09EA65}"/>
              </a:ext>
            </a:extLst>
          </p:cNvPr>
          <p:cNvSpPr/>
          <p:nvPr/>
        </p:nvSpPr>
        <p:spPr>
          <a:xfrm>
            <a:off x="1233529" y="6285518"/>
            <a:ext cx="107868" cy="96863"/>
          </a:xfrm>
          <a:custGeom>
            <a:avLst/>
            <a:gdLst>
              <a:gd name="csX0" fmla="*/ 173 w 107868"/>
              <a:gd name="csY0" fmla="*/ 68719 h 96863"/>
              <a:gd name="csX1" fmla="*/ 173 w 107868"/>
              <a:gd name="csY1" fmla="*/ 56787 h 96863"/>
              <a:gd name="csX2" fmla="*/ 36516 w 107868"/>
              <a:gd name="csY2" fmla="*/ 56787 h 96863"/>
              <a:gd name="csX3" fmla="*/ 36516 w 107868"/>
              <a:gd name="csY3" fmla="*/ 68719 h 96863"/>
              <a:gd name="csX4" fmla="*/ 173 w 107868"/>
              <a:gd name="csY4" fmla="*/ 68719 h 96863"/>
              <a:gd name="csX5" fmla="*/ 108042 w 107868"/>
              <a:gd name="csY5" fmla="*/ 86267 h 96863"/>
              <a:gd name="csX6" fmla="*/ 108042 w 107868"/>
              <a:gd name="csY6" fmla="*/ 97653 h 96863"/>
              <a:gd name="csX7" fmla="*/ 44246 w 107868"/>
              <a:gd name="csY7" fmla="*/ 97653 h 96863"/>
              <a:gd name="csX8" fmla="*/ 45650 w 107868"/>
              <a:gd name="csY8" fmla="*/ 89465 h 96863"/>
              <a:gd name="csX9" fmla="*/ 53449 w 107868"/>
              <a:gd name="csY9" fmla="*/ 76596 h 96863"/>
              <a:gd name="csX10" fmla="*/ 68969 w 107868"/>
              <a:gd name="csY10" fmla="*/ 62012 h 96863"/>
              <a:gd name="csX11" fmla="*/ 90182 w 107868"/>
              <a:gd name="csY11" fmla="*/ 41540 h 96863"/>
              <a:gd name="csX12" fmla="*/ 95719 w 107868"/>
              <a:gd name="csY12" fmla="*/ 27306 h 96863"/>
              <a:gd name="csX13" fmla="*/ 90689 w 107868"/>
              <a:gd name="csY13" fmla="*/ 15452 h 96863"/>
              <a:gd name="csX14" fmla="*/ 77548 w 107868"/>
              <a:gd name="csY14" fmla="*/ 10617 h 96863"/>
              <a:gd name="csX15" fmla="*/ 63899 w 107868"/>
              <a:gd name="csY15" fmla="*/ 15725 h 96863"/>
              <a:gd name="csX16" fmla="*/ 58674 w 107868"/>
              <a:gd name="csY16" fmla="*/ 29958 h 96863"/>
              <a:gd name="csX17" fmla="*/ 46508 w 107868"/>
              <a:gd name="csY17" fmla="*/ 28710 h 96863"/>
              <a:gd name="csX18" fmla="*/ 55906 w 107868"/>
              <a:gd name="csY18" fmla="*/ 7926 h 96863"/>
              <a:gd name="csX19" fmla="*/ 77860 w 107868"/>
              <a:gd name="csY19" fmla="*/ 790 h 96863"/>
              <a:gd name="csX20" fmla="*/ 99814 w 107868"/>
              <a:gd name="csY20" fmla="*/ 8472 h 96863"/>
              <a:gd name="csX21" fmla="*/ 107886 w 107868"/>
              <a:gd name="csY21" fmla="*/ 27540 h 96863"/>
              <a:gd name="csX22" fmla="*/ 105507 w 107868"/>
              <a:gd name="csY22" fmla="*/ 38966 h 96863"/>
              <a:gd name="csX23" fmla="*/ 97669 w 107868"/>
              <a:gd name="csY23" fmla="*/ 50743 h 96863"/>
              <a:gd name="csX24" fmla="*/ 79419 w 107868"/>
              <a:gd name="csY24" fmla="*/ 67705 h 96863"/>
              <a:gd name="csX25" fmla="*/ 65732 w 107868"/>
              <a:gd name="csY25" fmla="*/ 79872 h 96863"/>
              <a:gd name="csX26" fmla="*/ 60702 w 107868"/>
              <a:gd name="csY26" fmla="*/ 86267 h 96863"/>
              <a:gd name="csX27" fmla="*/ 108042 w 107868"/>
              <a:gd name="csY27" fmla="*/ 86267 h 96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107868" h="96863">
                <a:moveTo>
                  <a:pt x="173" y="68719"/>
                </a:moveTo>
                <a:lnTo>
                  <a:pt x="173" y="56787"/>
                </a:lnTo>
                <a:lnTo>
                  <a:pt x="36516" y="56787"/>
                </a:lnTo>
                <a:lnTo>
                  <a:pt x="36516" y="68719"/>
                </a:lnTo>
                <a:lnTo>
                  <a:pt x="173" y="68719"/>
                </a:lnTo>
                <a:close/>
                <a:moveTo>
                  <a:pt x="108042" y="86267"/>
                </a:moveTo>
                <a:lnTo>
                  <a:pt x="108042" y="97653"/>
                </a:lnTo>
                <a:lnTo>
                  <a:pt x="44246" y="97653"/>
                </a:lnTo>
                <a:cubicBezTo>
                  <a:pt x="44194" y="94794"/>
                  <a:pt x="44662" y="92064"/>
                  <a:pt x="45650" y="89465"/>
                </a:cubicBezTo>
                <a:cubicBezTo>
                  <a:pt x="47262" y="85097"/>
                  <a:pt x="49861" y="80808"/>
                  <a:pt x="53449" y="76596"/>
                </a:cubicBezTo>
                <a:cubicBezTo>
                  <a:pt x="57036" y="72384"/>
                  <a:pt x="62210" y="67523"/>
                  <a:pt x="68969" y="62012"/>
                </a:cubicBezTo>
                <a:cubicBezTo>
                  <a:pt x="79420" y="53381"/>
                  <a:pt x="86491" y="46557"/>
                  <a:pt x="90182" y="41540"/>
                </a:cubicBezTo>
                <a:cubicBezTo>
                  <a:pt x="93874" y="36522"/>
                  <a:pt x="95719" y="31778"/>
                  <a:pt x="95719" y="27306"/>
                </a:cubicBezTo>
                <a:cubicBezTo>
                  <a:pt x="95719" y="22627"/>
                  <a:pt x="94042" y="18675"/>
                  <a:pt x="90689" y="15452"/>
                </a:cubicBezTo>
                <a:cubicBezTo>
                  <a:pt x="87335" y="12228"/>
                  <a:pt x="82955" y="10617"/>
                  <a:pt x="77548" y="10617"/>
                </a:cubicBezTo>
                <a:cubicBezTo>
                  <a:pt x="71880" y="10617"/>
                  <a:pt x="67331" y="12319"/>
                  <a:pt x="63899" y="15725"/>
                </a:cubicBezTo>
                <a:cubicBezTo>
                  <a:pt x="60468" y="19130"/>
                  <a:pt x="58726" y="23875"/>
                  <a:pt x="58674" y="29958"/>
                </a:cubicBezTo>
                <a:lnTo>
                  <a:pt x="46508" y="28710"/>
                </a:lnTo>
                <a:cubicBezTo>
                  <a:pt x="47340" y="19611"/>
                  <a:pt x="50472" y="12683"/>
                  <a:pt x="55906" y="7926"/>
                </a:cubicBezTo>
                <a:cubicBezTo>
                  <a:pt x="61339" y="3169"/>
                  <a:pt x="68657" y="790"/>
                  <a:pt x="77860" y="790"/>
                </a:cubicBezTo>
                <a:cubicBezTo>
                  <a:pt x="87115" y="790"/>
                  <a:pt x="94433" y="3351"/>
                  <a:pt x="99814" y="8472"/>
                </a:cubicBezTo>
                <a:cubicBezTo>
                  <a:pt x="105195" y="13593"/>
                  <a:pt x="107886" y="19949"/>
                  <a:pt x="107886" y="27540"/>
                </a:cubicBezTo>
                <a:cubicBezTo>
                  <a:pt x="107886" y="31440"/>
                  <a:pt x="107093" y="35248"/>
                  <a:pt x="105507" y="38966"/>
                </a:cubicBezTo>
                <a:cubicBezTo>
                  <a:pt x="103921" y="42684"/>
                  <a:pt x="101309" y="46609"/>
                  <a:pt x="97669" y="50743"/>
                </a:cubicBezTo>
                <a:cubicBezTo>
                  <a:pt x="94030" y="54876"/>
                  <a:pt x="87946" y="60530"/>
                  <a:pt x="79419" y="67705"/>
                </a:cubicBezTo>
                <a:cubicBezTo>
                  <a:pt x="72296" y="73685"/>
                  <a:pt x="67734" y="77740"/>
                  <a:pt x="65732" y="79872"/>
                </a:cubicBezTo>
                <a:cubicBezTo>
                  <a:pt x="63731" y="82003"/>
                  <a:pt x="62054" y="84135"/>
                  <a:pt x="60702" y="86267"/>
                </a:cubicBezTo>
                <a:lnTo>
                  <a:pt x="108042" y="86267"/>
                </a:ln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1" name="Freeform: Shape 280">
            <a:extLst>
              <a:ext uri="{FF2B5EF4-FFF2-40B4-BE49-F238E27FC236}">
                <a16:creationId xmlns:a16="http://schemas.microsoft.com/office/drawing/2014/main" id="{07A6C0E2-2B7D-4866-2E62-1072A8E5418A}"/>
              </a:ext>
            </a:extLst>
          </p:cNvPr>
          <p:cNvSpPr/>
          <p:nvPr/>
        </p:nvSpPr>
        <p:spPr>
          <a:xfrm>
            <a:off x="2295364" y="6343854"/>
            <a:ext cx="158297" cy="120416"/>
          </a:xfrm>
          <a:custGeom>
            <a:avLst/>
            <a:gdLst>
              <a:gd name="csX0" fmla="*/ 43823 w 158297"/>
              <a:gd name="csY0" fmla="*/ 119195 h 120416"/>
              <a:gd name="csX1" fmla="*/ 29317 w 158297"/>
              <a:gd name="csY1" fmla="*/ 119195 h 120416"/>
              <a:gd name="csX2" fmla="*/ 29317 w 158297"/>
              <a:gd name="csY2" fmla="*/ 26933 h 120416"/>
              <a:gd name="csX3" fmla="*/ 15630 w 158297"/>
              <a:gd name="csY3" fmla="*/ 36916 h 120416"/>
              <a:gd name="csX4" fmla="*/ 383 w 158297"/>
              <a:gd name="csY4" fmla="*/ 44403 h 120416"/>
              <a:gd name="csX5" fmla="*/ 383 w 158297"/>
              <a:gd name="csY5" fmla="*/ 30364 h 120416"/>
              <a:gd name="csX6" fmla="*/ 21635 w 158297"/>
              <a:gd name="csY6" fmla="*/ 16560 h 120416"/>
              <a:gd name="csX7" fmla="*/ 34465 w 158297"/>
              <a:gd name="csY7" fmla="*/ 806 h 120416"/>
              <a:gd name="csX8" fmla="*/ 43823 w 158297"/>
              <a:gd name="csY8" fmla="*/ 806 h 120416"/>
              <a:gd name="csX9" fmla="*/ 43823 w 158297"/>
              <a:gd name="csY9" fmla="*/ 119195 h 120416"/>
              <a:gd name="csX10" fmla="*/ 81782 w 158297"/>
              <a:gd name="csY10" fmla="*/ 61015 h 120416"/>
              <a:gd name="csX11" fmla="*/ 86072 w 158297"/>
              <a:gd name="csY11" fmla="*/ 27362 h 120416"/>
              <a:gd name="csX12" fmla="*/ 98862 w 158297"/>
              <a:gd name="csY12" fmla="*/ 7709 h 120416"/>
              <a:gd name="csX13" fmla="*/ 120231 w 158297"/>
              <a:gd name="csY13" fmla="*/ 806 h 120416"/>
              <a:gd name="csX14" fmla="*/ 136843 w 158297"/>
              <a:gd name="csY14" fmla="*/ 4628 h 120416"/>
              <a:gd name="csX15" fmla="*/ 148659 w 158297"/>
              <a:gd name="csY15" fmla="*/ 15663 h 120416"/>
              <a:gd name="csX16" fmla="*/ 155990 w 158297"/>
              <a:gd name="csY16" fmla="*/ 33211 h 120416"/>
              <a:gd name="csX17" fmla="*/ 158681 w 158297"/>
              <a:gd name="csY17" fmla="*/ 61015 h 120416"/>
              <a:gd name="csX18" fmla="*/ 154391 w 158297"/>
              <a:gd name="csY18" fmla="*/ 94511 h 120416"/>
              <a:gd name="csX19" fmla="*/ 141640 w 158297"/>
              <a:gd name="csY19" fmla="*/ 114243 h 120416"/>
              <a:gd name="csX20" fmla="*/ 120231 w 158297"/>
              <a:gd name="csY20" fmla="*/ 121223 h 120416"/>
              <a:gd name="csX21" fmla="*/ 93403 w 158297"/>
              <a:gd name="csY21" fmla="*/ 108978 h 120416"/>
              <a:gd name="csX22" fmla="*/ 81782 w 158297"/>
              <a:gd name="csY22" fmla="*/ 61015 h 120416"/>
              <a:gd name="csX23" fmla="*/ 96601 w 158297"/>
              <a:gd name="csY23" fmla="*/ 61015 h 120416"/>
              <a:gd name="csX24" fmla="*/ 103425 w 158297"/>
              <a:gd name="csY24" fmla="*/ 99698 h 120416"/>
              <a:gd name="csX25" fmla="*/ 120231 w 158297"/>
              <a:gd name="csY25" fmla="*/ 109290 h 120416"/>
              <a:gd name="csX26" fmla="*/ 136960 w 158297"/>
              <a:gd name="csY26" fmla="*/ 99658 h 120416"/>
              <a:gd name="csX27" fmla="*/ 143784 w 158297"/>
              <a:gd name="csY27" fmla="*/ 61015 h 120416"/>
              <a:gd name="csX28" fmla="*/ 136960 w 158297"/>
              <a:gd name="csY28" fmla="*/ 22371 h 120416"/>
              <a:gd name="csX29" fmla="*/ 120075 w 158297"/>
              <a:gd name="csY29" fmla="*/ 12817 h 120416"/>
              <a:gd name="csX30" fmla="*/ 104088 w 158297"/>
              <a:gd name="csY30" fmla="*/ 21240 h 120416"/>
              <a:gd name="csX31" fmla="*/ 96601 w 158297"/>
              <a:gd name="csY31" fmla="*/ 61015 h 120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58297" h="120416">
                <a:moveTo>
                  <a:pt x="43823" y="119195"/>
                </a:moveTo>
                <a:lnTo>
                  <a:pt x="29317" y="119195"/>
                </a:lnTo>
                <a:lnTo>
                  <a:pt x="29317" y="26933"/>
                </a:lnTo>
                <a:cubicBezTo>
                  <a:pt x="25834" y="30260"/>
                  <a:pt x="21271" y="33588"/>
                  <a:pt x="15630" y="36916"/>
                </a:cubicBezTo>
                <a:cubicBezTo>
                  <a:pt x="9988" y="40243"/>
                  <a:pt x="4906" y="42739"/>
                  <a:pt x="383" y="44403"/>
                </a:cubicBezTo>
                <a:lnTo>
                  <a:pt x="383" y="30364"/>
                </a:lnTo>
                <a:cubicBezTo>
                  <a:pt x="8494" y="26569"/>
                  <a:pt x="15578" y="21968"/>
                  <a:pt x="21635" y="16560"/>
                </a:cubicBezTo>
                <a:cubicBezTo>
                  <a:pt x="27692" y="11153"/>
                  <a:pt x="31969" y="5902"/>
                  <a:pt x="34465" y="806"/>
                </a:cubicBezTo>
                <a:lnTo>
                  <a:pt x="43823" y="806"/>
                </a:lnTo>
                <a:lnTo>
                  <a:pt x="43823" y="119195"/>
                </a:lnTo>
                <a:close/>
                <a:moveTo>
                  <a:pt x="81782" y="61015"/>
                </a:moveTo>
                <a:cubicBezTo>
                  <a:pt x="81782" y="47080"/>
                  <a:pt x="83212" y="35863"/>
                  <a:pt x="86072" y="27362"/>
                </a:cubicBezTo>
                <a:cubicBezTo>
                  <a:pt x="88931" y="18861"/>
                  <a:pt x="93195" y="12310"/>
                  <a:pt x="98862" y="7709"/>
                </a:cubicBezTo>
                <a:cubicBezTo>
                  <a:pt x="104529" y="3107"/>
                  <a:pt x="111652" y="806"/>
                  <a:pt x="120231" y="806"/>
                </a:cubicBezTo>
                <a:cubicBezTo>
                  <a:pt x="126523" y="806"/>
                  <a:pt x="132060" y="2080"/>
                  <a:pt x="136843" y="4628"/>
                </a:cubicBezTo>
                <a:cubicBezTo>
                  <a:pt x="141627" y="7175"/>
                  <a:pt x="145565" y="10854"/>
                  <a:pt x="148659" y="15663"/>
                </a:cubicBezTo>
                <a:cubicBezTo>
                  <a:pt x="151752" y="20473"/>
                  <a:pt x="154196" y="26322"/>
                  <a:pt x="155990" y="33211"/>
                </a:cubicBezTo>
                <a:cubicBezTo>
                  <a:pt x="157784" y="40100"/>
                  <a:pt x="158681" y="49368"/>
                  <a:pt x="158681" y="61015"/>
                </a:cubicBezTo>
                <a:cubicBezTo>
                  <a:pt x="158681" y="74845"/>
                  <a:pt x="157251" y="86010"/>
                  <a:pt x="154391" y="94511"/>
                </a:cubicBezTo>
                <a:cubicBezTo>
                  <a:pt x="151531" y="103012"/>
                  <a:pt x="147281" y="109589"/>
                  <a:pt x="141640" y="114243"/>
                </a:cubicBezTo>
                <a:cubicBezTo>
                  <a:pt x="135998" y="118896"/>
                  <a:pt x="128862" y="121223"/>
                  <a:pt x="120231" y="121223"/>
                </a:cubicBezTo>
                <a:cubicBezTo>
                  <a:pt x="108845" y="121223"/>
                  <a:pt x="99902" y="117141"/>
                  <a:pt x="93403" y="108978"/>
                </a:cubicBezTo>
                <a:cubicBezTo>
                  <a:pt x="85656" y="99152"/>
                  <a:pt x="81782" y="83164"/>
                  <a:pt x="81782" y="61015"/>
                </a:cubicBezTo>
                <a:close/>
                <a:moveTo>
                  <a:pt x="96601" y="61015"/>
                </a:moveTo>
                <a:cubicBezTo>
                  <a:pt x="96601" y="80408"/>
                  <a:pt x="98875" y="93303"/>
                  <a:pt x="103425" y="99698"/>
                </a:cubicBezTo>
                <a:cubicBezTo>
                  <a:pt x="107974" y="106093"/>
                  <a:pt x="113576" y="109290"/>
                  <a:pt x="120231" y="109290"/>
                </a:cubicBezTo>
                <a:cubicBezTo>
                  <a:pt x="126834" y="109290"/>
                  <a:pt x="132411" y="106080"/>
                  <a:pt x="136960" y="99658"/>
                </a:cubicBezTo>
                <a:cubicBezTo>
                  <a:pt x="141510" y="93237"/>
                  <a:pt x="143784" y="80356"/>
                  <a:pt x="143784" y="61015"/>
                </a:cubicBezTo>
                <a:cubicBezTo>
                  <a:pt x="143784" y="41621"/>
                  <a:pt x="141510" y="28740"/>
                  <a:pt x="136960" y="22371"/>
                </a:cubicBezTo>
                <a:cubicBezTo>
                  <a:pt x="132411" y="16001"/>
                  <a:pt x="126782" y="12817"/>
                  <a:pt x="120075" y="12817"/>
                </a:cubicBezTo>
                <a:cubicBezTo>
                  <a:pt x="113420" y="12817"/>
                  <a:pt x="108091" y="15624"/>
                  <a:pt x="104088" y="21240"/>
                </a:cubicBezTo>
                <a:cubicBezTo>
                  <a:pt x="99096" y="28415"/>
                  <a:pt x="96601" y="41673"/>
                  <a:pt x="96601" y="61015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2" name="Freeform: Shape 281">
            <a:extLst>
              <a:ext uri="{FF2B5EF4-FFF2-40B4-BE49-F238E27FC236}">
                <a16:creationId xmlns:a16="http://schemas.microsoft.com/office/drawing/2014/main" id="{E78D9874-1A8C-41F0-1526-DD6B449DF68C}"/>
              </a:ext>
            </a:extLst>
          </p:cNvPr>
          <p:cNvSpPr/>
          <p:nvPr/>
        </p:nvSpPr>
        <p:spPr>
          <a:xfrm>
            <a:off x="2471387" y="6285518"/>
            <a:ext cx="90242" cy="96863"/>
          </a:xfrm>
          <a:custGeom>
            <a:avLst/>
            <a:gdLst>
              <a:gd name="csX0" fmla="*/ 421 w 90242"/>
              <a:gd name="csY0" fmla="*/ 68719 h 96863"/>
              <a:gd name="csX1" fmla="*/ 421 w 90242"/>
              <a:gd name="csY1" fmla="*/ 56787 h 96863"/>
              <a:gd name="csX2" fmla="*/ 36764 w 90242"/>
              <a:gd name="csY2" fmla="*/ 56787 h 96863"/>
              <a:gd name="csX3" fmla="*/ 36764 w 90242"/>
              <a:gd name="csY3" fmla="*/ 68719 h 96863"/>
              <a:gd name="csX4" fmla="*/ 421 w 90242"/>
              <a:gd name="csY4" fmla="*/ 68719 h 96863"/>
              <a:gd name="csX5" fmla="*/ 90664 w 90242"/>
              <a:gd name="csY5" fmla="*/ 97653 h 96863"/>
              <a:gd name="csX6" fmla="*/ 78809 w 90242"/>
              <a:gd name="csY6" fmla="*/ 97653 h 96863"/>
              <a:gd name="csX7" fmla="*/ 78809 w 90242"/>
              <a:gd name="csY7" fmla="*/ 22159 h 96863"/>
              <a:gd name="csX8" fmla="*/ 67579 w 90242"/>
              <a:gd name="csY8" fmla="*/ 30348 h 96863"/>
              <a:gd name="csX9" fmla="*/ 55100 w 90242"/>
              <a:gd name="csY9" fmla="*/ 36431 h 96863"/>
              <a:gd name="csX10" fmla="*/ 55100 w 90242"/>
              <a:gd name="csY10" fmla="*/ 24967 h 96863"/>
              <a:gd name="csX11" fmla="*/ 72492 w 90242"/>
              <a:gd name="csY11" fmla="*/ 13697 h 96863"/>
              <a:gd name="csX12" fmla="*/ 83021 w 90242"/>
              <a:gd name="csY12" fmla="*/ 790 h 96863"/>
              <a:gd name="csX13" fmla="*/ 90664 w 90242"/>
              <a:gd name="csY13" fmla="*/ 790 h 96863"/>
              <a:gd name="csX14" fmla="*/ 90664 w 90242"/>
              <a:gd name="csY14" fmla="*/ 97653 h 96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90242" h="96863">
                <a:moveTo>
                  <a:pt x="421" y="68719"/>
                </a:moveTo>
                <a:lnTo>
                  <a:pt x="421" y="56787"/>
                </a:lnTo>
                <a:lnTo>
                  <a:pt x="36764" y="56787"/>
                </a:lnTo>
                <a:lnTo>
                  <a:pt x="36764" y="68719"/>
                </a:lnTo>
                <a:lnTo>
                  <a:pt x="421" y="68719"/>
                </a:lnTo>
                <a:close/>
                <a:moveTo>
                  <a:pt x="90664" y="97653"/>
                </a:moveTo>
                <a:lnTo>
                  <a:pt x="78809" y="97653"/>
                </a:lnTo>
                <a:lnTo>
                  <a:pt x="78809" y="22159"/>
                </a:lnTo>
                <a:cubicBezTo>
                  <a:pt x="75950" y="24915"/>
                  <a:pt x="72206" y="27644"/>
                  <a:pt x="67579" y="30348"/>
                </a:cubicBezTo>
                <a:cubicBezTo>
                  <a:pt x="62951" y="33052"/>
                  <a:pt x="58792" y="35079"/>
                  <a:pt x="55100" y="36431"/>
                </a:cubicBezTo>
                <a:lnTo>
                  <a:pt x="55100" y="24967"/>
                </a:lnTo>
                <a:cubicBezTo>
                  <a:pt x="61756" y="21899"/>
                  <a:pt x="67553" y="18142"/>
                  <a:pt x="72492" y="13697"/>
                </a:cubicBezTo>
                <a:cubicBezTo>
                  <a:pt x="77432" y="9252"/>
                  <a:pt x="80941" y="4949"/>
                  <a:pt x="83021" y="790"/>
                </a:cubicBezTo>
                <a:lnTo>
                  <a:pt x="90664" y="790"/>
                </a:lnTo>
                <a:lnTo>
                  <a:pt x="90664" y="97653"/>
                </a:ln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3" name="Freeform: Shape 282">
            <a:extLst>
              <a:ext uri="{FF2B5EF4-FFF2-40B4-BE49-F238E27FC236}">
                <a16:creationId xmlns:a16="http://schemas.microsoft.com/office/drawing/2014/main" id="{F034EB71-AB77-E91C-BC3A-4FB18F8FBA42}"/>
              </a:ext>
            </a:extLst>
          </p:cNvPr>
          <p:cNvSpPr/>
          <p:nvPr/>
        </p:nvSpPr>
        <p:spPr>
          <a:xfrm>
            <a:off x="3553188" y="6343854"/>
            <a:ext cx="158297" cy="120416"/>
          </a:xfrm>
          <a:custGeom>
            <a:avLst/>
            <a:gdLst>
              <a:gd name="csX0" fmla="*/ 44075 w 158297"/>
              <a:gd name="csY0" fmla="*/ 119195 h 120416"/>
              <a:gd name="csX1" fmla="*/ 29569 w 158297"/>
              <a:gd name="csY1" fmla="*/ 119195 h 120416"/>
              <a:gd name="csX2" fmla="*/ 29569 w 158297"/>
              <a:gd name="csY2" fmla="*/ 26933 h 120416"/>
              <a:gd name="csX3" fmla="*/ 15882 w 158297"/>
              <a:gd name="csY3" fmla="*/ 36916 h 120416"/>
              <a:gd name="csX4" fmla="*/ 635 w 158297"/>
              <a:gd name="csY4" fmla="*/ 44403 h 120416"/>
              <a:gd name="csX5" fmla="*/ 635 w 158297"/>
              <a:gd name="csY5" fmla="*/ 30364 h 120416"/>
              <a:gd name="csX6" fmla="*/ 21887 w 158297"/>
              <a:gd name="csY6" fmla="*/ 16560 h 120416"/>
              <a:gd name="csX7" fmla="*/ 34717 w 158297"/>
              <a:gd name="csY7" fmla="*/ 806 h 120416"/>
              <a:gd name="csX8" fmla="*/ 44075 w 158297"/>
              <a:gd name="csY8" fmla="*/ 806 h 120416"/>
              <a:gd name="csX9" fmla="*/ 44075 w 158297"/>
              <a:gd name="csY9" fmla="*/ 119195 h 120416"/>
              <a:gd name="csX10" fmla="*/ 82034 w 158297"/>
              <a:gd name="csY10" fmla="*/ 61015 h 120416"/>
              <a:gd name="csX11" fmla="*/ 86324 w 158297"/>
              <a:gd name="csY11" fmla="*/ 27362 h 120416"/>
              <a:gd name="csX12" fmla="*/ 99114 w 158297"/>
              <a:gd name="csY12" fmla="*/ 7709 h 120416"/>
              <a:gd name="csX13" fmla="*/ 120483 w 158297"/>
              <a:gd name="csY13" fmla="*/ 806 h 120416"/>
              <a:gd name="csX14" fmla="*/ 137095 w 158297"/>
              <a:gd name="csY14" fmla="*/ 4628 h 120416"/>
              <a:gd name="csX15" fmla="*/ 148911 w 158297"/>
              <a:gd name="csY15" fmla="*/ 15663 h 120416"/>
              <a:gd name="csX16" fmla="*/ 156242 w 158297"/>
              <a:gd name="csY16" fmla="*/ 33211 h 120416"/>
              <a:gd name="csX17" fmla="*/ 158933 w 158297"/>
              <a:gd name="csY17" fmla="*/ 61015 h 120416"/>
              <a:gd name="csX18" fmla="*/ 154643 w 158297"/>
              <a:gd name="csY18" fmla="*/ 94511 h 120416"/>
              <a:gd name="csX19" fmla="*/ 141892 w 158297"/>
              <a:gd name="csY19" fmla="*/ 114243 h 120416"/>
              <a:gd name="csX20" fmla="*/ 120483 w 158297"/>
              <a:gd name="csY20" fmla="*/ 121223 h 120416"/>
              <a:gd name="csX21" fmla="*/ 93655 w 158297"/>
              <a:gd name="csY21" fmla="*/ 108978 h 120416"/>
              <a:gd name="csX22" fmla="*/ 82034 w 158297"/>
              <a:gd name="csY22" fmla="*/ 61015 h 120416"/>
              <a:gd name="csX23" fmla="*/ 96853 w 158297"/>
              <a:gd name="csY23" fmla="*/ 61015 h 120416"/>
              <a:gd name="csX24" fmla="*/ 103677 w 158297"/>
              <a:gd name="csY24" fmla="*/ 99698 h 120416"/>
              <a:gd name="csX25" fmla="*/ 120483 w 158297"/>
              <a:gd name="csY25" fmla="*/ 109290 h 120416"/>
              <a:gd name="csX26" fmla="*/ 137212 w 158297"/>
              <a:gd name="csY26" fmla="*/ 99658 h 120416"/>
              <a:gd name="csX27" fmla="*/ 144036 w 158297"/>
              <a:gd name="csY27" fmla="*/ 61015 h 120416"/>
              <a:gd name="csX28" fmla="*/ 137212 w 158297"/>
              <a:gd name="csY28" fmla="*/ 22371 h 120416"/>
              <a:gd name="csX29" fmla="*/ 120327 w 158297"/>
              <a:gd name="csY29" fmla="*/ 12817 h 120416"/>
              <a:gd name="csX30" fmla="*/ 104340 w 158297"/>
              <a:gd name="csY30" fmla="*/ 21240 h 120416"/>
              <a:gd name="csX31" fmla="*/ 96853 w 158297"/>
              <a:gd name="csY31" fmla="*/ 61015 h 120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58297" h="120416">
                <a:moveTo>
                  <a:pt x="44075" y="119195"/>
                </a:moveTo>
                <a:lnTo>
                  <a:pt x="29569" y="119195"/>
                </a:lnTo>
                <a:lnTo>
                  <a:pt x="29569" y="26933"/>
                </a:lnTo>
                <a:cubicBezTo>
                  <a:pt x="26086" y="30260"/>
                  <a:pt x="21523" y="33588"/>
                  <a:pt x="15882" y="36916"/>
                </a:cubicBezTo>
                <a:cubicBezTo>
                  <a:pt x="10240" y="40243"/>
                  <a:pt x="5158" y="42739"/>
                  <a:pt x="635" y="44403"/>
                </a:cubicBezTo>
                <a:lnTo>
                  <a:pt x="635" y="30364"/>
                </a:lnTo>
                <a:cubicBezTo>
                  <a:pt x="8746" y="26569"/>
                  <a:pt x="15830" y="21968"/>
                  <a:pt x="21887" y="16560"/>
                </a:cubicBezTo>
                <a:cubicBezTo>
                  <a:pt x="27944" y="11153"/>
                  <a:pt x="32221" y="5902"/>
                  <a:pt x="34717" y="806"/>
                </a:cubicBezTo>
                <a:lnTo>
                  <a:pt x="44075" y="806"/>
                </a:lnTo>
                <a:lnTo>
                  <a:pt x="44075" y="119195"/>
                </a:lnTo>
                <a:close/>
                <a:moveTo>
                  <a:pt x="82034" y="61015"/>
                </a:moveTo>
                <a:cubicBezTo>
                  <a:pt x="82034" y="47080"/>
                  <a:pt x="83464" y="35863"/>
                  <a:pt x="86324" y="27362"/>
                </a:cubicBezTo>
                <a:cubicBezTo>
                  <a:pt x="89183" y="18861"/>
                  <a:pt x="93447" y="12310"/>
                  <a:pt x="99114" y="7709"/>
                </a:cubicBezTo>
                <a:cubicBezTo>
                  <a:pt x="104781" y="3107"/>
                  <a:pt x="111904" y="806"/>
                  <a:pt x="120483" y="806"/>
                </a:cubicBezTo>
                <a:cubicBezTo>
                  <a:pt x="126775" y="806"/>
                  <a:pt x="132312" y="2080"/>
                  <a:pt x="137095" y="4628"/>
                </a:cubicBezTo>
                <a:cubicBezTo>
                  <a:pt x="141879" y="7175"/>
                  <a:pt x="145817" y="10854"/>
                  <a:pt x="148911" y="15663"/>
                </a:cubicBezTo>
                <a:cubicBezTo>
                  <a:pt x="152004" y="20473"/>
                  <a:pt x="154448" y="26322"/>
                  <a:pt x="156242" y="33211"/>
                </a:cubicBezTo>
                <a:cubicBezTo>
                  <a:pt x="158036" y="40100"/>
                  <a:pt x="158933" y="49368"/>
                  <a:pt x="158933" y="61015"/>
                </a:cubicBezTo>
                <a:cubicBezTo>
                  <a:pt x="158933" y="74845"/>
                  <a:pt x="157503" y="86010"/>
                  <a:pt x="154643" y="94511"/>
                </a:cubicBezTo>
                <a:cubicBezTo>
                  <a:pt x="151783" y="103012"/>
                  <a:pt x="147533" y="109589"/>
                  <a:pt x="141892" y="114243"/>
                </a:cubicBezTo>
                <a:cubicBezTo>
                  <a:pt x="136250" y="118896"/>
                  <a:pt x="129114" y="121223"/>
                  <a:pt x="120483" y="121223"/>
                </a:cubicBezTo>
                <a:cubicBezTo>
                  <a:pt x="109097" y="121223"/>
                  <a:pt x="100154" y="117141"/>
                  <a:pt x="93655" y="108978"/>
                </a:cubicBezTo>
                <a:cubicBezTo>
                  <a:pt x="85908" y="99152"/>
                  <a:pt x="82034" y="83164"/>
                  <a:pt x="82034" y="61015"/>
                </a:cubicBezTo>
                <a:close/>
                <a:moveTo>
                  <a:pt x="96853" y="61015"/>
                </a:moveTo>
                <a:cubicBezTo>
                  <a:pt x="96853" y="80408"/>
                  <a:pt x="99127" y="93303"/>
                  <a:pt x="103677" y="99698"/>
                </a:cubicBezTo>
                <a:cubicBezTo>
                  <a:pt x="108226" y="106093"/>
                  <a:pt x="113828" y="109290"/>
                  <a:pt x="120483" y="109290"/>
                </a:cubicBezTo>
                <a:cubicBezTo>
                  <a:pt x="127086" y="109290"/>
                  <a:pt x="132663" y="106080"/>
                  <a:pt x="137212" y="99658"/>
                </a:cubicBezTo>
                <a:cubicBezTo>
                  <a:pt x="141762" y="93237"/>
                  <a:pt x="144036" y="80356"/>
                  <a:pt x="144036" y="61015"/>
                </a:cubicBezTo>
                <a:cubicBezTo>
                  <a:pt x="144036" y="41621"/>
                  <a:pt x="141762" y="28740"/>
                  <a:pt x="137212" y="22371"/>
                </a:cubicBezTo>
                <a:cubicBezTo>
                  <a:pt x="132663" y="16001"/>
                  <a:pt x="127034" y="12817"/>
                  <a:pt x="120327" y="12817"/>
                </a:cubicBezTo>
                <a:cubicBezTo>
                  <a:pt x="113672" y="12817"/>
                  <a:pt x="108343" y="15624"/>
                  <a:pt x="104340" y="21240"/>
                </a:cubicBezTo>
                <a:cubicBezTo>
                  <a:pt x="99348" y="28415"/>
                  <a:pt x="96853" y="41673"/>
                  <a:pt x="96853" y="61015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4" name="Freeform: Shape 283">
            <a:extLst>
              <a:ext uri="{FF2B5EF4-FFF2-40B4-BE49-F238E27FC236}">
                <a16:creationId xmlns:a16="http://schemas.microsoft.com/office/drawing/2014/main" id="{718AE8CC-14ED-FFD8-0931-4443C90E73E7}"/>
              </a:ext>
            </a:extLst>
          </p:cNvPr>
          <p:cNvSpPr/>
          <p:nvPr/>
        </p:nvSpPr>
        <p:spPr>
          <a:xfrm>
            <a:off x="3730537" y="6285518"/>
            <a:ext cx="62860" cy="98501"/>
          </a:xfrm>
          <a:custGeom>
            <a:avLst/>
            <a:gdLst>
              <a:gd name="csX0" fmla="*/ 673 w 62860"/>
              <a:gd name="csY0" fmla="*/ 50080 h 98501"/>
              <a:gd name="csX1" fmla="*/ 4182 w 62860"/>
              <a:gd name="csY1" fmla="*/ 22549 h 98501"/>
              <a:gd name="csX2" fmla="*/ 14633 w 62860"/>
              <a:gd name="csY2" fmla="*/ 6444 h 98501"/>
              <a:gd name="csX3" fmla="*/ 32103 w 62860"/>
              <a:gd name="csY3" fmla="*/ 790 h 98501"/>
              <a:gd name="csX4" fmla="*/ 45751 w 62860"/>
              <a:gd name="csY4" fmla="*/ 3910 h 98501"/>
              <a:gd name="csX5" fmla="*/ 55422 w 62860"/>
              <a:gd name="csY5" fmla="*/ 12917 h 98501"/>
              <a:gd name="csX6" fmla="*/ 61388 w 62860"/>
              <a:gd name="csY6" fmla="*/ 27267 h 98501"/>
              <a:gd name="csX7" fmla="*/ 63533 w 62860"/>
              <a:gd name="csY7" fmla="*/ 50080 h 98501"/>
              <a:gd name="csX8" fmla="*/ 60062 w 62860"/>
              <a:gd name="csY8" fmla="*/ 77493 h 98501"/>
              <a:gd name="csX9" fmla="*/ 49651 w 62860"/>
              <a:gd name="csY9" fmla="*/ 93598 h 98501"/>
              <a:gd name="csX10" fmla="*/ 32103 w 62860"/>
              <a:gd name="csY10" fmla="*/ 99291 h 98501"/>
              <a:gd name="csX11" fmla="*/ 10188 w 62860"/>
              <a:gd name="csY11" fmla="*/ 89308 h 98501"/>
              <a:gd name="csX12" fmla="*/ 673 w 62860"/>
              <a:gd name="csY12" fmla="*/ 50080 h 98501"/>
              <a:gd name="csX13" fmla="*/ 12839 w 62860"/>
              <a:gd name="csY13" fmla="*/ 50080 h 98501"/>
              <a:gd name="csX14" fmla="*/ 18377 w 62860"/>
              <a:gd name="csY14" fmla="*/ 81705 h 98501"/>
              <a:gd name="csX15" fmla="*/ 32103 w 62860"/>
              <a:gd name="csY15" fmla="*/ 89542 h 98501"/>
              <a:gd name="csX16" fmla="*/ 45829 w 62860"/>
              <a:gd name="csY16" fmla="*/ 81666 h 98501"/>
              <a:gd name="csX17" fmla="*/ 51366 w 62860"/>
              <a:gd name="csY17" fmla="*/ 50080 h 98501"/>
              <a:gd name="csX18" fmla="*/ 45829 w 62860"/>
              <a:gd name="csY18" fmla="*/ 18454 h 98501"/>
              <a:gd name="csX19" fmla="*/ 31947 w 62860"/>
              <a:gd name="csY19" fmla="*/ 10617 h 98501"/>
              <a:gd name="csX20" fmla="*/ 18922 w 62860"/>
              <a:gd name="csY20" fmla="*/ 17480 h 98501"/>
              <a:gd name="csX21" fmla="*/ 12839 w 62860"/>
              <a:gd name="csY21" fmla="*/ 50080 h 985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62860" h="98501">
                <a:moveTo>
                  <a:pt x="673" y="50080"/>
                </a:moveTo>
                <a:cubicBezTo>
                  <a:pt x="673" y="38693"/>
                  <a:pt x="1843" y="29516"/>
                  <a:pt x="4182" y="22549"/>
                </a:cubicBezTo>
                <a:cubicBezTo>
                  <a:pt x="6522" y="15582"/>
                  <a:pt x="10006" y="10214"/>
                  <a:pt x="14633" y="6444"/>
                </a:cubicBezTo>
                <a:cubicBezTo>
                  <a:pt x="19261" y="2675"/>
                  <a:pt x="25084" y="790"/>
                  <a:pt x="32103" y="790"/>
                </a:cubicBezTo>
                <a:cubicBezTo>
                  <a:pt x="37302" y="790"/>
                  <a:pt x="41852" y="1830"/>
                  <a:pt x="45751" y="3910"/>
                </a:cubicBezTo>
                <a:cubicBezTo>
                  <a:pt x="49651" y="5989"/>
                  <a:pt x="52874" y="8992"/>
                  <a:pt x="55422" y="12917"/>
                </a:cubicBezTo>
                <a:cubicBezTo>
                  <a:pt x="57970" y="16843"/>
                  <a:pt x="59959" y="21626"/>
                  <a:pt x="61388" y="27267"/>
                </a:cubicBezTo>
                <a:cubicBezTo>
                  <a:pt x="62818" y="32909"/>
                  <a:pt x="63533" y="40513"/>
                  <a:pt x="63533" y="50080"/>
                </a:cubicBezTo>
                <a:cubicBezTo>
                  <a:pt x="63533" y="61414"/>
                  <a:pt x="62376" y="70552"/>
                  <a:pt x="60062" y="77493"/>
                </a:cubicBezTo>
                <a:cubicBezTo>
                  <a:pt x="57749" y="84434"/>
                  <a:pt x="54278" y="89802"/>
                  <a:pt x="49651" y="93598"/>
                </a:cubicBezTo>
                <a:cubicBezTo>
                  <a:pt x="45023" y="97393"/>
                  <a:pt x="39174" y="99291"/>
                  <a:pt x="32103" y="99291"/>
                </a:cubicBezTo>
                <a:cubicBezTo>
                  <a:pt x="22796" y="99291"/>
                  <a:pt x="15491" y="95964"/>
                  <a:pt x="10188" y="89308"/>
                </a:cubicBezTo>
                <a:cubicBezTo>
                  <a:pt x="3845" y="81249"/>
                  <a:pt x="673" y="68173"/>
                  <a:pt x="673" y="50080"/>
                </a:cubicBezTo>
                <a:close/>
                <a:moveTo>
                  <a:pt x="12839" y="50080"/>
                </a:moveTo>
                <a:cubicBezTo>
                  <a:pt x="12839" y="65938"/>
                  <a:pt x="14685" y="76479"/>
                  <a:pt x="18377" y="81705"/>
                </a:cubicBezTo>
                <a:cubicBezTo>
                  <a:pt x="22068" y="86930"/>
                  <a:pt x="26644" y="89542"/>
                  <a:pt x="32103" y="89542"/>
                </a:cubicBezTo>
                <a:cubicBezTo>
                  <a:pt x="37562" y="89542"/>
                  <a:pt x="42138" y="86917"/>
                  <a:pt x="45829" y="81666"/>
                </a:cubicBezTo>
                <a:cubicBezTo>
                  <a:pt x="49521" y="76414"/>
                  <a:pt x="51366" y="65886"/>
                  <a:pt x="51366" y="50080"/>
                </a:cubicBezTo>
                <a:cubicBezTo>
                  <a:pt x="51366" y="34221"/>
                  <a:pt x="49521" y="23680"/>
                  <a:pt x="45829" y="18454"/>
                </a:cubicBezTo>
                <a:cubicBezTo>
                  <a:pt x="42138" y="13229"/>
                  <a:pt x="37510" y="10617"/>
                  <a:pt x="31947" y="10617"/>
                </a:cubicBezTo>
                <a:cubicBezTo>
                  <a:pt x="26540" y="10617"/>
                  <a:pt x="22198" y="12904"/>
                  <a:pt x="18922" y="17480"/>
                </a:cubicBezTo>
                <a:cubicBezTo>
                  <a:pt x="14867" y="23355"/>
                  <a:pt x="12839" y="34221"/>
                  <a:pt x="12839" y="50080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5" name="Freeform: Shape 284">
            <a:extLst>
              <a:ext uri="{FF2B5EF4-FFF2-40B4-BE49-F238E27FC236}">
                <a16:creationId xmlns:a16="http://schemas.microsoft.com/office/drawing/2014/main" id="{2E759728-82C3-FECF-7278-05F51202D465}"/>
              </a:ext>
            </a:extLst>
          </p:cNvPr>
          <p:cNvSpPr/>
          <p:nvPr/>
        </p:nvSpPr>
        <p:spPr>
          <a:xfrm>
            <a:off x="4786054" y="6343854"/>
            <a:ext cx="158297" cy="120416"/>
          </a:xfrm>
          <a:custGeom>
            <a:avLst/>
            <a:gdLst>
              <a:gd name="csX0" fmla="*/ 44322 w 158297"/>
              <a:gd name="csY0" fmla="*/ 119195 h 120416"/>
              <a:gd name="csX1" fmla="*/ 29816 w 158297"/>
              <a:gd name="csY1" fmla="*/ 119195 h 120416"/>
              <a:gd name="csX2" fmla="*/ 29816 w 158297"/>
              <a:gd name="csY2" fmla="*/ 26933 h 120416"/>
              <a:gd name="csX3" fmla="*/ 16129 w 158297"/>
              <a:gd name="csY3" fmla="*/ 36916 h 120416"/>
              <a:gd name="csX4" fmla="*/ 882 w 158297"/>
              <a:gd name="csY4" fmla="*/ 44403 h 120416"/>
              <a:gd name="csX5" fmla="*/ 882 w 158297"/>
              <a:gd name="csY5" fmla="*/ 30364 h 120416"/>
              <a:gd name="csX6" fmla="*/ 22134 w 158297"/>
              <a:gd name="csY6" fmla="*/ 16560 h 120416"/>
              <a:gd name="csX7" fmla="*/ 34964 w 158297"/>
              <a:gd name="csY7" fmla="*/ 806 h 120416"/>
              <a:gd name="csX8" fmla="*/ 44322 w 158297"/>
              <a:gd name="csY8" fmla="*/ 806 h 120416"/>
              <a:gd name="csX9" fmla="*/ 44322 w 158297"/>
              <a:gd name="csY9" fmla="*/ 119195 h 120416"/>
              <a:gd name="csX10" fmla="*/ 82281 w 158297"/>
              <a:gd name="csY10" fmla="*/ 61015 h 120416"/>
              <a:gd name="csX11" fmla="*/ 86571 w 158297"/>
              <a:gd name="csY11" fmla="*/ 27362 h 120416"/>
              <a:gd name="csX12" fmla="*/ 99361 w 158297"/>
              <a:gd name="csY12" fmla="*/ 7709 h 120416"/>
              <a:gd name="csX13" fmla="*/ 120730 w 158297"/>
              <a:gd name="csY13" fmla="*/ 806 h 120416"/>
              <a:gd name="csX14" fmla="*/ 137342 w 158297"/>
              <a:gd name="csY14" fmla="*/ 4628 h 120416"/>
              <a:gd name="csX15" fmla="*/ 149158 w 158297"/>
              <a:gd name="csY15" fmla="*/ 15663 h 120416"/>
              <a:gd name="csX16" fmla="*/ 156489 w 158297"/>
              <a:gd name="csY16" fmla="*/ 33211 h 120416"/>
              <a:gd name="csX17" fmla="*/ 159180 w 158297"/>
              <a:gd name="csY17" fmla="*/ 61015 h 120416"/>
              <a:gd name="csX18" fmla="*/ 154890 w 158297"/>
              <a:gd name="csY18" fmla="*/ 94511 h 120416"/>
              <a:gd name="csX19" fmla="*/ 142139 w 158297"/>
              <a:gd name="csY19" fmla="*/ 114243 h 120416"/>
              <a:gd name="csX20" fmla="*/ 120730 w 158297"/>
              <a:gd name="csY20" fmla="*/ 121223 h 120416"/>
              <a:gd name="csX21" fmla="*/ 93902 w 158297"/>
              <a:gd name="csY21" fmla="*/ 108978 h 120416"/>
              <a:gd name="csX22" fmla="*/ 82281 w 158297"/>
              <a:gd name="csY22" fmla="*/ 61015 h 120416"/>
              <a:gd name="csX23" fmla="*/ 97100 w 158297"/>
              <a:gd name="csY23" fmla="*/ 61015 h 120416"/>
              <a:gd name="csX24" fmla="*/ 103924 w 158297"/>
              <a:gd name="csY24" fmla="*/ 99698 h 120416"/>
              <a:gd name="csX25" fmla="*/ 120730 w 158297"/>
              <a:gd name="csY25" fmla="*/ 109290 h 120416"/>
              <a:gd name="csX26" fmla="*/ 137459 w 158297"/>
              <a:gd name="csY26" fmla="*/ 99658 h 120416"/>
              <a:gd name="csX27" fmla="*/ 144283 w 158297"/>
              <a:gd name="csY27" fmla="*/ 61015 h 120416"/>
              <a:gd name="csX28" fmla="*/ 137459 w 158297"/>
              <a:gd name="csY28" fmla="*/ 22371 h 120416"/>
              <a:gd name="csX29" fmla="*/ 120574 w 158297"/>
              <a:gd name="csY29" fmla="*/ 12817 h 120416"/>
              <a:gd name="csX30" fmla="*/ 104587 w 158297"/>
              <a:gd name="csY30" fmla="*/ 21240 h 120416"/>
              <a:gd name="csX31" fmla="*/ 97100 w 158297"/>
              <a:gd name="csY31" fmla="*/ 61015 h 120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58297" h="120416">
                <a:moveTo>
                  <a:pt x="44322" y="119195"/>
                </a:moveTo>
                <a:lnTo>
                  <a:pt x="29816" y="119195"/>
                </a:lnTo>
                <a:lnTo>
                  <a:pt x="29816" y="26933"/>
                </a:lnTo>
                <a:cubicBezTo>
                  <a:pt x="26333" y="30260"/>
                  <a:pt x="21770" y="33588"/>
                  <a:pt x="16129" y="36916"/>
                </a:cubicBezTo>
                <a:cubicBezTo>
                  <a:pt x="10487" y="40243"/>
                  <a:pt x="5405" y="42739"/>
                  <a:pt x="882" y="44403"/>
                </a:cubicBezTo>
                <a:lnTo>
                  <a:pt x="882" y="30364"/>
                </a:lnTo>
                <a:cubicBezTo>
                  <a:pt x="8993" y="26569"/>
                  <a:pt x="16077" y="21968"/>
                  <a:pt x="22134" y="16560"/>
                </a:cubicBezTo>
                <a:cubicBezTo>
                  <a:pt x="28191" y="11153"/>
                  <a:pt x="32468" y="5902"/>
                  <a:pt x="34964" y="806"/>
                </a:cubicBezTo>
                <a:lnTo>
                  <a:pt x="44322" y="806"/>
                </a:lnTo>
                <a:lnTo>
                  <a:pt x="44322" y="119195"/>
                </a:lnTo>
                <a:close/>
                <a:moveTo>
                  <a:pt x="82281" y="61015"/>
                </a:moveTo>
                <a:cubicBezTo>
                  <a:pt x="82281" y="47080"/>
                  <a:pt x="83711" y="35863"/>
                  <a:pt x="86571" y="27362"/>
                </a:cubicBezTo>
                <a:cubicBezTo>
                  <a:pt x="89430" y="18861"/>
                  <a:pt x="93694" y="12310"/>
                  <a:pt x="99361" y="7709"/>
                </a:cubicBezTo>
                <a:cubicBezTo>
                  <a:pt x="105028" y="3107"/>
                  <a:pt x="112151" y="806"/>
                  <a:pt x="120730" y="806"/>
                </a:cubicBezTo>
                <a:cubicBezTo>
                  <a:pt x="127022" y="806"/>
                  <a:pt x="132559" y="2080"/>
                  <a:pt x="137342" y="4628"/>
                </a:cubicBezTo>
                <a:cubicBezTo>
                  <a:pt x="142126" y="7175"/>
                  <a:pt x="146064" y="10854"/>
                  <a:pt x="149158" y="15663"/>
                </a:cubicBezTo>
                <a:cubicBezTo>
                  <a:pt x="152251" y="20473"/>
                  <a:pt x="154695" y="26322"/>
                  <a:pt x="156489" y="33211"/>
                </a:cubicBezTo>
                <a:cubicBezTo>
                  <a:pt x="158283" y="40100"/>
                  <a:pt x="159180" y="49368"/>
                  <a:pt x="159180" y="61015"/>
                </a:cubicBezTo>
                <a:cubicBezTo>
                  <a:pt x="159180" y="74845"/>
                  <a:pt x="157750" y="86010"/>
                  <a:pt x="154890" y="94511"/>
                </a:cubicBezTo>
                <a:cubicBezTo>
                  <a:pt x="152030" y="103012"/>
                  <a:pt x="147780" y="109589"/>
                  <a:pt x="142139" y="114243"/>
                </a:cubicBezTo>
                <a:cubicBezTo>
                  <a:pt x="136497" y="118896"/>
                  <a:pt x="129361" y="121223"/>
                  <a:pt x="120730" y="121223"/>
                </a:cubicBezTo>
                <a:cubicBezTo>
                  <a:pt x="109344" y="121223"/>
                  <a:pt x="100401" y="117141"/>
                  <a:pt x="93902" y="108978"/>
                </a:cubicBezTo>
                <a:cubicBezTo>
                  <a:pt x="86155" y="99152"/>
                  <a:pt x="82281" y="83164"/>
                  <a:pt x="82281" y="61015"/>
                </a:cubicBezTo>
                <a:close/>
                <a:moveTo>
                  <a:pt x="97100" y="61015"/>
                </a:moveTo>
                <a:cubicBezTo>
                  <a:pt x="97100" y="80408"/>
                  <a:pt x="99374" y="93303"/>
                  <a:pt x="103924" y="99698"/>
                </a:cubicBezTo>
                <a:cubicBezTo>
                  <a:pt x="108473" y="106093"/>
                  <a:pt x="114075" y="109290"/>
                  <a:pt x="120730" y="109290"/>
                </a:cubicBezTo>
                <a:cubicBezTo>
                  <a:pt x="127333" y="109290"/>
                  <a:pt x="132910" y="106080"/>
                  <a:pt x="137459" y="99658"/>
                </a:cubicBezTo>
                <a:cubicBezTo>
                  <a:pt x="142009" y="93237"/>
                  <a:pt x="144283" y="80356"/>
                  <a:pt x="144283" y="61015"/>
                </a:cubicBezTo>
                <a:cubicBezTo>
                  <a:pt x="144283" y="41621"/>
                  <a:pt x="142009" y="28740"/>
                  <a:pt x="137459" y="22371"/>
                </a:cubicBezTo>
                <a:cubicBezTo>
                  <a:pt x="132910" y="16001"/>
                  <a:pt x="127281" y="12817"/>
                  <a:pt x="120574" y="12817"/>
                </a:cubicBezTo>
                <a:cubicBezTo>
                  <a:pt x="113919" y="12817"/>
                  <a:pt x="108590" y="15624"/>
                  <a:pt x="104587" y="21240"/>
                </a:cubicBezTo>
                <a:cubicBezTo>
                  <a:pt x="99595" y="28415"/>
                  <a:pt x="97100" y="41673"/>
                  <a:pt x="97100" y="61015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6" name="Freeform: Shape 285">
            <a:extLst>
              <a:ext uri="{FF2B5EF4-FFF2-40B4-BE49-F238E27FC236}">
                <a16:creationId xmlns:a16="http://schemas.microsoft.com/office/drawing/2014/main" id="{02AB62CB-E981-5763-BAA0-24F537A57289}"/>
              </a:ext>
            </a:extLst>
          </p:cNvPr>
          <p:cNvSpPr/>
          <p:nvPr/>
        </p:nvSpPr>
        <p:spPr>
          <a:xfrm>
            <a:off x="4972450" y="6285518"/>
            <a:ext cx="35563" cy="96863"/>
          </a:xfrm>
          <a:custGeom>
            <a:avLst/>
            <a:gdLst>
              <a:gd name="csX0" fmla="*/ 36483 w 35563"/>
              <a:gd name="csY0" fmla="*/ 97653 h 96863"/>
              <a:gd name="csX1" fmla="*/ 24629 w 35563"/>
              <a:gd name="csY1" fmla="*/ 97653 h 96863"/>
              <a:gd name="csX2" fmla="*/ 24629 w 35563"/>
              <a:gd name="csY2" fmla="*/ 22159 h 96863"/>
              <a:gd name="csX3" fmla="*/ 13398 w 35563"/>
              <a:gd name="csY3" fmla="*/ 30348 h 96863"/>
              <a:gd name="csX4" fmla="*/ 920 w 35563"/>
              <a:gd name="csY4" fmla="*/ 36431 h 96863"/>
              <a:gd name="csX5" fmla="*/ 920 w 35563"/>
              <a:gd name="csY5" fmla="*/ 24967 h 96863"/>
              <a:gd name="csX6" fmla="*/ 18312 w 35563"/>
              <a:gd name="csY6" fmla="*/ 13697 h 96863"/>
              <a:gd name="csX7" fmla="*/ 28840 w 35563"/>
              <a:gd name="csY7" fmla="*/ 790 h 96863"/>
              <a:gd name="csX8" fmla="*/ 36483 w 35563"/>
              <a:gd name="csY8" fmla="*/ 790 h 96863"/>
              <a:gd name="csX9" fmla="*/ 36483 w 35563"/>
              <a:gd name="csY9" fmla="*/ 97653 h 96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5563" h="96863">
                <a:moveTo>
                  <a:pt x="36483" y="97653"/>
                </a:moveTo>
                <a:lnTo>
                  <a:pt x="24629" y="97653"/>
                </a:lnTo>
                <a:lnTo>
                  <a:pt x="24629" y="22159"/>
                </a:lnTo>
                <a:cubicBezTo>
                  <a:pt x="21769" y="24915"/>
                  <a:pt x="18026" y="27644"/>
                  <a:pt x="13398" y="30348"/>
                </a:cubicBezTo>
                <a:cubicBezTo>
                  <a:pt x="8771" y="33052"/>
                  <a:pt x="4612" y="35079"/>
                  <a:pt x="920" y="36431"/>
                </a:cubicBezTo>
                <a:lnTo>
                  <a:pt x="920" y="24967"/>
                </a:lnTo>
                <a:cubicBezTo>
                  <a:pt x="7575" y="21899"/>
                  <a:pt x="13372" y="18142"/>
                  <a:pt x="18312" y="13697"/>
                </a:cubicBezTo>
                <a:cubicBezTo>
                  <a:pt x="23251" y="9252"/>
                  <a:pt x="26760" y="4949"/>
                  <a:pt x="28840" y="790"/>
                </a:cubicBezTo>
                <a:lnTo>
                  <a:pt x="36483" y="790"/>
                </a:lnTo>
                <a:lnTo>
                  <a:pt x="36483" y="97653"/>
                </a:ln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7" name="Freeform: Shape 286">
            <a:extLst>
              <a:ext uri="{FF2B5EF4-FFF2-40B4-BE49-F238E27FC236}">
                <a16:creationId xmlns:a16="http://schemas.microsoft.com/office/drawing/2014/main" id="{DE87F848-A7E1-A0FF-9022-6119608032C4}"/>
              </a:ext>
            </a:extLst>
          </p:cNvPr>
          <p:cNvSpPr/>
          <p:nvPr/>
        </p:nvSpPr>
        <p:spPr>
          <a:xfrm>
            <a:off x="6023913" y="6343854"/>
            <a:ext cx="158297" cy="120416"/>
          </a:xfrm>
          <a:custGeom>
            <a:avLst/>
            <a:gdLst>
              <a:gd name="csX0" fmla="*/ 44570 w 158297"/>
              <a:gd name="csY0" fmla="*/ 119195 h 120416"/>
              <a:gd name="csX1" fmla="*/ 30064 w 158297"/>
              <a:gd name="csY1" fmla="*/ 119195 h 120416"/>
              <a:gd name="csX2" fmla="*/ 30064 w 158297"/>
              <a:gd name="csY2" fmla="*/ 26933 h 120416"/>
              <a:gd name="csX3" fmla="*/ 16377 w 158297"/>
              <a:gd name="csY3" fmla="*/ 36916 h 120416"/>
              <a:gd name="csX4" fmla="*/ 1130 w 158297"/>
              <a:gd name="csY4" fmla="*/ 44403 h 120416"/>
              <a:gd name="csX5" fmla="*/ 1130 w 158297"/>
              <a:gd name="csY5" fmla="*/ 30364 h 120416"/>
              <a:gd name="csX6" fmla="*/ 22382 w 158297"/>
              <a:gd name="csY6" fmla="*/ 16560 h 120416"/>
              <a:gd name="csX7" fmla="*/ 35212 w 158297"/>
              <a:gd name="csY7" fmla="*/ 806 h 120416"/>
              <a:gd name="csX8" fmla="*/ 44570 w 158297"/>
              <a:gd name="csY8" fmla="*/ 806 h 120416"/>
              <a:gd name="csX9" fmla="*/ 44570 w 158297"/>
              <a:gd name="csY9" fmla="*/ 119195 h 120416"/>
              <a:gd name="csX10" fmla="*/ 82529 w 158297"/>
              <a:gd name="csY10" fmla="*/ 61015 h 120416"/>
              <a:gd name="csX11" fmla="*/ 86819 w 158297"/>
              <a:gd name="csY11" fmla="*/ 27362 h 120416"/>
              <a:gd name="csX12" fmla="*/ 99609 w 158297"/>
              <a:gd name="csY12" fmla="*/ 7709 h 120416"/>
              <a:gd name="csX13" fmla="*/ 120978 w 158297"/>
              <a:gd name="csY13" fmla="*/ 806 h 120416"/>
              <a:gd name="csX14" fmla="*/ 137590 w 158297"/>
              <a:gd name="csY14" fmla="*/ 4628 h 120416"/>
              <a:gd name="csX15" fmla="*/ 149406 w 158297"/>
              <a:gd name="csY15" fmla="*/ 15663 h 120416"/>
              <a:gd name="csX16" fmla="*/ 156737 w 158297"/>
              <a:gd name="csY16" fmla="*/ 33211 h 120416"/>
              <a:gd name="csX17" fmla="*/ 159428 w 158297"/>
              <a:gd name="csY17" fmla="*/ 61015 h 120416"/>
              <a:gd name="csX18" fmla="*/ 155138 w 158297"/>
              <a:gd name="csY18" fmla="*/ 94511 h 120416"/>
              <a:gd name="csX19" fmla="*/ 142387 w 158297"/>
              <a:gd name="csY19" fmla="*/ 114243 h 120416"/>
              <a:gd name="csX20" fmla="*/ 120978 w 158297"/>
              <a:gd name="csY20" fmla="*/ 121223 h 120416"/>
              <a:gd name="csX21" fmla="*/ 94150 w 158297"/>
              <a:gd name="csY21" fmla="*/ 108978 h 120416"/>
              <a:gd name="csX22" fmla="*/ 82529 w 158297"/>
              <a:gd name="csY22" fmla="*/ 61015 h 120416"/>
              <a:gd name="csX23" fmla="*/ 97348 w 158297"/>
              <a:gd name="csY23" fmla="*/ 61015 h 120416"/>
              <a:gd name="csX24" fmla="*/ 104172 w 158297"/>
              <a:gd name="csY24" fmla="*/ 99698 h 120416"/>
              <a:gd name="csX25" fmla="*/ 120978 w 158297"/>
              <a:gd name="csY25" fmla="*/ 109290 h 120416"/>
              <a:gd name="csX26" fmla="*/ 137707 w 158297"/>
              <a:gd name="csY26" fmla="*/ 99658 h 120416"/>
              <a:gd name="csX27" fmla="*/ 144531 w 158297"/>
              <a:gd name="csY27" fmla="*/ 61015 h 120416"/>
              <a:gd name="csX28" fmla="*/ 137707 w 158297"/>
              <a:gd name="csY28" fmla="*/ 22371 h 120416"/>
              <a:gd name="csX29" fmla="*/ 120822 w 158297"/>
              <a:gd name="csY29" fmla="*/ 12817 h 120416"/>
              <a:gd name="csX30" fmla="*/ 104835 w 158297"/>
              <a:gd name="csY30" fmla="*/ 21240 h 120416"/>
              <a:gd name="csX31" fmla="*/ 97348 w 158297"/>
              <a:gd name="csY31" fmla="*/ 61015 h 120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58297" h="120416">
                <a:moveTo>
                  <a:pt x="44570" y="119195"/>
                </a:moveTo>
                <a:lnTo>
                  <a:pt x="30064" y="119195"/>
                </a:lnTo>
                <a:lnTo>
                  <a:pt x="30064" y="26933"/>
                </a:lnTo>
                <a:cubicBezTo>
                  <a:pt x="26581" y="30260"/>
                  <a:pt x="22018" y="33588"/>
                  <a:pt x="16377" y="36916"/>
                </a:cubicBezTo>
                <a:cubicBezTo>
                  <a:pt x="10735" y="40243"/>
                  <a:pt x="5653" y="42739"/>
                  <a:pt x="1130" y="44403"/>
                </a:cubicBezTo>
                <a:lnTo>
                  <a:pt x="1130" y="30364"/>
                </a:lnTo>
                <a:cubicBezTo>
                  <a:pt x="9241" y="26569"/>
                  <a:pt x="16325" y="21968"/>
                  <a:pt x="22382" y="16560"/>
                </a:cubicBezTo>
                <a:cubicBezTo>
                  <a:pt x="28439" y="11153"/>
                  <a:pt x="32716" y="5902"/>
                  <a:pt x="35212" y="806"/>
                </a:cubicBezTo>
                <a:lnTo>
                  <a:pt x="44570" y="806"/>
                </a:lnTo>
                <a:lnTo>
                  <a:pt x="44570" y="119195"/>
                </a:lnTo>
                <a:close/>
                <a:moveTo>
                  <a:pt x="82529" y="61015"/>
                </a:moveTo>
                <a:cubicBezTo>
                  <a:pt x="82529" y="47080"/>
                  <a:pt x="83959" y="35863"/>
                  <a:pt x="86819" y="27362"/>
                </a:cubicBezTo>
                <a:cubicBezTo>
                  <a:pt x="89678" y="18861"/>
                  <a:pt x="93942" y="12310"/>
                  <a:pt x="99609" y="7709"/>
                </a:cubicBezTo>
                <a:cubicBezTo>
                  <a:pt x="105276" y="3107"/>
                  <a:pt x="112399" y="806"/>
                  <a:pt x="120978" y="806"/>
                </a:cubicBezTo>
                <a:cubicBezTo>
                  <a:pt x="127270" y="806"/>
                  <a:pt x="132807" y="2080"/>
                  <a:pt x="137590" y="4628"/>
                </a:cubicBezTo>
                <a:cubicBezTo>
                  <a:pt x="142374" y="7175"/>
                  <a:pt x="146312" y="10854"/>
                  <a:pt x="149406" y="15663"/>
                </a:cubicBezTo>
                <a:cubicBezTo>
                  <a:pt x="152499" y="20473"/>
                  <a:pt x="154943" y="26322"/>
                  <a:pt x="156737" y="33211"/>
                </a:cubicBezTo>
                <a:cubicBezTo>
                  <a:pt x="158531" y="40100"/>
                  <a:pt x="159428" y="49368"/>
                  <a:pt x="159428" y="61015"/>
                </a:cubicBezTo>
                <a:cubicBezTo>
                  <a:pt x="159428" y="74845"/>
                  <a:pt x="157998" y="86010"/>
                  <a:pt x="155138" y="94511"/>
                </a:cubicBezTo>
                <a:cubicBezTo>
                  <a:pt x="152278" y="103012"/>
                  <a:pt x="148028" y="109589"/>
                  <a:pt x="142387" y="114243"/>
                </a:cubicBezTo>
                <a:cubicBezTo>
                  <a:pt x="136745" y="118896"/>
                  <a:pt x="129609" y="121223"/>
                  <a:pt x="120978" y="121223"/>
                </a:cubicBezTo>
                <a:cubicBezTo>
                  <a:pt x="109592" y="121223"/>
                  <a:pt x="100649" y="117141"/>
                  <a:pt x="94150" y="108978"/>
                </a:cubicBezTo>
                <a:cubicBezTo>
                  <a:pt x="86403" y="99152"/>
                  <a:pt x="82529" y="83164"/>
                  <a:pt x="82529" y="61015"/>
                </a:cubicBezTo>
                <a:close/>
                <a:moveTo>
                  <a:pt x="97348" y="61015"/>
                </a:moveTo>
                <a:cubicBezTo>
                  <a:pt x="97348" y="80408"/>
                  <a:pt x="99622" y="93303"/>
                  <a:pt x="104172" y="99698"/>
                </a:cubicBezTo>
                <a:cubicBezTo>
                  <a:pt x="108721" y="106093"/>
                  <a:pt x="114323" y="109290"/>
                  <a:pt x="120978" y="109290"/>
                </a:cubicBezTo>
                <a:cubicBezTo>
                  <a:pt x="127581" y="109290"/>
                  <a:pt x="133158" y="106080"/>
                  <a:pt x="137707" y="99658"/>
                </a:cubicBezTo>
                <a:cubicBezTo>
                  <a:pt x="142257" y="93237"/>
                  <a:pt x="144531" y="80356"/>
                  <a:pt x="144531" y="61015"/>
                </a:cubicBezTo>
                <a:cubicBezTo>
                  <a:pt x="144531" y="41621"/>
                  <a:pt x="142257" y="28740"/>
                  <a:pt x="137707" y="22371"/>
                </a:cubicBezTo>
                <a:cubicBezTo>
                  <a:pt x="133158" y="16001"/>
                  <a:pt x="127529" y="12817"/>
                  <a:pt x="120822" y="12817"/>
                </a:cubicBezTo>
                <a:cubicBezTo>
                  <a:pt x="114167" y="12817"/>
                  <a:pt x="108838" y="15624"/>
                  <a:pt x="104835" y="21240"/>
                </a:cubicBezTo>
                <a:cubicBezTo>
                  <a:pt x="99843" y="28415"/>
                  <a:pt x="97348" y="41673"/>
                  <a:pt x="97348" y="61015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8" name="Freeform: Shape 287">
            <a:extLst>
              <a:ext uri="{FF2B5EF4-FFF2-40B4-BE49-F238E27FC236}">
                <a16:creationId xmlns:a16="http://schemas.microsoft.com/office/drawing/2014/main" id="{751AC309-FB63-E3D0-4863-9A7441AE7CCC}"/>
              </a:ext>
            </a:extLst>
          </p:cNvPr>
          <p:cNvSpPr/>
          <p:nvPr/>
        </p:nvSpPr>
        <p:spPr>
          <a:xfrm>
            <a:off x="6199698" y="6285518"/>
            <a:ext cx="63800" cy="96863"/>
          </a:xfrm>
          <a:custGeom>
            <a:avLst/>
            <a:gdLst>
              <a:gd name="csX0" fmla="*/ 64968 w 63800"/>
              <a:gd name="csY0" fmla="*/ 86267 h 96863"/>
              <a:gd name="csX1" fmla="*/ 64968 w 63800"/>
              <a:gd name="csY1" fmla="*/ 97653 h 96863"/>
              <a:gd name="csX2" fmla="*/ 1172 w 63800"/>
              <a:gd name="csY2" fmla="*/ 97653 h 96863"/>
              <a:gd name="csX3" fmla="*/ 2576 w 63800"/>
              <a:gd name="csY3" fmla="*/ 89465 h 96863"/>
              <a:gd name="csX4" fmla="*/ 10374 w 63800"/>
              <a:gd name="csY4" fmla="*/ 76596 h 96863"/>
              <a:gd name="csX5" fmla="*/ 25895 w 63800"/>
              <a:gd name="csY5" fmla="*/ 62012 h 96863"/>
              <a:gd name="csX6" fmla="*/ 47108 w 63800"/>
              <a:gd name="csY6" fmla="*/ 41540 h 96863"/>
              <a:gd name="csX7" fmla="*/ 52645 w 63800"/>
              <a:gd name="csY7" fmla="*/ 27306 h 96863"/>
              <a:gd name="csX8" fmla="*/ 47615 w 63800"/>
              <a:gd name="csY8" fmla="*/ 15452 h 96863"/>
              <a:gd name="csX9" fmla="*/ 34474 w 63800"/>
              <a:gd name="csY9" fmla="*/ 10617 h 96863"/>
              <a:gd name="csX10" fmla="*/ 20825 w 63800"/>
              <a:gd name="csY10" fmla="*/ 15725 h 96863"/>
              <a:gd name="csX11" fmla="*/ 15600 w 63800"/>
              <a:gd name="csY11" fmla="*/ 29958 h 96863"/>
              <a:gd name="csX12" fmla="*/ 3433 w 63800"/>
              <a:gd name="csY12" fmla="*/ 28710 h 96863"/>
              <a:gd name="csX13" fmla="*/ 12831 w 63800"/>
              <a:gd name="csY13" fmla="*/ 7926 h 96863"/>
              <a:gd name="csX14" fmla="*/ 34786 w 63800"/>
              <a:gd name="csY14" fmla="*/ 790 h 96863"/>
              <a:gd name="csX15" fmla="*/ 56740 w 63800"/>
              <a:gd name="csY15" fmla="*/ 8472 h 96863"/>
              <a:gd name="csX16" fmla="*/ 64812 w 63800"/>
              <a:gd name="csY16" fmla="*/ 27540 h 96863"/>
              <a:gd name="csX17" fmla="*/ 62433 w 63800"/>
              <a:gd name="csY17" fmla="*/ 38966 h 96863"/>
              <a:gd name="csX18" fmla="*/ 54595 w 63800"/>
              <a:gd name="csY18" fmla="*/ 50743 h 96863"/>
              <a:gd name="csX19" fmla="*/ 36346 w 63800"/>
              <a:gd name="csY19" fmla="*/ 67705 h 96863"/>
              <a:gd name="csX20" fmla="*/ 22658 w 63800"/>
              <a:gd name="csY20" fmla="*/ 79872 h 96863"/>
              <a:gd name="csX21" fmla="*/ 17628 w 63800"/>
              <a:gd name="csY21" fmla="*/ 86267 h 96863"/>
              <a:gd name="csX22" fmla="*/ 64968 w 63800"/>
              <a:gd name="csY22" fmla="*/ 86267 h 96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63800" h="96863">
                <a:moveTo>
                  <a:pt x="64968" y="86267"/>
                </a:moveTo>
                <a:lnTo>
                  <a:pt x="64968" y="97653"/>
                </a:lnTo>
                <a:lnTo>
                  <a:pt x="1172" y="97653"/>
                </a:lnTo>
                <a:cubicBezTo>
                  <a:pt x="1120" y="94794"/>
                  <a:pt x="1588" y="92064"/>
                  <a:pt x="2576" y="89465"/>
                </a:cubicBezTo>
                <a:cubicBezTo>
                  <a:pt x="4188" y="85097"/>
                  <a:pt x="6787" y="80808"/>
                  <a:pt x="10374" y="76596"/>
                </a:cubicBezTo>
                <a:cubicBezTo>
                  <a:pt x="13962" y="72384"/>
                  <a:pt x="19136" y="67523"/>
                  <a:pt x="25895" y="62012"/>
                </a:cubicBezTo>
                <a:cubicBezTo>
                  <a:pt x="36345" y="53381"/>
                  <a:pt x="43416" y="46557"/>
                  <a:pt x="47108" y="41540"/>
                </a:cubicBezTo>
                <a:cubicBezTo>
                  <a:pt x="50800" y="36522"/>
                  <a:pt x="52645" y="31778"/>
                  <a:pt x="52645" y="27306"/>
                </a:cubicBezTo>
                <a:cubicBezTo>
                  <a:pt x="52645" y="22627"/>
                  <a:pt x="50969" y="18675"/>
                  <a:pt x="47615" y="15452"/>
                </a:cubicBezTo>
                <a:cubicBezTo>
                  <a:pt x="44262" y="12228"/>
                  <a:pt x="39881" y="10617"/>
                  <a:pt x="34474" y="10617"/>
                </a:cubicBezTo>
                <a:cubicBezTo>
                  <a:pt x="28806" y="10617"/>
                  <a:pt x="24257" y="12319"/>
                  <a:pt x="20825" y="15725"/>
                </a:cubicBezTo>
                <a:cubicBezTo>
                  <a:pt x="17394" y="19130"/>
                  <a:pt x="15652" y="23875"/>
                  <a:pt x="15600" y="29958"/>
                </a:cubicBezTo>
                <a:lnTo>
                  <a:pt x="3433" y="28710"/>
                </a:lnTo>
                <a:cubicBezTo>
                  <a:pt x="4265" y="19611"/>
                  <a:pt x="7398" y="12683"/>
                  <a:pt x="12831" y="7926"/>
                </a:cubicBezTo>
                <a:cubicBezTo>
                  <a:pt x="18264" y="3169"/>
                  <a:pt x="25583" y="790"/>
                  <a:pt x="34786" y="790"/>
                </a:cubicBezTo>
                <a:cubicBezTo>
                  <a:pt x="44040" y="790"/>
                  <a:pt x="51358" y="3351"/>
                  <a:pt x="56740" y="8472"/>
                </a:cubicBezTo>
                <a:cubicBezTo>
                  <a:pt x="62121" y="13593"/>
                  <a:pt x="64812" y="19949"/>
                  <a:pt x="64812" y="27540"/>
                </a:cubicBezTo>
                <a:cubicBezTo>
                  <a:pt x="64812" y="31440"/>
                  <a:pt x="64019" y="35248"/>
                  <a:pt x="62433" y="38966"/>
                </a:cubicBezTo>
                <a:cubicBezTo>
                  <a:pt x="60847" y="42684"/>
                  <a:pt x="58235" y="46609"/>
                  <a:pt x="54595" y="50743"/>
                </a:cubicBezTo>
                <a:cubicBezTo>
                  <a:pt x="50956" y="54876"/>
                  <a:pt x="44872" y="60530"/>
                  <a:pt x="36346" y="67705"/>
                </a:cubicBezTo>
                <a:cubicBezTo>
                  <a:pt x="29223" y="73685"/>
                  <a:pt x="24660" y="77740"/>
                  <a:pt x="22658" y="79872"/>
                </a:cubicBezTo>
                <a:cubicBezTo>
                  <a:pt x="20656" y="82003"/>
                  <a:pt x="18980" y="84135"/>
                  <a:pt x="17628" y="86267"/>
                </a:cubicBezTo>
                <a:lnTo>
                  <a:pt x="64968" y="86267"/>
                </a:ln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89" name="Graphic 10">
            <a:extLst>
              <a:ext uri="{FF2B5EF4-FFF2-40B4-BE49-F238E27FC236}">
                <a16:creationId xmlns:a16="http://schemas.microsoft.com/office/drawing/2014/main" id="{67B9E410-5FD0-0A28-A376-1B4C686322C3}"/>
              </a:ext>
            </a:extLst>
          </p:cNvPr>
          <p:cNvGrpSpPr/>
          <p:nvPr/>
        </p:nvGrpSpPr>
        <p:grpSpPr>
          <a:xfrm>
            <a:off x="2914528" y="6525716"/>
            <a:ext cx="1490937" cy="224611"/>
            <a:chOff x="2914528" y="6152100"/>
            <a:chExt cx="1490937" cy="224611"/>
          </a:xfrm>
          <a:solidFill>
            <a:srgbClr val="000000"/>
          </a:solidFill>
        </p:grpSpPr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4C7C140F-6104-D08B-DAF5-215D6DFAC9F1}"/>
                </a:ext>
              </a:extLst>
            </p:cNvPr>
            <p:cNvSpPr/>
            <p:nvPr/>
          </p:nvSpPr>
          <p:spPr>
            <a:xfrm>
              <a:off x="2914528" y="6167152"/>
              <a:ext cx="130009" cy="153406"/>
            </a:xfrm>
            <a:custGeom>
              <a:avLst/>
              <a:gdLst>
                <a:gd name="csX0" fmla="*/ 662 w 130009"/>
                <a:gd name="csY0" fmla="*/ 154221 h 153406"/>
                <a:gd name="csX1" fmla="*/ 662 w 130009"/>
                <a:gd name="csY1" fmla="*/ 146344 h 153406"/>
                <a:gd name="csX2" fmla="*/ 23747 w 130009"/>
                <a:gd name="csY2" fmla="*/ 139169 h 153406"/>
                <a:gd name="csX3" fmla="*/ 23747 w 130009"/>
                <a:gd name="csY3" fmla="*/ 15789 h 153406"/>
                <a:gd name="csX4" fmla="*/ 662 w 130009"/>
                <a:gd name="csY4" fmla="*/ 8692 h 153406"/>
                <a:gd name="csX5" fmla="*/ 662 w 130009"/>
                <a:gd name="csY5" fmla="*/ 815 h 153406"/>
                <a:gd name="csX6" fmla="*/ 124432 w 130009"/>
                <a:gd name="csY6" fmla="*/ 815 h 153406"/>
                <a:gd name="csX7" fmla="*/ 130671 w 130009"/>
                <a:gd name="csY7" fmla="*/ 52210 h 153406"/>
                <a:gd name="csX8" fmla="*/ 124198 w 130009"/>
                <a:gd name="csY8" fmla="*/ 52210 h 153406"/>
                <a:gd name="csX9" fmla="*/ 120142 w 130009"/>
                <a:gd name="csY9" fmla="*/ 29905 h 153406"/>
                <a:gd name="csX10" fmla="*/ 112616 w 130009"/>
                <a:gd name="csY10" fmla="*/ 17076 h 153406"/>
                <a:gd name="csX11" fmla="*/ 99397 w 130009"/>
                <a:gd name="csY11" fmla="*/ 10563 h 153406"/>
                <a:gd name="csX12" fmla="*/ 76624 w 130009"/>
                <a:gd name="csY12" fmla="*/ 8692 h 153406"/>
                <a:gd name="csX13" fmla="*/ 56113 w 130009"/>
                <a:gd name="csY13" fmla="*/ 8692 h 153406"/>
                <a:gd name="csX14" fmla="*/ 49795 w 130009"/>
                <a:gd name="csY14" fmla="*/ 9004 h 153406"/>
                <a:gd name="csX15" fmla="*/ 46130 w 130009"/>
                <a:gd name="csY15" fmla="*/ 10914 h 153406"/>
                <a:gd name="csX16" fmla="*/ 44726 w 130009"/>
                <a:gd name="csY16" fmla="*/ 15789 h 153406"/>
                <a:gd name="csX17" fmla="*/ 44726 w 130009"/>
                <a:gd name="csY17" fmla="*/ 73579 h 153406"/>
                <a:gd name="csX18" fmla="*/ 60636 w 130009"/>
                <a:gd name="csY18" fmla="*/ 73579 h 153406"/>
                <a:gd name="csX19" fmla="*/ 77482 w 130009"/>
                <a:gd name="csY19" fmla="*/ 71551 h 153406"/>
                <a:gd name="csX20" fmla="*/ 84891 w 130009"/>
                <a:gd name="csY20" fmla="*/ 64182 h 153406"/>
                <a:gd name="csX21" fmla="*/ 86918 w 130009"/>
                <a:gd name="csY21" fmla="*/ 47297 h 153406"/>
                <a:gd name="csX22" fmla="*/ 93392 w 130009"/>
                <a:gd name="csY22" fmla="*/ 47297 h 153406"/>
                <a:gd name="csX23" fmla="*/ 93392 w 130009"/>
                <a:gd name="csY23" fmla="*/ 107739 h 153406"/>
                <a:gd name="csX24" fmla="*/ 86918 w 130009"/>
                <a:gd name="csY24" fmla="*/ 107739 h 153406"/>
                <a:gd name="csX25" fmla="*/ 84891 w 130009"/>
                <a:gd name="csY25" fmla="*/ 90815 h 153406"/>
                <a:gd name="csX26" fmla="*/ 77482 w 130009"/>
                <a:gd name="csY26" fmla="*/ 83406 h 153406"/>
                <a:gd name="csX27" fmla="*/ 60636 w 130009"/>
                <a:gd name="csY27" fmla="*/ 81378 h 153406"/>
                <a:gd name="csX28" fmla="*/ 44726 w 130009"/>
                <a:gd name="csY28" fmla="*/ 81378 h 153406"/>
                <a:gd name="csX29" fmla="*/ 44726 w 130009"/>
                <a:gd name="csY29" fmla="*/ 139169 h 153406"/>
                <a:gd name="csX30" fmla="*/ 73426 w 130009"/>
                <a:gd name="csY30" fmla="*/ 146344 h 153406"/>
                <a:gd name="csX31" fmla="*/ 73426 w 130009"/>
                <a:gd name="csY31" fmla="*/ 154221 h 153406"/>
                <a:gd name="csX32" fmla="*/ 662 w 130009"/>
                <a:gd name="csY32" fmla="*/ 154221 h 1534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30009" h="153406">
                  <a:moveTo>
                    <a:pt x="662" y="154221"/>
                  </a:moveTo>
                  <a:lnTo>
                    <a:pt x="662" y="146344"/>
                  </a:lnTo>
                  <a:cubicBezTo>
                    <a:pt x="16052" y="146344"/>
                    <a:pt x="23747" y="143952"/>
                    <a:pt x="23747" y="139169"/>
                  </a:cubicBezTo>
                  <a:lnTo>
                    <a:pt x="23747" y="15789"/>
                  </a:lnTo>
                  <a:cubicBezTo>
                    <a:pt x="23747" y="11057"/>
                    <a:pt x="16052" y="8692"/>
                    <a:pt x="662" y="8692"/>
                  </a:cubicBezTo>
                  <a:lnTo>
                    <a:pt x="662" y="815"/>
                  </a:lnTo>
                  <a:lnTo>
                    <a:pt x="124432" y="815"/>
                  </a:lnTo>
                  <a:lnTo>
                    <a:pt x="130671" y="52210"/>
                  </a:lnTo>
                  <a:lnTo>
                    <a:pt x="124198" y="52210"/>
                  </a:lnTo>
                  <a:cubicBezTo>
                    <a:pt x="123210" y="42799"/>
                    <a:pt x="121858" y="35364"/>
                    <a:pt x="120142" y="29905"/>
                  </a:cubicBezTo>
                  <a:cubicBezTo>
                    <a:pt x="118427" y="24446"/>
                    <a:pt x="115918" y="20169"/>
                    <a:pt x="112616" y="17076"/>
                  </a:cubicBezTo>
                  <a:cubicBezTo>
                    <a:pt x="109315" y="13982"/>
                    <a:pt x="104908" y="11811"/>
                    <a:pt x="99397" y="10563"/>
                  </a:cubicBezTo>
                  <a:cubicBezTo>
                    <a:pt x="93886" y="9315"/>
                    <a:pt x="86295" y="8692"/>
                    <a:pt x="76624" y="8692"/>
                  </a:cubicBezTo>
                  <a:lnTo>
                    <a:pt x="56113" y="8692"/>
                  </a:lnTo>
                  <a:cubicBezTo>
                    <a:pt x="53409" y="8692"/>
                    <a:pt x="51303" y="8796"/>
                    <a:pt x="49795" y="9004"/>
                  </a:cubicBezTo>
                  <a:cubicBezTo>
                    <a:pt x="48287" y="9211"/>
                    <a:pt x="47066" y="9848"/>
                    <a:pt x="46130" y="10914"/>
                  </a:cubicBezTo>
                  <a:cubicBezTo>
                    <a:pt x="45194" y="11980"/>
                    <a:pt x="44726" y="13605"/>
                    <a:pt x="44726" y="15789"/>
                  </a:cubicBezTo>
                  <a:lnTo>
                    <a:pt x="44726" y="73579"/>
                  </a:lnTo>
                  <a:lnTo>
                    <a:pt x="60636" y="73579"/>
                  </a:lnTo>
                  <a:cubicBezTo>
                    <a:pt x="68279" y="73579"/>
                    <a:pt x="73894" y="72903"/>
                    <a:pt x="77482" y="71551"/>
                  </a:cubicBezTo>
                  <a:cubicBezTo>
                    <a:pt x="81069" y="70200"/>
                    <a:pt x="83539" y="67743"/>
                    <a:pt x="84891" y="64182"/>
                  </a:cubicBezTo>
                  <a:cubicBezTo>
                    <a:pt x="86242" y="60620"/>
                    <a:pt x="86918" y="54992"/>
                    <a:pt x="86918" y="47297"/>
                  </a:cubicBezTo>
                  <a:lnTo>
                    <a:pt x="93392" y="47297"/>
                  </a:lnTo>
                  <a:lnTo>
                    <a:pt x="93392" y="107739"/>
                  </a:lnTo>
                  <a:lnTo>
                    <a:pt x="86918" y="107739"/>
                  </a:lnTo>
                  <a:cubicBezTo>
                    <a:pt x="86918" y="100044"/>
                    <a:pt x="86242" y="94402"/>
                    <a:pt x="84891" y="90815"/>
                  </a:cubicBezTo>
                  <a:cubicBezTo>
                    <a:pt x="83539" y="87228"/>
                    <a:pt x="81069" y="84758"/>
                    <a:pt x="77482" y="83406"/>
                  </a:cubicBezTo>
                  <a:cubicBezTo>
                    <a:pt x="73894" y="82054"/>
                    <a:pt x="68279" y="81378"/>
                    <a:pt x="60636" y="81378"/>
                  </a:cubicBezTo>
                  <a:lnTo>
                    <a:pt x="44726" y="81378"/>
                  </a:lnTo>
                  <a:lnTo>
                    <a:pt x="44726" y="139169"/>
                  </a:lnTo>
                  <a:cubicBezTo>
                    <a:pt x="44726" y="143952"/>
                    <a:pt x="54293" y="146344"/>
                    <a:pt x="73426" y="146344"/>
                  </a:cubicBezTo>
                  <a:lnTo>
                    <a:pt x="73426" y="154221"/>
                  </a:lnTo>
                  <a:lnTo>
                    <a:pt x="662" y="154221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859CD919-8AF8-B631-B01C-5858418BA580}"/>
                </a:ext>
              </a:extLst>
            </p:cNvPr>
            <p:cNvSpPr/>
            <p:nvPr/>
          </p:nvSpPr>
          <p:spPr>
            <a:xfrm>
              <a:off x="3041340" y="6221277"/>
              <a:ext cx="75884" cy="99281"/>
            </a:xfrm>
            <a:custGeom>
              <a:avLst/>
              <a:gdLst>
                <a:gd name="csX0" fmla="*/ 662 w 75884"/>
                <a:gd name="csY0" fmla="*/ 100096 h 99281"/>
                <a:gd name="csX1" fmla="*/ 662 w 75884"/>
                <a:gd name="csY1" fmla="*/ 92219 h 99281"/>
                <a:gd name="csX2" fmla="*/ 13257 w 75884"/>
                <a:gd name="csY2" fmla="*/ 91010 h 99281"/>
                <a:gd name="csX3" fmla="*/ 18209 w 75884"/>
                <a:gd name="csY3" fmla="*/ 85044 h 99281"/>
                <a:gd name="csX4" fmla="*/ 18209 w 75884"/>
                <a:gd name="csY4" fmla="*/ 23744 h 99281"/>
                <a:gd name="csX5" fmla="*/ 16376 w 75884"/>
                <a:gd name="csY5" fmla="*/ 15048 h 99281"/>
                <a:gd name="csX6" fmla="*/ 11151 w 75884"/>
                <a:gd name="csY6" fmla="*/ 11772 h 99281"/>
                <a:gd name="csX7" fmla="*/ 662 w 75884"/>
                <a:gd name="csY7" fmla="*/ 11187 h 99281"/>
                <a:gd name="csX8" fmla="*/ 662 w 75884"/>
                <a:gd name="csY8" fmla="*/ 3232 h 99281"/>
                <a:gd name="csX9" fmla="*/ 32793 w 75884"/>
                <a:gd name="csY9" fmla="*/ 815 h 99281"/>
                <a:gd name="csX10" fmla="*/ 32793 w 75884"/>
                <a:gd name="csY10" fmla="*/ 22808 h 99281"/>
                <a:gd name="csX11" fmla="*/ 43088 w 75884"/>
                <a:gd name="csY11" fmla="*/ 6898 h 99281"/>
                <a:gd name="csX12" fmla="*/ 59310 w 75884"/>
                <a:gd name="csY12" fmla="*/ 815 h 99281"/>
                <a:gd name="csX13" fmla="*/ 71281 w 75884"/>
                <a:gd name="csY13" fmla="*/ 4792 h 99281"/>
                <a:gd name="csX14" fmla="*/ 76546 w 75884"/>
                <a:gd name="csY14" fmla="*/ 15243 h 99281"/>
                <a:gd name="csX15" fmla="*/ 73621 w 75884"/>
                <a:gd name="csY15" fmla="*/ 22301 h 99281"/>
                <a:gd name="csX16" fmla="*/ 66407 w 75884"/>
                <a:gd name="csY16" fmla="*/ 25304 h 99281"/>
                <a:gd name="csX17" fmla="*/ 59310 w 75884"/>
                <a:gd name="csY17" fmla="*/ 22340 h 99281"/>
                <a:gd name="csX18" fmla="*/ 56346 w 75884"/>
                <a:gd name="csY18" fmla="*/ 15243 h 99281"/>
                <a:gd name="csX19" fmla="*/ 60636 w 75884"/>
                <a:gd name="csY19" fmla="*/ 6664 h 99281"/>
                <a:gd name="csX20" fmla="*/ 59310 w 75884"/>
                <a:gd name="csY20" fmla="*/ 6664 h 99281"/>
                <a:gd name="csX21" fmla="*/ 44453 w 75884"/>
                <a:gd name="csY21" fmla="*/ 13254 h 99281"/>
                <a:gd name="csX22" fmla="*/ 36303 w 75884"/>
                <a:gd name="csY22" fmla="*/ 29593 h 99281"/>
                <a:gd name="csX23" fmla="*/ 33885 w 75884"/>
                <a:gd name="csY23" fmla="*/ 48233 h 99281"/>
                <a:gd name="csX24" fmla="*/ 33885 w 75884"/>
                <a:gd name="csY24" fmla="*/ 85044 h 99281"/>
                <a:gd name="csX25" fmla="*/ 55644 w 75884"/>
                <a:gd name="csY25" fmla="*/ 92219 h 99281"/>
                <a:gd name="csX26" fmla="*/ 55644 w 75884"/>
                <a:gd name="csY26" fmla="*/ 100096 h 99281"/>
                <a:gd name="csX27" fmla="*/ 662 w 75884"/>
                <a:gd name="csY27" fmla="*/ 100096 h 992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75884" h="99281">
                  <a:moveTo>
                    <a:pt x="662" y="100096"/>
                  </a:moveTo>
                  <a:lnTo>
                    <a:pt x="662" y="92219"/>
                  </a:lnTo>
                  <a:cubicBezTo>
                    <a:pt x="5757" y="92219"/>
                    <a:pt x="9955" y="91816"/>
                    <a:pt x="13257" y="91010"/>
                  </a:cubicBezTo>
                  <a:cubicBezTo>
                    <a:pt x="16558" y="90204"/>
                    <a:pt x="18209" y="88215"/>
                    <a:pt x="18209" y="85044"/>
                  </a:cubicBezTo>
                  <a:lnTo>
                    <a:pt x="18209" y="23744"/>
                  </a:lnTo>
                  <a:cubicBezTo>
                    <a:pt x="18209" y="19740"/>
                    <a:pt x="17598" y="16842"/>
                    <a:pt x="16376" y="15048"/>
                  </a:cubicBezTo>
                  <a:cubicBezTo>
                    <a:pt x="15154" y="13254"/>
                    <a:pt x="13413" y="12162"/>
                    <a:pt x="11151" y="11772"/>
                  </a:cubicBezTo>
                  <a:cubicBezTo>
                    <a:pt x="8889" y="11382"/>
                    <a:pt x="5393" y="11187"/>
                    <a:pt x="662" y="11187"/>
                  </a:cubicBezTo>
                  <a:lnTo>
                    <a:pt x="662" y="3232"/>
                  </a:lnTo>
                  <a:lnTo>
                    <a:pt x="32793" y="815"/>
                  </a:lnTo>
                  <a:lnTo>
                    <a:pt x="32793" y="22808"/>
                  </a:lnTo>
                  <a:cubicBezTo>
                    <a:pt x="35185" y="16257"/>
                    <a:pt x="38617" y="10953"/>
                    <a:pt x="43088" y="6898"/>
                  </a:cubicBezTo>
                  <a:cubicBezTo>
                    <a:pt x="47559" y="2842"/>
                    <a:pt x="52967" y="815"/>
                    <a:pt x="59310" y="815"/>
                  </a:cubicBezTo>
                  <a:cubicBezTo>
                    <a:pt x="63781" y="815"/>
                    <a:pt x="67772" y="2141"/>
                    <a:pt x="71281" y="4792"/>
                  </a:cubicBezTo>
                  <a:cubicBezTo>
                    <a:pt x="74791" y="7444"/>
                    <a:pt x="76546" y="10927"/>
                    <a:pt x="76546" y="15243"/>
                  </a:cubicBezTo>
                  <a:cubicBezTo>
                    <a:pt x="76546" y="17946"/>
                    <a:pt x="75571" y="20299"/>
                    <a:pt x="73621" y="22301"/>
                  </a:cubicBezTo>
                  <a:cubicBezTo>
                    <a:pt x="71671" y="24303"/>
                    <a:pt x="69267" y="25304"/>
                    <a:pt x="66407" y="25304"/>
                  </a:cubicBezTo>
                  <a:cubicBezTo>
                    <a:pt x="63651" y="25304"/>
                    <a:pt x="61286" y="24316"/>
                    <a:pt x="59310" y="22340"/>
                  </a:cubicBezTo>
                  <a:cubicBezTo>
                    <a:pt x="57334" y="20364"/>
                    <a:pt x="56346" y="17999"/>
                    <a:pt x="56346" y="15243"/>
                  </a:cubicBezTo>
                  <a:cubicBezTo>
                    <a:pt x="56346" y="11187"/>
                    <a:pt x="57776" y="8328"/>
                    <a:pt x="60636" y="6664"/>
                  </a:cubicBezTo>
                  <a:lnTo>
                    <a:pt x="59310" y="6664"/>
                  </a:lnTo>
                  <a:cubicBezTo>
                    <a:pt x="53227" y="6664"/>
                    <a:pt x="48274" y="8861"/>
                    <a:pt x="44453" y="13254"/>
                  </a:cubicBezTo>
                  <a:cubicBezTo>
                    <a:pt x="40631" y="17648"/>
                    <a:pt x="37915" y="23094"/>
                    <a:pt x="36303" y="29593"/>
                  </a:cubicBezTo>
                  <a:cubicBezTo>
                    <a:pt x="34691" y="36092"/>
                    <a:pt x="33885" y="42306"/>
                    <a:pt x="33885" y="48233"/>
                  </a:cubicBezTo>
                  <a:lnTo>
                    <a:pt x="33885" y="85044"/>
                  </a:lnTo>
                  <a:cubicBezTo>
                    <a:pt x="33885" y="89827"/>
                    <a:pt x="41138" y="92219"/>
                    <a:pt x="55644" y="92219"/>
                  </a:cubicBezTo>
                  <a:lnTo>
                    <a:pt x="55644" y="100096"/>
                  </a:lnTo>
                  <a:lnTo>
                    <a:pt x="662" y="100096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82189D70-61E9-6652-ACD9-E18C08B3203A}"/>
                </a:ext>
              </a:extLst>
            </p:cNvPr>
            <p:cNvSpPr/>
            <p:nvPr/>
          </p:nvSpPr>
          <p:spPr>
            <a:xfrm>
              <a:off x="3129703" y="6219873"/>
              <a:ext cx="86959" cy="103180"/>
            </a:xfrm>
            <a:custGeom>
              <a:avLst/>
              <a:gdLst>
                <a:gd name="csX0" fmla="*/ 50342 w 86959"/>
                <a:gd name="csY0" fmla="*/ 103995 h 103180"/>
                <a:gd name="csX1" fmla="*/ 25190 w 86959"/>
                <a:gd name="csY1" fmla="*/ 96820 h 103180"/>
                <a:gd name="csX2" fmla="*/ 7213 w 86959"/>
                <a:gd name="csY2" fmla="*/ 77635 h 103180"/>
                <a:gd name="csX3" fmla="*/ 662 w 86959"/>
                <a:gd name="csY3" fmla="*/ 52288 h 103180"/>
                <a:gd name="csX4" fmla="*/ 6628 w 86959"/>
                <a:gd name="csY4" fmla="*/ 27253 h 103180"/>
                <a:gd name="csX5" fmla="*/ 23318 w 86959"/>
                <a:gd name="csY5" fmla="*/ 8107 h 103180"/>
                <a:gd name="csX6" fmla="*/ 47144 w 86959"/>
                <a:gd name="csY6" fmla="*/ 815 h 103180"/>
                <a:gd name="csX7" fmla="*/ 65120 w 86959"/>
                <a:gd name="csY7" fmla="*/ 4285 h 103180"/>
                <a:gd name="csX8" fmla="*/ 77677 w 86959"/>
                <a:gd name="csY8" fmla="*/ 13878 h 103180"/>
                <a:gd name="csX9" fmla="*/ 85125 w 86959"/>
                <a:gd name="csY9" fmla="*/ 28345 h 103180"/>
                <a:gd name="csX10" fmla="*/ 87621 w 86959"/>
                <a:gd name="csY10" fmla="*/ 46673 h 103180"/>
                <a:gd name="csX11" fmla="*/ 85359 w 86959"/>
                <a:gd name="csY11" fmla="*/ 49636 h 103180"/>
                <a:gd name="csX12" fmla="*/ 20315 w 86959"/>
                <a:gd name="csY12" fmla="*/ 49636 h 103180"/>
                <a:gd name="csX13" fmla="*/ 20315 w 86959"/>
                <a:gd name="csY13" fmla="*/ 52054 h 103180"/>
                <a:gd name="csX14" fmla="*/ 27841 w 86959"/>
                <a:gd name="csY14" fmla="*/ 84069 h 103180"/>
                <a:gd name="csX15" fmla="*/ 52369 w 86959"/>
                <a:gd name="csY15" fmla="*/ 97444 h 103180"/>
                <a:gd name="csX16" fmla="*/ 65120 w 86959"/>
                <a:gd name="csY16" fmla="*/ 94363 h 103180"/>
                <a:gd name="csX17" fmla="*/ 75337 w 86959"/>
                <a:gd name="csY17" fmla="*/ 85824 h 103180"/>
                <a:gd name="csX18" fmla="*/ 81147 w 86959"/>
                <a:gd name="csY18" fmla="*/ 74047 h 103180"/>
                <a:gd name="csX19" fmla="*/ 82005 w 86959"/>
                <a:gd name="csY19" fmla="*/ 72721 h 103180"/>
                <a:gd name="csX20" fmla="*/ 83331 w 86959"/>
                <a:gd name="csY20" fmla="*/ 72097 h 103180"/>
                <a:gd name="csX21" fmla="*/ 85359 w 86959"/>
                <a:gd name="csY21" fmla="*/ 72097 h 103180"/>
                <a:gd name="csX22" fmla="*/ 87621 w 86959"/>
                <a:gd name="csY22" fmla="*/ 74983 h 103180"/>
                <a:gd name="csX23" fmla="*/ 73972 w 86959"/>
                <a:gd name="csY23" fmla="*/ 95845 h 103180"/>
                <a:gd name="csX24" fmla="*/ 50342 w 86959"/>
                <a:gd name="csY24" fmla="*/ 103995 h 103180"/>
                <a:gd name="csX25" fmla="*/ 20549 w 86959"/>
                <a:gd name="csY25" fmla="*/ 44021 h 103180"/>
                <a:gd name="csX26" fmla="*/ 71711 w 86959"/>
                <a:gd name="csY26" fmla="*/ 44021 h 103180"/>
                <a:gd name="csX27" fmla="*/ 69371 w 86959"/>
                <a:gd name="csY27" fmla="*/ 26941 h 103180"/>
                <a:gd name="csX28" fmla="*/ 61533 w 86959"/>
                <a:gd name="csY28" fmla="*/ 12513 h 103180"/>
                <a:gd name="csX29" fmla="*/ 47144 w 86959"/>
                <a:gd name="csY29" fmla="*/ 6742 h 103180"/>
                <a:gd name="csX30" fmla="*/ 27490 w 86959"/>
                <a:gd name="csY30" fmla="*/ 18635 h 103180"/>
                <a:gd name="csX31" fmla="*/ 20549 w 86959"/>
                <a:gd name="csY31" fmla="*/ 44021 h 1031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86959" h="103180">
                  <a:moveTo>
                    <a:pt x="50342" y="103995"/>
                  </a:moveTo>
                  <a:cubicBezTo>
                    <a:pt x="41191" y="103995"/>
                    <a:pt x="32807" y="101603"/>
                    <a:pt x="25190" y="96820"/>
                  </a:cubicBezTo>
                  <a:cubicBezTo>
                    <a:pt x="17572" y="92037"/>
                    <a:pt x="11580" y="85642"/>
                    <a:pt x="7213" y="77635"/>
                  </a:cubicBezTo>
                  <a:cubicBezTo>
                    <a:pt x="2845" y="69628"/>
                    <a:pt x="662" y="61179"/>
                    <a:pt x="662" y="52288"/>
                  </a:cubicBezTo>
                  <a:cubicBezTo>
                    <a:pt x="662" y="43501"/>
                    <a:pt x="2650" y="35156"/>
                    <a:pt x="6628" y="27253"/>
                  </a:cubicBezTo>
                  <a:cubicBezTo>
                    <a:pt x="10605" y="19350"/>
                    <a:pt x="16169" y="12968"/>
                    <a:pt x="23318" y="8107"/>
                  </a:cubicBezTo>
                  <a:cubicBezTo>
                    <a:pt x="30467" y="3245"/>
                    <a:pt x="38409" y="815"/>
                    <a:pt x="47144" y="815"/>
                  </a:cubicBezTo>
                  <a:cubicBezTo>
                    <a:pt x="54059" y="815"/>
                    <a:pt x="60051" y="1971"/>
                    <a:pt x="65120" y="4285"/>
                  </a:cubicBezTo>
                  <a:cubicBezTo>
                    <a:pt x="70190" y="6599"/>
                    <a:pt x="74375" y="9796"/>
                    <a:pt x="77677" y="13878"/>
                  </a:cubicBezTo>
                  <a:cubicBezTo>
                    <a:pt x="80978" y="17959"/>
                    <a:pt x="83461" y="22782"/>
                    <a:pt x="85125" y="28345"/>
                  </a:cubicBezTo>
                  <a:cubicBezTo>
                    <a:pt x="86789" y="33908"/>
                    <a:pt x="87621" y="40018"/>
                    <a:pt x="87621" y="46673"/>
                  </a:cubicBezTo>
                  <a:cubicBezTo>
                    <a:pt x="87621" y="48648"/>
                    <a:pt x="86867" y="49636"/>
                    <a:pt x="85359" y="49636"/>
                  </a:cubicBezTo>
                  <a:lnTo>
                    <a:pt x="20315" y="49636"/>
                  </a:lnTo>
                  <a:lnTo>
                    <a:pt x="20315" y="52054"/>
                  </a:lnTo>
                  <a:cubicBezTo>
                    <a:pt x="20315" y="64481"/>
                    <a:pt x="22824" y="75152"/>
                    <a:pt x="27841" y="84069"/>
                  </a:cubicBezTo>
                  <a:cubicBezTo>
                    <a:pt x="32859" y="92986"/>
                    <a:pt x="41035" y="97444"/>
                    <a:pt x="52369" y="97444"/>
                  </a:cubicBezTo>
                  <a:cubicBezTo>
                    <a:pt x="56944" y="97444"/>
                    <a:pt x="61195" y="96417"/>
                    <a:pt x="65120" y="94363"/>
                  </a:cubicBezTo>
                  <a:cubicBezTo>
                    <a:pt x="69046" y="92310"/>
                    <a:pt x="72452" y="89463"/>
                    <a:pt x="75337" y="85824"/>
                  </a:cubicBezTo>
                  <a:cubicBezTo>
                    <a:pt x="78223" y="82184"/>
                    <a:pt x="80160" y="78259"/>
                    <a:pt x="81147" y="74047"/>
                  </a:cubicBezTo>
                  <a:cubicBezTo>
                    <a:pt x="81303" y="73579"/>
                    <a:pt x="81589" y="73137"/>
                    <a:pt x="82005" y="72721"/>
                  </a:cubicBezTo>
                  <a:cubicBezTo>
                    <a:pt x="82421" y="72305"/>
                    <a:pt x="82863" y="72097"/>
                    <a:pt x="83331" y="72097"/>
                  </a:cubicBezTo>
                  <a:lnTo>
                    <a:pt x="85359" y="72097"/>
                  </a:lnTo>
                  <a:cubicBezTo>
                    <a:pt x="86867" y="72097"/>
                    <a:pt x="87621" y="73059"/>
                    <a:pt x="87621" y="74983"/>
                  </a:cubicBezTo>
                  <a:cubicBezTo>
                    <a:pt x="85541" y="83458"/>
                    <a:pt x="80991" y="90412"/>
                    <a:pt x="73972" y="95845"/>
                  </a:cubicBezTo>
                  <a:cubicBezTo>
                    <a:pt x="66953" y="101279"/>
                    <a:pt x="59076" y="103995"/>
                    <a:pt x="50342" y="103995"/>
                  </a:cubicBezTo>
                  <a:close/>
                  <a:moveTo>
                    <a:pt x="20549" y="44021"/>
                  </a:moveTo>
                  <a:lnTo>
                    <a:pt x="71711" y="44021"/>
                  </a:lnTo>
                  <a:cubicBezTo>
                    <a:pt x="71711" y="38406"/>
                    <a:pt x="70931" y="32712"/>
                    <a:pt x="69371" y="26941"/>
                  </a:cubicBezTo>
                  <a:cubicBezTo>
                    <a:pt x="67811" y="21170"/>
                    <a:pt x="65198" y="16361"/>
                    <a:pt x="61533" y="12513"/>
                  </a:cubicBezTo>
                  <a:cubicBezTo>
                    <a:pt x="57867" y="8666"/>
                    <a:pt x="53071" y="6742"/>
                    <a:pt x="47144" y="6742"/>
                  </a:cubicBezTo>
                  <a:cubicBezTo>
                    <a:pt x="38669" y="6742"/>
                    <a:pt x="32118" y="10706"/>
                    <a:pt x="27490" y="18635"/>
                  </a:cubicBezTo>
                  <a:cubicBezTo>
                    <a:pt x="22863" y="26564"/>
                    <a:pt x="20549" y="35026"/>
                    <a:pt x="20549" y="44021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07BA11F5-B6EF-196D-3EB4-CB72365961E9}"/>
                </a:ext>
              </a:extLst>
            </p:cNvPr>
            <p:cNvSpPr/>
            <p:nvPr/>
          </p:nvSpPr>
          <p:spPr>
            <a:xfrm>
              <a:off x="3230778" y="6221277"/>
              <a:ext cx="111291" cy="142799"/>
            </a:xfrm>
            <a:custGeom>
              <a:avLst/>
              <a:gdLst>
                <a:gd name="csX0" fmla="*/ 60480 w 111291"/>
                <a:gd name="csY0" fmla="*/ 143615 h 142799"/>
                <a:gd name="csX1" fmla="*/ 60480 w 111291"/>
                <a:gd name="csY1" fmla="*/ 135816 h 142799"/>
                <a:gd name="csX2" fmla="*/ 73114 w 111291"/>
                <a:gd name="csY2" fmla="*/ 134529 h 142799"/>
                <a:gd name="csX3" fmla="*/ 78028 w 111291"/>
                <a:gd name="csY3" fmla="*/ 128641 h 142799"/>
                <a:gd name="csX4" fmla="*/ 78028 w 111291"/>
                <a:gd name="csY4" fmla="*/ 87072 h 142799"/>
                <a:gd name="csX5" fmla="*/ 64809 w 111291"/>
                <a:gd name="csY5" fmla="*/ 98341 h 142799"/>
                <a:gd name="csX6" fmla="*/ 48002 w 111291"/>
                <a:gd name="csY6" fmla="*/ 102592 h 142799"/>
                <a:gd name="csX7" fmla="*/ 29284 w 111291"/>
                <a:gd name="csY7" fmla="*/ 98419 h 142799"/>
                <a:gd name="csX8" fmla="*/ 14193 w 111291"/>
                <a:gd name="csY8" fmla="*/ 87150 h 142799"/>
                <a:gd name="csX9" fmla="*/ 4210 w 111291"/>
                <a:gd name="csY9" fmla="*/ 70655 h 142799"/>
                <a:gd name="csX10" fmla="*/ 662 w 111291"/>
                <a:gd name="csY10" fmla="*/ 51586 h 142799"/>
                <a:gd name="csX11" fmla="*/ 7213 w 111291"/>
                <a:gd name="csY11" fmla="*/ 26473 h 142799"/>
                <a:gd name="csX12" fmla="*/ 25228 w 111291"/>
                <a:gd name="csY12" fmla="*/ 7756 h 142799"/>
                <a:gd name="csX13" fmla="*/ 49951 w 111291"/>
                <a:gd name="csY13" fmla="*/ 815 h 142799"/>
                <a:gd name="csX14" fmla="*/ 67655 w 111291"/>
                <a:gd name="csY14" fmla="*/ 6196 h 142799"/>
                <a:gd name="csX15" fmla="*/ 80601 w 111291"/>
                <a:gd name="csY15" fmla="*/ 20546 h 142799"/>
                <a:gd name="csX16" fmla="*/ 88556 w 111291"/>
                <a:gd name="csY16" fmla="*/ 815 h 142799"/>
                <a:gd name="csX17" fmla="*/ 94484 w 111291"/>
                <a:gd name="csY17" fmla="*/ 815 h 142799"/>
                <a:gd name="csX18" fmla="*/ 94484 w 111291"/>
                <a:gd name="csY18" fmla="*/ 128641 h 142799"/>
                <a:gd name="csX19" fmla="*/ 99436 w 111291"/>
                <a:gd name="csY19" fmla="*/ 134529 h 142799"/>
                <a:gd name="csX20" fmla="*/ 111953 w 111291"/>
                <a:gd name="csY20" fmla="*/ 135816 h 142799"/>
                <a:gd name="csX21" fmla="*/ 111953 w 111291"/>
                <a:gd name="csY21" fmla="*/ 143615 h 142799"/>
                <a:gd name="csX22" fmla="*/ 60480 w 111291"/>
                <a:gd name="csY22" fmla="*/ 143615 h 142799"/>
                <a:gd name="csX23" fmla="*/ 49327 w 111291"/>
                <a:gd name="csY23" fmla="*/ 96664 h 142799"/>
                <a:gd name="csX24" fmla="*/ 67148 w 111291"/>
                <a:gd name="csY24" fmla="*/ 90035 h 142799"/>
                <a:gd name="csX25" fmla="*/ 78729 w 111291"/>
                <a:gd name="csY25" fmla="*/ 73346 h 142799"/>
                <a:gd name="csX26" fmla="*/ 78729 w 111291"/>
                <a:gd name="csY26" fmla="*/ 33882 h 142799"/>
                <a:gd name="csX27" fmla="*/ 69176 w 111291"/>
                <a:gd name="csY27" fmla="*/ 15204 h 142799"/>
                <a:gd name="csX28" fmla="*/ 51823 w 111291"/>
                <a:gd name="csY28" fmla="*/ 7288 h 142799"/>
                <a:gd name="csX29" fmla="*/ 38136 w 111291"/>
                <a:gd name="csY29" fmla="*/ 11343 h 142799"/>
                <a:gd name="csX30" fmla="*/ 28114 w 111291"/>
                <a:gd name="csY30" fmla="*/ 22223 h 142799"/>
                <a:gd name="csX31" fmla="*/ 22148 w 111291"/>
                <a:gd name="csY31" fmla="*/ 36924 h 142799"/>
                <a:gd name="csX32" fmla="*/ 20159 w 111291"/>
                <a:gd name="csY32" fmla="*/ 51820 h 142799"/>
                <a:gd name="csX33" fmla="*/ 23357 w 111291"/>
                <a:gd name="csY33" fmla="*/ 71434 h 142799"/>
                <a:gd name="csX34" fmla="*/ 33105 w 111291"/>
                <a:gd name="csY34" fmla="*/ 89334 h 142799"/>
                <a:gd name="csX35" fmla="*/ 49327 w 111291"/>
                <a:gd name="csY35" fmla="*/ 96664 h 1427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11291" h="142799">
                  <a:moveTo>
                    <a:pt x="60480" y="143615"/>
                  </a:moveTo>
                  <a:lnTo>
                    <a:pt x="60480" y="135816"/>
                  </a:lnTo>
                  <a:cubicBezTo>
                    <a:pt x="65627" y="135816"/>
                    <a:pt x="69839" y="135387"/>
                    <a:pt x="73114" y="134529"/>
                  </a:cubicBezTo>
                  <a:cubicBezTo>
                    <a:pt x="76390" y="133671"/>
                    <a:pt x="78028" y="131708"/>
                    <a:pt x="78028" y="128641"/>
                  </a:cubicBezTo>
                  <a:lnTo>
                    <a:pt x="78028" y="87072"/>
                  </a:lnTo>
                  <a:cubicBezTo>
                    <a:pt x="74544" y="91751"/>
                    <a:pt x="70138" y="95508"/>
                    <a:pt x="64809" y="98341"/>
                  </a:cubicBezTo>
                  <a:cubicBezTo>
                    <a:pt x="59479" y="101175"/>
                    <a:pt x="53877" y="102592"/>
                    <a:pt x="48002" y="102592"/>
                  </a:cubicBezTo>
                  <a:cubicBezTo>
                    <a:pt x="41295" y="102592"/>
                    <a:pt x="35055" y="101201"/>
                    <a:pt x="29284" y="98419"/>
                  </a:cubicBezTo>
                  <a:cubicBezTo>
                    <a:pt x="23513" y="95638"/>
                    <a:pt x="18482" y="91881"/>
                    <a:pt x="14193" y="87150"/>
                  </a:cubicBezTo>
                  <a:cubicBezTo>
                    <a:pt x="9904" y="82418"/>
                    <a:pt x="6576" y="76920"/>
                    <a:pt x="4210" y="70655"/>
                  </a:cubicBezTo>
                  <a:cubicBezTo>
                    <a:pt x="1844" y="64390"/>
                    <a:pt x="662" y="58033"/>
                    <a:pt x="662" y="51586"/>
                  </a:cubicBezTo>
                  <a:cubicBezTo>
                    <a:pt x="662" y="42695"/>
                    <a:pt x="2845" y="34324"/>
                    <a:pt x="7213" y="26473"/>
                  </a:cubicBezTo>
                  <a:cubicBezTo>
                    <a:pt x="11580" y="18623"/>
                    <a:pt x="17585" y="12383"/>
                    <a:pt x="25228" y="7756"/>
                  </a:cubicBezTo>
                  <a:cubicBezTo>
                    <a:pt x="32872" y="3128"/>
                    <a:pt x="41112" y="815"/>
                    <a:pt x="49951" y="815"/>
                  </a:cubicBezTo>
                  <a:cubicBezTo>
                    <a:pt x="56346" y="815"/>
                    <a:pt x="62248" y="2608"/>
                    <a:pt x="67655" y="6196"/>
                  </a:cubicBezTo>
                  <a:cubicBezTo>
                    <a:pt x="73062" y="9784"/>
                    <a:pt x="77378" y="14567"/>
                    <a:pt x="80601" y="20546"/>
                  </a:cubicBezTo>
                  <a:lnTo>
                    <a:pt x="88556" y="815"/>
                  </a:lnTo>
                  <a:lnTo>
                    <a:pt x="94484" y="815"/>
                  </a:lnTo>
                  <a:lnTo>
                    <a:pt x="94484" y="128641"/>
                  </a:lnTo>
                  <a:cubicBezTo>
                    <a:pt x="94484" y="131708"/>
                    <a:pt x="96134" y="133671"/>
                    <a:pt x="99436" y="134529"/>
                  </a:cubicBezTo>
                  <a:cubicBezTo>
                    <a:pt x="102738" y="135387"/>
                    <a:pt x="106910" y="135816"/>
                    <a:pt x="111953" y="135816"/>
                  </a:cubicBezTo>
                  <a:lnTo>
                    <a:pt x="111953" y="143615"/>
                  </a:lnTo>
                  <a:lnTo>
                    <a:pt x="60480" y="143615"/>
                  </a:lnTo>
                  <a:close/>
                  <a:moveTo>
                    <a:pt x="49327" y="96664"/>
                  </a:moveTo>
                  <a:cubicBezTo>
                    <a:pt x="55982" y="96664"/>
                    <a:pt x="61923" y="94455"/>
                    <a:pt x="67148" y="90035"/>
                  </a:cubicBezTo>
                  <a:cubicBezTo>
                    <a:pt x="72373" y="85616"/>
                    <a:pt x="76234" y="80053"/>
                    <a:pt x="78729" y="73346"/>
                  </a:cubicBezTo>
                  <a:lnTo>
                    <a:pt x="78729" y="33882"/>
                  </a:lnTo>
                  <a:cubicBezTo>
                    <a:pt x="77170" y="26708"/>
                    <a:pt x="73985" y="20481"/>
                    <a:pt x="69176" y="15204"/>
                  </a:cubicBezTo>
                  <a:cubicBezTo>
                    <a:pt x="64367" y="9927"/>
                    <a:pt x="58582" y="7288"/>
                    <a:pt x="51823" y="7288"/>
                  </a:cubicBezTo>
                  <a:cubicBezTo>
                    <a:pt x="46728" y="7288"/>
                    <a:pt x="42165" y="8640"/>
                    <a:pt x="38136" y="11343"/>
                  </a:cubicBezTo>
                  <a:cubicBezTo>
                    <a:pt x="34106" y="14047"/>
                    <a:pt x="30766" y="17674"/>
                    <a:pt x="28114" y="22223"/>
                  </a:cubicBezTo>
                  <a:cubicBezTo>
                    <a:pt x="25462" y="26773"/>
                    <a:pt x="23474" y="31673"/>
                    <a:pt x="22148" y="36924"/>
                  </a:cubicBezTo>
                  <a:cubicBezTo>
                    <a:pt x="20822" y="42175"/>
                    <a:pt x="20159" y="47141"/>
                    <a:pt x="20159" y="51820"/>
                  </a:cubicBezTo>
                  <a:cubicBezTo>
                    <a:pt x="20159" y="57852"/>
                    <a:pt x="21225" y="64390"/>
                    <a:pt x="23357" y="71434"/>
                  </a:cubicBezTo>
                  <a:cubicBezTo>
                    <a:pt x="25488" y="78480"/>
                    <a:pt x="28738" y="84446"/>
                    <a:pt x="33105" y="89334"/>
                  </a:cubicBezTo>
                  <a:cubicBezTo>
                    <a:pt x="37473" y="94221"/>
                    <a:pt x="42880" y="96664"/>
                    <a:pt x="49327" y="96664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CD97C6BE-1923-3D0D-D140-3C79DFD816E7}"/>
                </a:ext>
              </a:extLst>
            </p:cNvPr>
            <p:cNvSpPr/>
            <p:nvPr/>
          </p:nvSpPr>
          <p:spPr>
            <a:xfrm>
              <a:off x="3348543" y="6221277"/>
              <a:ext cx="113943" cy="101776"/>
            </a:xfrm>
            <a:custGeom>
              <a:avLst/>
              <a:gdLst>
                <a:gd name="csX0" fmla="*/ 18209 w 113943"/>
                <a:gd name="csY0" fmla="*/ 73346 h 101776"/>
                <a:gd name="csX1" fmla="*/ 18209 w 113943"/>
                <a:gd name="csY1" fmla="*/ 23744 h 101776"/>
                <a:gd name="csX2" fmla="*/ 16377 w 113943"/>
                <a:gd name="csY2" fmla="*/ 15048 h 101776"/>
                <a:gd name="csX3" fmla="*/ 11151 w 113943"/>
                <a:gd name="csY3" fmla="*/ 11772 h 101776"/>
                <a:gd name="csX4" fmla="*/ 662 w 113943"/>
                <a:gd name="csY4" fmla="*/ 11187 h 101776"/>
                <a:gd name="csX5" fmla="*/ 662 w 113943"/>
                <a:gd name="csY5" fmla="*/ 3232 h 101776"/>
                <a:gd name="csX6" fmla="*/ 34665 w 113943"/>
                <a:gd name="csY6" fmla="*/ 815 h 101776"/>
                <a:gd name="csX7" fmla="*/ 34665 w 113943"/>
                <a:gd name="csY7" fmla="*/ 73346 h 101776"/>
                <a:gd name="csX8" fmla="*/ 35913 w 113943"/>
                <a:gd name="csY8" fmla="*/ 86994 h 101776"/>
                <a:gd name="csX9" fmla="*/ 41294 w 113943"/>
                <a:gd name="csY9" fmla="*/ 94286 h 101776"/>
                <a:gd name="csX10" fmla="*/ 54397 w 113943"/>
                <a:gd name="csY10" fmla="*/ 96664 h 101776"/>
                <a:gd name="csX11" fmla="*/ 73582 w 113943"/>
                <a:gd name="csY11" fmla="*/ 86604 h 101776"/>
                <a:gd name="csX12" fmla="*/ 80680 w 113943"/>
                <a:gd name="csY12" fmla="*/ 63675 h 101776"/>
                <a:gd name="csX13" fmla="*/ 80680 w 113943"/>
                <a:gd name="csY13" fmla="*/ 23744 h 101776"/>
                <a:gd name="csX14" fmla="*/ 78847 w 113943"/>
                <a:gd name="csY14" fmla="*/ 15048 h 101776"/>
                <a:gd name="csX15" fmla="*/ 73660 w 113943"/>
                <a:gd name="csY15" fmla="*/ 11772 h 101776"/>
                <a:gd name="csX16" fmla="*/ 63131 w 113943"/>
                <a:gd name="csY16" fmla="*/ 11187 h 101776"/>
                <a:gd name="csX17" fmla="*/ 63131 w 113943"/>
                <a:gd name="csY17" fmla="*/ 3232 h 101776"/>
                <a:gd name="csX18" fmla="*/ 97057 w 113943"/>
                <a:gd name="csY18" fmla="*/ 815 h 101776"/>
                <a:gd name="csX19" fmla="*/ 97057 w 113943"/>
                <a:gd name="csY19" fmla="*/ 79663 h 101776"/>
                <a:gd name="csX20" fmla="*/ 98851 w 113943"/>
                <a:gd name="csY20" fmla="*/ 88280 h 101776"/>
                <a:gd name="csX21" fmla="*/ 104038 w 113943"/>
                <a:gd name="csY21" fmla="*/ 91595 h 101776"/>
                <a:gd name="csX22" fmla="*/ 114605 w 113943"/>
                <a:gd name="csY22" fmla="*/ 92219 h 101776"/>
                <a:gd name="csX23" fmla="*/ 114605 w 113943"/>
                <a:gd name="csY23" fmla="*/ 100096 h 101776"/>
                <a:gd name="csX24" fmla="*/ 81381 w 113943"/>
                <a:gd name="csY24" fmla="*/ 102592 h 101776"/>
                <a:gd name="csX25" fmla="*/ 81381 w 113943"/>
                <a:gd name="csY25" fmla="*/ 83640 h 101776"/>
                <a:gd name="csX26" fmla="*/ 69722 w 113943"/>
                <a:gd name="csY26" fmla="*/ 97327 h 101776"/>
                <a:gd name="csX27" fmla="*/ 53305 w 113943"/>
                <a:gd name="csY27" fmla="*/ 102592 h 101776"/>
                <a:gd name="csX28" fmla="*/ 27685 w 113943"/>
                <a:gd name="csY28" fmla="*/ 95767 h 101776"/>
                <a:gd name="csX29" fmla="*/ 18209 w 113943"/>
                <a:gd name="csY29" fmla="*/ 73346 h 1017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13943" h="101776">
                  <a:moveTo>
                    <a:pt x="18209" y="73346"/>
                  </a:moveTo>
                  <a:lnTo>
                    <a:pt x="18209" y="23744"/>
                  </a:lnTo>
                  <a:cubicBezTo>
                    <a:pt x="18209" y="19740"/>
                    <a:pt x="17598" y="16842"/>
                    <a:pt x="16377" y="15048"/>
                  </a:cubicBezTo>
                  <a:cubicBezTo>
                    <a:pt x="15155" y="13254"/>
                    <a:pt x="13413" y="12162"/>
                    <a:pt x="11151" y="11772"/>
                  </a:cubicBezTo>
                  <a:cubicBezTo>
                    <a:pt x="8890" y="11382"/>
                    <a:pt x="5393" y="11187"/>
                    <a:pt x="662" y="11187"/>
                  </a:cubicBezTo>
                  <a:lnTo>
                    <a:pt x="662" y="3232"/>
                  </a:lnTo>
                  <a:lnTo>
                    <a:pt x="34665" y="815"/>
                  </a:lnTo>
                  <a:lnTo>
                    <a:pt x="34665" y="73346"/>
                  </a:lnTo>
                  <a:cubicBezTo>
                    <a:pt x="34665" y="79169"/>
                    <a:pt x="35081" y="83718"/>
                    <a:pt x="35913" y="86994"/>
                  </a:cubicBezTo>
                  <a:cubicBezTo>
                    <a:pt x="36745" y="90269"/>
                    <a:pt x="38539" y="92700"/>
                    <a:pt x="41294" y="94286"/>
                  </a:cubicBezTo>
                  <a:cubicBezTo>
                    <a:pt x="44050" y="95872"/>
                    <a:pt x="48418" y="96664"/>
                    <a:pt x="54397" y="96664"/>
                  </a:cubicBezTo>
                  <a:cubicBezTo>
                    <a:pt x="62456" y="96664"/>
                    <a:pt x="68851" y="93311"/>
                    <a:pt x="73582" y="86604"/>
                  </a:cubicBezTo>
                  <a:cubicBezTo>
                    <a:pt x="78314" y="79897"/>
                    <a:pt x="80680" y="72254"/>
                    <a:pt x="80680" y="63675"/>
                  </a:cubicBezTo>
                  <a:lnTo>
                    <a:pt x="80680" y="23744"/>
                  </a:lnTo>
                  <a:cubicBezTo>
                    <a:pt x="80680" y="19740"/>
                    <a:pt x="80069" y="16842"/>
                    <a:pt x="78847" y="15048"/>
                  </a:cubicBezTo>
                  <a:cubicBezTo>
                    <a:pt x="77625" y="13254"/>
                    <a:pt x="75896" y="12162"/>
                    <a:pt x="73660" y="11772"/>
                  </a:cubicBezTo>
                  <a:cubicBezTo>
                    <a:pt x="71424" y="11382"/>
                    <a:pt x="67915" y="11187"/>
                    <a:pt x="63131" y="11187"/>
                  </a:cubicBezTo>
                  <a:lnTo>
                    <a:pt x="63131" y="3232"/>
                  </a:lnTo>
                  <a:lnTo>
                    <a:pt x="97057" y="815"/>
                  </a:lnTo>
                  <a:lnTo>
                    <a:pt x="97057" y="79663"/>
                  </a:lnTo>
                  <a:cubicBezTo>
                    <a:pt x="97057" y="83614"/>
                    <a:pt x="97655" y="86487"/>
                    <a:pt x="98851" y="88280"/>
                  </a:cubicBezTo>
                  <a:cubicBezTo>
                    <a:pt x="100047" y="90074"/>
                    <a:pt x="101776" y="91179"/>
                    <a:pt x="104038" y="91595"/>
                  </a:cubicBezTo>
                  <a:cubicBezTo>
                    <a:pt x="106299" y="92011"/>
                    <a:pt x="109821" y="92219"/>
                    <a:pt x="114605" y="92219"/>
                  </a:cubicBezTo>
                  <a:lnTo>
                    <a:pt x="114605" y="100096"/>
                  </a:lnTo>
                  <a:lnTo>
                    <a:pt x="81381" y="102592"/>
                  </a:lnTo>
                  <a:lnTo>
                    <a:pt x="81381" y="83640"/>
                  </a:lnTo>
                  <a:cubicBezTo>
                    <a:pt x="78574" y="89256"/>
                    <a:pt x="74687" y="93818"/>
                    <a:pt x="69722" y="97327"/>
                  </a:cubicBezTo>
                  <a:cubicBezTo>
                    <a:pt x="64757" y="100837"/>
                    <a:pt x="59284" y="102592"/>
                    <a:pt x="53305" y="102592"/>
                  </a:cubicBezTo>
                  <a:cubicBezTo>
                    <a:pt x="42542" y="102592"/>
                    <a:pt x="34002" y="100317"/>
                    <a:pt x="27685" y="95767"/>
                  </a:cubicBezTo>
                  <a:cubicBezTo>
                    <a:pt x="21368" y="91218"/>
                    <a:pt x="18209" y="83744"/>
                    <a:pt x="18209" y="73346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D7047431-2593-4468-0E85-4BAF09182B0C}"/>
                </a:ext>
              </a:extLst>
            </p:cNvPr>
            <p:cNvSpPr/>
            <p:nvPr/>
          </p:nvSpPr>
          <p:spPr>
            <a:xfrm>
              <a:off x="3472859" y="6219873"/>
              <a:ext cx="86959" cy="103180"/>
            </a:xfrm>
            <a:custGeom>
              <a:avLst/>
              <a:gdLst>
                <a:gd name="csX0" fmla="*/ 50342 w 86959"/>
                <a:gd name="csY0" fmla="*/ 103995 h 103180"/>
                <a:gd name="csX1" fmla="*/ 25190 w 86959"/>
                <a:gd name="csY1" fmla="*/ 96820 h 103180"/>
                <a:gd name="csX2" fmla="*/ 7213 w 86959"/>
                <a:gd name="csY2" fmla="*/ 77635 h 103180"/>
                <a:gd name="csX3" fmla="*/ 662 w 86959"/>
                <a:gd name="csY3" fmla="*/ 52288 h 103180"/>
                <a:gd name="csX4" fmla="*/ 6628 w 86959"/>
                <a:gd name="csY4" fmla="*/ 27253 h 103180"/>
                <a:gd name="csX5" fmla="*/ 23318 w 86959"/>
                <a:gd name="csY5" fmla="*/ 8107 h 103180"/>
                <a:gd name="csX6" fmla="*/ 47144 w 86959"/>
                <a:gd name="csY6" fmla="*/ 815 h 103180"/>
                <a:gd name="csX7" fmla="*/ 65120 w 86959"/>
                <a:gd name="csY7" fmla="*/ 4285 h 103180"/>
                <a:gd name="csX8" fmla="*/ 77677 w 86959"/>
                <a:gd name="csY8" fmla="*/ 13878 h 103180"/>
                <a:gd name="csX9" fmla="*/ 85125 w 86959"/>
                <a:gd name="csY9" fmla="*/ 28345 h 103180"/>
                <a:gd name="csX10" fmla="*/ 87621 w 86959"/>
                <a:gd name="csY10" fmla="*/ 46673 h 103180"/>
                <a:gd name="csX11" fmla="*/ 85359 w 86959"/>
                <a:gd name="csY11" fmla="*/ 49636 h 103180"/>
                <a:gd name="csX12" fmla="*/ 20315 w 86959"/>
                <a:gd name="csY12" fmla="*/ 49636 h 103180"/>
                <a:gd name="csX13" fmla="*/ 20315 w 86959"/>
                <a:gd name="csY13" fmla="*/ 52054 h 103180"/>
                <a:gd name="csX14" fmla="*/ 27841 w 86959"/>
                <a:gd name="csY14" fmla="*/ 84069 h 103180"/>
                <a:gd name="csX15" fmla="*/ 52369 w 86959"/>
                <a:gd name="csY15" fmla="*/ 97444 h 103180"/>
                <a:gd name="csX16" fmla="*/ 65120 w 86959"/>
                <a:gd name="csY16" fmla="*/ 94363 h 103180"/>
                <a:gd name="csX17" fmla="*/ 75337 w 86959"/>
                <a:gd name="csY17" fmla="*/ 85824 h 103180"/>
                <a:gd name="csX18" fmla="*/ 81147 w 86959"/>
                <a:gd name="csY18" fmla="*/ 74047 h 103180"/>
                <a:gd name="csX19" fmla="*/ 82005 w 86959"/>
                <a:gd name="csY19" fmla="*/ 72721 h 103180"/>
                <a:gd name="csX20" fmla="*/ 83331 w 86959"/>
                <a:gd name="csY20" fmla="*/ 72097 h 103180"/>
                <a:gd name="csX21" fmla="*/ 85359 w 86959"/>
                <a:gd name="csY21" fmla="*/ 72097 h 103180"/>
                <a:gd name="csX22" fmla="*/ 87621 w 86959"/>
                <a:gd name="csY22" fmla="*/ 74983 h 103180"/>
                <a:gd name="csX23" fmla="*/ 73972 w 86959"/>
                <a:gd name="csY23" fmla="*/ 95845 h 103180"/>
                <a:gd name="csX24" fmla="*/ 50342 w 86959"/>
                <a:gd name="csY24" fmla="*/ 103995 h 103180"/>
                <a:gd name="csX25" fmla="*/ 20549 w 86959"/>
                <a:gd name="csY25" fmla="*/ 44021 h 103180"/>
                <a:gd name="csX26" fmla="*/ 71711 w 86959"/>
                <a:gd name="csY26" fmla="*/ 44021 h 103180"/>
                <a:gd name="csX27" fmla="*/ 69371 w 86959"/>
                <a:gd name="csY27" fmla="*/ 26941 h 103180"/>
                <a:gd name="csX28" fmla="*/ 61533 w 86959"/>
                <a:gd name="csY28" fmla="*/ 12513 h 103180"/>
                <a:gd name="csX29" fmla="*/ 47144 w 86959"/>
                <a:gd name="csY29" fmla="*/ 6742 h 103180"/>
                <a:gd name="csX30" fmla="*/ 27490 w 86959"/>
                <a:gd name="csY30" fmla="*/ 18635 h 103180"/>
                <a:gd name="csX31" fmla="*/ 20549 w 86959"/>
                <a:gd name="csY31" fmla="*/ 44021 h 1031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86959" h="103180">
                  <a:moveTo>
                    <a:pt x="50342" y="103995"/>
                  </a:moveTo>
                  <a:cubicBezTo>
                    <a:pt x="41191" y="103995"/>
                    <a:pt x="32807" y="101603"/>
                    <a:pt x="25190" y="96820"/>
                  </a:cubicBezTo>
                  <a:cubicBezTo>
                    <a:pt x="17572" y="92037"/>
                    <a:pt x="11580" y="85642"/>
                    <a:pt x="7213" y="77635"/>
                  </a:cubicBezTo>
                  <a:cubicBezTo>
                    <a:pt x="2845" y="69628"/>
                    <a:pt x="662" y="61179"/>
                    <a:pt x="662" y="52288"/>
                  </a:cubicBezTo>
                  <a:cubicBezTo>
                    <a:pt x="662" y="43501"/>
                    <a:pt x="2650" y="35156"/>
                    <a:pt x="6628" y="27253"/>
                  </a:cubicBezTo>
                  <a:cubicBezTo>
                    <a:pt x="10606" y="19350"/>
                    <a:pt x="16169" y="12968"/>
                    <a:pt x="23318" y="8107"/>
                  </a:cubicBezTo>
                  <a:cubicBezTo>
                    <a:pt x="30467" y="3245"/>
                    <a:pt x="38409" y="815"/>
                    <a:pt x="47144" y="815"/>
                  </a:cubicBezTo>
                  <a:cubicBezTo>
                    <a:pt x="54059" y="815"/>
                    <a:pt x="60051" y="1971"/>
                    <a:pt x="65120" y="4285"/>
                  </a:cubicBezTo>
                  <a:cubicBezTo>
                    <a:pt x="70190" y="6599"/>
                    <a:pt x="74375" y="9796"/>
                    <a:pt x="77677" y="13878"/>
                  </a:cubicBezTo>
                  <a:cubicBezTo>
                    <a:pt x="80978" y="17959"/>
                    <a:pt x="83461" y="22782"/>
                    <a:pt x="85125" y="28345"/>
                  </a:cubicBezTo>
                  <a:cubicBezTo>
                    <a:pt x="86789" y="33908"/>
                    <a:pt x="87621" y="40018"/>
                    <a:pt x="87621" y="46673"/>
                  </a:cubicBezTo>
                  <a:cubicBezTo>
                    <a:pt x="87621" y="48648"/>
                    <a:pt x="86867" y="49636"/>
                    <a:pt x="85359" y="49636"/>
                  </a:cubicBezTo>
                  <a:lnTo>
                    <a:pt x="20315" y="49636"/>
                  </a:lnTo>
                  <a:lnTo>
                    <a:pt x="20315" y="52054"/>
                  </a:lnTo>
                  <a:cubicBezTo>
                    <a:pt x="20315" y="64481"/>
                    <a:pt x="22824" y="75152"/>
                    <a:pt x="27841" y="84069"/>
                  </a:cubicBezTo>
                  <a:cubicBezTo>
                    <a:pt x="32859" y="92986"/>
                    <a:pt x="41035" y="97444"/>
                    <a:pt x="52369" y="97444"/>
                  </a:cubicBezTo>
                  <a:cubicBezTo>
                    <a:pt x="56944" y="97444"/>
                    <a:pt x="61195" y="96417"/>
                    <a:pt x="65120" y="94363"/>
                  </a:cubicBezTo>
                  <a:cubicBezTo>
                    <a:pt x="69046" y="92310"/>
                    <a:pt x="72452" y="89463"/>
                    <a:pt x="75337" y="85824"/>
                  </a:cubicBezTo>
                  <a:cubicBezTo>
                    <a:pt x="78223" y="82184"/>
                    <a:pt x="80160" y="78259"/>
                    <a:pt x="81147" y="74047"/>
                  </a:cubicBezTo>
                  <a:cubicBezTo>
                    <a:pt x="81303" y="73579"/>
                    <a:pt x="81589" y="73137"/>
                    <a:pt x="82005" y="72721"/>
                  </a:cubicBezTo>
                  <a:cubicBezTo>
                    <a:pt x="82421" y="72305"/>
                    <a:pt x="82863" y="72097"/>
                    <a:pt x="83331" y="72097"/>
                  </a:cubicBezTo>
                  <a:lnTo>
                    <a:pt x="85359" y="72097"/>
                  </a:lnTo>
                  <a:cubicBezTo>
                    <a:pt x="86867" y="72097"/>
                    <a:pt x="87621" y="73059"/>
                    <a:pt x="87621" y="74983"/>
                  </a:cubicBezTo>
                  <a:cubicBezTo>
                    <a:pt x="85541" y="83458"/>
                    <a:pt x="80991" y="90412"/>
                    <a:pt x="73972" y="95845"/>
                  </a:cubicBezTo>
                  <a:cubicBezTo>
                    <a:pt x="66953" y="101279"/>
                    <a:pt x="59076" y="103995"/>
                    <a:pt x="50342" y="103995"/>
                  </a:cubicBezTo>
                  <a:close/>
                  <a:moveTo>
                    <a:pt x="20549" y="44021"/>
                  </a:moveTo>
                  <a:lnTo>
                    <a:pt x="71711" y="44021"/>
                  </a:lnTo>
                  <a:cubicBezTo>
                    <a:pt x="71711" y="38406"/>
                    <a:pt x="70931" y="32712"/>
                    <a:pt x="69371" y="26941"/>
                  </a:cubicBezTo>
                  <a:cubicBezTo>
                    <a:pt x="67811" y="21170"/>
                    <a:pt x="65199" y="16361"/>
                    <a:pt x="61533" y="12513"/>
                  </a:cubicBezTo>
                  <a:cubicBezTo>
                    <a:pt x="57868" y="8666"/>
                    <a:pt x="53071" y="6742"/>
                    <a:pt x="47144" y="6742"/>
                  </a:cubicBezTo>
                  <a:cubicBezTo>
                    <a:pt x="38669" y="6742"/>
                    <a:pt x="32118" y="10706"/>
                    <a:pt x="27490" y="18635"/>
                  </a:cubicBezTo>
                  <a:cubicBezTo>
                    <a:pt x="22863" y="26564"/>
                    <a:pt x="20549" y="35026"/>
                    <a:pt x="20549" y="44021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37595A6D-3611-E9A4-F494-D50CC52BDC8A}"/>
                </a:ext>
              </a:extLst>
            </p:cNvPr>
            <p:cNvSpPr/>
            <p:nvPr/>
          </p:nvSpPr>
          <p:spPr>
            <a:xfrm>
              <a:off x="3573155" y="6221277"/>
              <a:ext cx="113943" cy="99281"/>
            </a:xfrm>
            <a:custGeom>
              <a:avLst/>
              <a:gdLst>
                <a:gd name="csX0" fmla="*/ 662 w 113943"/>
                <a:gd name="csY0" fmla="*/ 100096 h 99281"/>
                <a:gd name="csX1" fmla="*/ 662 w 113943"/>
                <a:gd name="csY1" fmla="*/ 92219 h 99281"/>
                <a:gd name="csX2" fmla="*/ 13257 w 113943"/>
                <a:gd name="csY2" fmla="*/ 91010 h 99281"/>
                <a:gd name="csX3" fmla="*/ 18209 w 113943"/>
                <a:gd name="csY3" fmla="*/ 85044 h 99281"/>
                <a:gd name="csX4" fmla="*/ 18209 w 113943"/>
                <a:gd name="csY4" fmla="*/ 23744 h 99281"/>
                <a:gd name="csX5" fmla="*/ 16376 w 113943"/>
                <a:gd name="csY5" fmla="*/ 15048 h 99281"/>
                <a:gd name="csX6" fmla="*/ 11151 w 113943"/>
                <a:gd name="csY6" fmla="*/ 11772 h 99281"/>
                <a:gd name="csX7" fmla="*/ 662 w 113943"/>
                <a:gd name="csY7" fmla="*/ 11187 h 99281"/>
                <a:gd name="csX8" fmla="*/ 662 w 113943"/>
                <a:gd name="csY8" fmla="*/ 3232 h 99281"/>
                <a:gd name="csX9" fmla="*/ 33183 w 113943"/>
                <a:gd name="csY9" fmla="*/ 815 h 99281"/>
                <a:gd name="csX10" fmla="*/ 33183 w 113943"/>
                <a:gd name="csY10" fmla="*/ 22808 h 99281"/>
                <a:gd name="csX11" fmla="*/ 46559 w 113943"/>
                <a:gd name="csY11" fmla="*/ 6976 h 99281"/>
                <a:gd name="csX12" fmla="*/ 65783 w 113943"/>
                <a:gd name="csY12" fmla="*/ 815 h 99281"/>
                <a:gd name="csX13" fmla="*/ 89219 w 113943"/>
                <a:gd name="csY13" fmla="*/ 8302 h 99281"/>
                <a:gd name="csX14" fmla="*/ 97057 w 113943"/>
                <a:gd name="csY14" fmla="*/ 31075 h 99281"/>
                <a:gd name="csX15" fmla="*/ 97057 w 113943"/>
                <a:gd name="csY15" fmla="*/ 85044 h 99281"/>
                <a:gd name="csX16" fmla="*/ 101971 w 113943"/>
                <a:gd name="csY16" fmla="*/ 91010 h 99281"/>
                <a:gd name="csX17" fmla="*/ 114605 w 113943"/>
                <a:gd name="csY17" fmla="*/ 92219 h 99281"/>
                <a:gd name="csX18" fmla="*/ 114605 w 113943"/>
                <a:gd name="csY18" fmla="*/ 100096 h 99281"/>
                <a:gd name="csX19" fmla="*/ 63131 w 113943"/>
                <a:gd name="csY19" fmla="*/ 100096 h 99281"/>
                <a:gd name="csX20" fmla="*/ 63131 w 113943"/>
                <a:gd name="csY20" fmla="*/ 92219 h 99281"/>
                <a:gd name="csX21" fmla="*/ 75766 w 113943"/>
                <a:gd name="csY21" fmla="*/ 91010 h 99281"/>
                <a:gd name="csX22" fmla="*/ 80679 w 113943"/>
                <a:gd name="csY22" fmla="*/ 85044 h 99281"/>
                <a:gd name="csX23" fmla="*/ 80679 w 113943"/>
                <a:gd name="csY23" fmla="*/ 31777 h 99281"/>
                <a:gd name="csX24" fmla="*/ 77521 w 113943"/>
                <a:gd name="csY24" fmla="*/ 13722 h 99281"/>
                <a:gd name="csX25" fmla="*/ 64457 w 113943"/>
                <a:gd name="csY25" fmla="*/ 6664 h 99281"/>
                <a:gd name="csX26" fmla="*/ 43049 w 113943"/>
                <a:gd name="csY26" fmla="*/ 17076 h 99281"/>
                <a:gd name="csX27" fmla="*/ 34665 w 113943"/>
                <a:gd name="csY27" fmla="*/ 40746 h 99281"/>
                <a:gd name="csX28" fmla="*/ 34665 w 113943"/>
                <a:gd name="csY28" fmla="*/ 85044 h 99281"/>
                <a:gd name="csX29" fmla="*/ 39579 w 113943"/>
                <a:gd name="csY29" fmla="*/ 91010 h 99281"/>
                <a:gd name="csX30" fmla="*/ 52057 w 113943"/>
                <a:gd name="csY30" fmla="*/ 92219 h 99281"/>
                <a:gd name="csX31" fmla="*/ 52057 w 113943"/>
                <a:gd name="csY31" fmla="*/ 100096 h 99281"/>
                <a:gd name="csX32" fmla="*/ 662 w 113943"/>
                <a:gd name="csY32" fmla="*/ 100096 h 992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13943" h="99281">
                  <a:moveTo>
                    <a:pt x="662" y="100096"/>
                  </a:moveTo>
                  <a:lnTo>
                    <a:pt x="662" y="92219"/>
                  </a:lnTo>
                  <a:cubicBezTo>
                    <a:pt x="5757" y="92219"/>
                    <a:pt x="9955" y="91816"/>
                    <a:pt x="13257" y="91010"/>
                  </a:cubicBezTo>
                  <a:cubicBezTo>
                    <a:pt x="16558" y="90204"/>
                    <a:pt x="18209" y="88215"/>
                    <a:pt x="18209" y="85044"/>
                  </a:cubicBezTo>
                  <a:lnTo>
                    <a:pt x="18209" y="23744"/>
                  </a:lnTo>
                  <a:cubicBezTo>
                    <a:pt x="18209" y="19740"/>
                    <a:pt x="17598" y="16842"/>
                    <a:pt x="16376" y="15048"/>
                  </a:cubicBezTo>
                  <a:cubicBezTo>
                    <a:pt x="15154" y="13254"/>
                    <a:pt x="13413" y="12162"/>
                    <a:pt x="11151" y="11772"/>
                  </a:cubicBezTo>
                  <a:cubicBezTo>
                    <a:pt x="8889" y="11382"/>
                    <a:pt x="5393" y="11187"/>
                    <a:pt x="662" y="11187"/>
                  </a:cubicBezTo>
                  <a:lnTo>
                    <a:pt x="662" y="3232"/>
                  </a:lnTo>
                  <a:lnTo>
                    <a:pt x="33183" y="815"/>
                  </a:lnTo>
                  <a:lnTo>
                    <a:pt x="33183" y="22808"/>
                  </a:lnTo>
                  <a:cubicBezTo>
                    <a:pt x="36199" y="16361"/>
                    <a:pt x="40657" y="11084"/>
                    <a:pt x="46559" y="6976"/>
                  </a:cubicBezTo>
                  <a:cubicBezTo>
                    <a:pt x="52460" y="2868"/>
                    <a:pt x="58868" y="815"/>
                    <a:pt x="65783" y="815"/>
                  </a:cubicBezTo>
                  <a:cubicBezTo>
                    <a:pt x="76182" y="815"/>
                    <a:pt x="83994" y="3310"/>
                    <a:pt x="89219" y="8302"/>
                  </a:cubicBezTo>
                  <a:cubicBezTo>
                    <a:pt x="94445" y="13293"/>
                    <a:pt x="97057" y="20884"/>
                    <a:pt x="97057" y="31075"/>
                  </a:cubicBezTo>
                  <a:lnTo>
                    <a:pt x="97057" y="85044"/>
                  </a:lnTo>
                  <a:cubicBezTo>
                    <a:pt x="97057" y="88215"/>
                    <a:pt x="98695" y="90204"/>
                    <a:pt x="101971" y="91010"/>
                  </a:cubicBezTo>
                  <a:cubicBezTo>
                    <a:pt x="105246" y="91816"/>
                    <a:pt x="109457" y="92219"/>
                    <a:pt x="114605" y="92219"/>
                  </a:cubicBezTo>
                  <a:lnTo>
                    <a:pt x="114605" y="100096"/>
                  </a:lnTo>
                  <a:lnTo>
                    <a:pt x="63131" y="100096"/>
                  </a:lnTo>
                  <a:lnTo>
                    <a:pt x="63131" y="92219"/>
                  </a:lnTo>
                  <a:cubicBezTo>
                    <a:pt x="68279" y="92219"/>
                    <a:pt x="72490" y="91816"/>
                    <a:pt x="75766" y="91010"/>
                  </a:cubicBezTo>
                  <a:cubicBezTo>
                    <a:pt x="79041" y="90204"/>
                    <a:pt x="80679" y="88215"/>
                    <a:pt x="80679" y="85044"/>
                  </a:cubicBezTo>
                  <a:lnTo>
                    <a:pt x="80679" y="31777"/>
                  </a:lnTo>
                  <a:cubicBezTo>
                    <a:pt x="80679" y="24446"/>
                    <a:pt x="79626" y="18427"/>
                    <a:pt x="77521" y="13722"/>
                  </a:cubicBezTo>
                  <a:cubicBezTo>
                    <a:pt x="75415" y="9017"/>
                    <a:pt x="71060" y="6664"/>
                    <a:pt x="64457" y="6664"/>
                  </a:cubicBezTo>
                  <a:cubicBezTo>
                    <a:pt x="55774" y="6664"/>
                    <a:pt x="48638" y="10135"/>
                    <a:pt x="43049" y="17076"/>
                  </a:cubicBezTo>
                  <a:cubicBezTo>
                    <a:pt x="37460" y="24017"/>
                    <a:pt x="34665" y="31907"/>
                    <a:pt x="34665" y="40746"/>
                  </a:cubicBezTo>
                  <a:lnTo>
                    <a:pt x="34665" y="85044"/>
                  </a:lnTo>
                  <a:cubicBezTo>
                    <a:pt x="34665" y="88215"/>
                    <a:pt x="36303" y="90204"/>
                    <a:pt x="39579" y="91010"/>
                  </a:cubicBezTo>
                  <a:cubicBezTo>
                    <a:pt x="42854" y="91816"/>
                    <a:pt x="47013" y="92219"/>
                    <a:pt x="52057" y="92219"/>
                  </a:cubicBezTo>
                  <a:lnTo>
                    <a:pt x="52057" y="100096"/>
                  </a:lnTo>
                  <a:lnTo>
                    <a:pt x="662" y="100096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6C3811E4-E09D-D86C-4A2D-B4995685F77C}"/>
                </a:ext>
              </a:extLst>
            </p:cNvPr>
            <p:cNvSpPr/>
            <p:nvPr/>
          </p:nvSpPr>
          <p:spPr>
            <a:xfrm>
              <a:off x="3698719" y="6219873"/>
              <a:ext cx="85711" cy="103180"/>
            </a:xfrm>
            <a:custGeom>
              <a:avLst/>
              <a:gdLst>
                <a:gd name="csX0" fmla="*/ 49093 w 85711"/>
                <a:gd name="csY0" fmla="*/ 103995 h 103180"/>
                <a:gd name="csX1" fmla="*/ 24448 w 85711"/>
                <a:gd name="csY1" fmla="*/ 96937 h 103180"/>
                <a:gd name="csX2" fmla="*/ 7018 w 85711"/>
                <a:gd name="csY2" fmla="*/ 78102 h 103180"/>
                <a:gd name="csX3" fmla="*/ 662 w 85711"/>
                <a:gd name="csY3" fmla="*/ 52990 h 103180"/>
                <a:gd name="csX4" fmla="*/ 6940 w 85711"/>
                <a:gd name="csY4" fmla="*/ 27565 h 103180"/>
                <a:gd name="csX5" fmla="*/ 24370 w 85711"/>
                <a:gd name="csY5" fmla="*/ 8107 h 103180"/>
                <a:gd name="csX6" fmla="*/ 49093 w 85711"/>
                <a:gd name="csY6" fmla="*/ 815 h 103180"/>
                <a:gd name="csX7" fmla="*/ 73075 w 85711"/>
                <a:gd name="csY7" fmla="*/ 5962 h 103180"/>
                <a:gd name="csX8" fmla="*/ 83877 w 85711"/>
                <a:gd name="csY8" fmla="*/ 22885 h 103180"/>
                <a:gd name="csX9" fmla="*/ 80757 w 85711"/>
                <a:gd name="csY9" fmla="*/ 30490 h 103180"/>
                <a:gd name="csX10" fmla="*/ 73114 w 85711"/>
                <a:gd name="csY10" fmla="*/ 33726 h 103180"/>
                <a:gd name="csX11" fmla="*/ 65510 w 85711"/>
                <a:gd name="csY11" fmla="*/ 30490 h 103180"/>
                <a:gd name="csX12" fmla="*/ 62352 w 85711"/>
                <a:gd name="csY12" fmla="*/ 22885 h 103180"/>
                <a:gd name="csX13" fmla="*/ 64886 w 85711"/>
                <a:gd name="csY13" fmla="*/ 16022 h 103180"/>
                <a:gd name="csX14" fmla="*/ 71165 w 85711"/>
                <a:gd name="csY14" fmla="*/ 12357 h 103180"/>
                <a:gd name="csX15" fmla="*/ 49327 w 85711"/>
                <a:gd name="csY15" fmla="*/ 7366 h 103180"/>
                <a:gd name="csX16" fmla="*/ 31974 w 85711"/>
                <a:gd name="csY16" fmla="*/ 14501 h 103180"/>
                <a:gd name="csX17" fmla="*/ 22772 w 85711"/>
                <a:gd name="csY17" fmla="*/ 32166 h 103180"/>
                <a:gd name="csX18" fmla="*/ 20159 w 85711"/>
                <a:gd name="csY18" fmla="*/ 52990 h 103180"/>
                <a:gd name="csX19" fmla="*/ 23396 w 85711"/>
                <a:gd name="csY19" fmla="*/ 74047 h 103180"/>
                <a:gd name="csX20" fmla="*/ 33807 w 85711"/>
                <a:gd name="csY20" fmla="*/ 90815 h 103180"/>
                <a:gd name="csX21" fmla="*/ 51823 w 85711"/>
                <a:gd name="csY21" fmla="*/ 97444 h 103180"/>
                <a:gd name="csX22" fmla="*/ 69956 w 85711"/>
                <a:gd name="csY22" fmla="*/ 90932 h 103180"/>
                <a:gd name="csX23" fmla="*/ 80133 w 85711"/>
                <a:gd name="csY23" fmla="*/ 73891 h 103180"/>
                <a:gd name="csX24" fmla="*/ 81927 w 85711"/>
                <a:gd name="csY24" fmla="*/ 72566 h 103180"/>
                <a:gd name="csX25" fmla="*/ 84657 w 85711"/>
                <a:gd name="csY25" fmla="*/ 72566 h 103180"/>
                <a:gd name="csX26" fmla="*/ 85827 w 85711"/>
                <a:gd name="csY26" fmla="*/ 73150 h 103180"/>
                <a:gd name="csX27" fmla="*/ 86373 w 85711"/>
                <a:gd name="csY27" fmla="*/ 74515 h 103180"/>
                <a:gd name="csX28" fmla="*/ 86373 w 85711"/>
                <a:gd name="csY28" fmla="*/ 75139 h 103180"/>
                <a:gd name="csX29" fmla="*/ 72919 w 85711"/>
                <a:gd name="csY29" fmla="*/ 96235 h 103180"/>
                <a:gd name="csX30" fmla="*/ 49093 w 85711"/>
                <a:gd name="csY30" fmla="*/ 103995 h 1031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85711" h="103180">
                  <a:moveTo>
                    <a:pt x="49093" y="103995"/>
                  </a:moveTo>
                  <a:cubicBezTo>
                    <a:pt x="40047" y="103995"/>
                    <a:pt x="31832" y="101643"/>
                    <a:pt x="24448" y="96937"/>
                  </a:cubicBezTo>
                  <a:cubicBezTo>
                    <a:pt x="17065" y="92232"/>
                    <a:pt x="11255" y="85954"/>
                    <a:pt x="7018" y="78102"/>
                  </a:cubicBezTo>
                  <a:cubicBezTo>
                    <a:pt x="2780" y="70252"/>
                    <a:pt x="662" y="61881"/>
                    <a:pt x="662" y="52990"/>
                  </a:cubicBezTo>
                  <a:cubicBezTo>
                    <a:pt x="662" y="44151"/>
                    <a:pt x="2754" y="35676"/>
                    <a:pt x="6940" y="27565"/>
                  </a:cubicBezTo>
                  <a:cubicBezTo>
                    <a:pt x="11125" y="19454"/>
                    <a:pt x="16935" y="12968"/>
                    <a:pt x="24370" y="8107"/>
                  </a:cubicBezTo>
                  <a:cubicBezTo>
                    <a:pt x="31806" y="3245"/>
                    <a:pt x="40047" y="815"/>
                    <a:pt x="49093" y="815"/>
                  </a:cubicBezTo>
                  <a:cubicBezTo>
                    <a:pt x="57880" y="815"/>
                    <a:pt x="65874" y="2530"/>
                    <a:pt x="73075" y="5962"/>
                  </a:cubicBezTo>
                  <a:cubicBezTo>
                    <a:pt x="80276" y="9393"/>
                    <a:pt x="83877" y="15035"/>
                    <a:pt x="83877" y="22885"/>
                  </a:cubicBezTo>
                  <a:cubicBezTo>
                    <a:pt x="83877" y="25797"/>
                    <a:pt x="82837" y="28332"/>
                    <a:pt x="80757" y="30490"/>
                  </a:cubicBezTo>
                  <a:cubicBezTo>
                    <a:pt x="78678" y="32647"/>
                    <a:pt x="76130" y="33726"/>
                    <a:pt x="73114" y="33726"/>
                  </a:cubicBezTo>
                  <a:cubicBezTo>
                    <a:pt x="70151" y="33726"/>
                    <a:pt x="67616" y="32647"/>
                    <a:pt x="65510" y="30490"/>
                  </a:cubicBezTo>
                  <a:cubicBezTo>
                    <a:pt x="63405" y="28332"/>
                    <a:pt x="62352" y="25797"/>
                    <a:pt x="62352" y="22885"/>
                  </a:cubicBezTo>
                  <a:cubicBezTo>
                    <a:pt x="62352" y="20234"/>
                    <a:pt x="63197" y="17946"/>
                    <a:pt x="64886" y="16022"/>
                  </a:cubicBezTo>
                  <a:cubicBezTo>
                    <a:pt x="66576" y="14099"/>
                    <a:pt x="68669" y="12877"/>
                    <a:pt x="71165" y="12357"/>
                  </a:cubicBezTo>
                  <a:cubicBezTo>
                    <a:pt x="65965" y="9030"/>
                    <a:pt x="58686" y="7366"/>
                    <a:pt x="49327" y="7366"/>
                  </a:cubicBezTo>
                  <a:cubicBezTo>
                    <a:pt x="42152" y="7366"/>
                    <a:pt x="36368" y="9744"/>
                    <a:pt x="31974" y="14501"/>
                  </a:cubicBezTo>
                  <a:cubicBezTo>
                    <a:pt x="27581" y="19259"/>
                    <a:pt x="24513" y="25147"/>
                    <a:pt x="22772" y="32166"/>
                  </a:cubicBezTo>
                  <a:cubicBezTo>
                    <a:pt x="21030" y="39186"/>
                    <a:pt x="20159" y="46127"/>
                    <a:pt x="20159" y="52990"/>
                  </a:cubicBezTo>
                  <a:cubicBezTo>
                    <a:pt x="20159" y="60269"/>
                    <a:pt x="21238" y="67288"/>
                    <a:pt x="23396" y="74047"/>
                  </a:cubicBezTo>
                  <a:cubicBezTo>
                    <a:pt x="25553" y="80806"/>
                    <a:pt x="29024" y="86396"/>
                    <a:pt x="33807" y="90815"/>
                  </a:cubicBezTo>
                  <a:cubicBezTo>
                    <a:pt x="38591" y="95234"/>
                    <a:pt x="44596" y="97444"/>
                    <a:pt x="51823" y="97444"/>
                  </a:cubicBezTo>
                  <a:cubicBezTo>
                    <a:pt x="58946" y="97444"/>
                    <a:pt x="64990" y="95273"/>
                    <a:pt x="69956" y="90932"/>
                  </a:cubicBezTo>
                  <a:cubicBezTo>
                    <a:pt x="74921" y="86591"/>
                    <a:pt x="78314" y="80910"/>
                    <a:pt x="80133" y="73891"/>
                  </a:cubicBezTo>
                  <a:cubicBezTo>
                    <a:pt x="80133" y="73007"/>
                    <a:pt x="80731" y="72566"/>
                    <a:pt x="81927" y="72566"/>
                  </a:cubicBezTo>
                  <a:lnTo>
                    <a:pt x="84657" y="72566"/>
                  </a:lnTo>
                  <a:cubicBezTo>
                    <a:pt x="85073" y="72566"/>
                    <a:pt x="85463" y="72760"/>
                    <a:pt x="85827" y="73150"/>
                  </a:cubicBezTo>
                  <a:cubicBezTo>
                    <a:pt x="86191" y="73540"/>
                    <a:pt x="86373" y="73995"/>
                    <a:pt x="86373" y="74515"/>
                  </a:cubicBezTo>
                  <a:lnTo>
                    <a:pt x="86373" y="75139"/>
                  </a:lnTo>
                  <a:cubicBezTo>
                    <a:pt x="84137" y="84030"/>
                    <a:pt x="79652" y="91062"/>
                    <a:pt x="72919" y="96235"/>
                  </a:cubicBezTo>
                  <a:cubicBezTo>
                    <a:pt x="66186" y="101408"/>
                    <a:pt x="58244" y="103995"/>
                    <a:pt x="49093" y="103995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5A514768-DA88-C597-2BF6-BCC24CFA369A}"/>
                </a:ext>
              </a:extLst>
            </p:cNvPr>
            <p:cNvSpPr/>
            <p:nvPr/>
          </p:nvSpPr>
          <p:spPr>
            <a:xfrm>
              <a:off x="3795349" y="6223695"/>
              <a:ext cx="109810" cy="142955"/>
            </a:xfrm>
            <a:custGeom>
              <a:avLst/>
              <a:gdLst>
                <a:gd name="csX0" fmla="*/ 11814 w 109810"/>
                <a:gd name="csY0" fmla="*/ 134568 h 142955"/>
                <a:gd name="csX1" fmla="*/ 21251 w 109810"/>
                <a:gd name="csY1" fmla="*/ 137921 h 142955"/>
                <a:gd name="csX2" fmla="*/ 44414 w 109810"/>
                <a:gd name="csY2" fmla="*/ 116552 h 142955"/>
                <a:gd name="csX3" fmla="*/ 52057 w 109810"/>
                <a:gd name="csY3" fmla="*/ 97678 h 142955"/>
                <a:gd name="csX4" fmla="*/ 18443 w 109810"/>
                <a:gd name="csY4" fmla="*/ 15165 h 142955"/>
                <a:gd name="csX5" fmla="*/ 12048 w 109810"/>
                <a:gd name="csY5" fmla="*/ 9900 h 142955"/>
                <a:gd name="csX6" fmla="*/ 662 w 109810"/>
                <a:gd name="csY6" fmla="*/ 8769 h 142955"/>
                <a:gd name="csX7" fmla="*/ 662 w 109810"/>
                <a:gd name="csY7" fmla="*/ 815 h 142955"/>
                <a:gd name="csX8" fmla="*/ 47845 w 109810"/>
                <a:gd name="csY8" fmla="*/ 815 h 142955"/>
                <a:gd name="csX9" fmla="*/ 47845 w 109810"/>
                <a:gd name="csY9" fmla="*/ 8769 h 142955"/>
                <a:gd name="csX10" fmla="*/ 35445 w 109810"/>
                <a:gd name="csY10" fmla="*/ 14073 h 142955"/>
                <a:gd name="csX11" fmla="*/ 35601 w 109810"/>
                <a:gd name="csY11" fmla="*/ 15399 h 142955"/>
                <a:gd name="csX12" fmla="*/ 60636 w 109810"/>
                <a:gd name="csY12" fmla="*/ 76855 h 142955"/>
                <a:gd name="csX13" fmla="*/ 83097 w 109810"/>
                <a:gd name="csY13" fmla="*/ 21560 h 142955"/>
                <a:gd name="csX14" fmla="*/ 83799 w 109810"/>
                <a:gd name="csY14" fmla="*/ 17738 h 142955"/>
                <a:gd name="csX15" fmla="*/ 82317 w 109810"/>
                <a:gd name="csY15" fmla="*/ 12981 h 142955"/>
                <a:gd name="csX16" fmla="*/ 78456 w 109810"/>
                <a:gd name="csY16" fmla="*/ 9862 h 142955"/>
                <a:gd name="csX17" fmla="*/ 73114 w 109810"/>
                <a:gd name="csY17" fmla="*/ 8769 h 142955"/>
                <a:gd name="csX18" fmla="*/ 73114 w 109810"/>
                <a:gd name="csY18" fmla="*/ 815 h 142955"/>
                <a:gd name="csX19" fmla="*/ 110472 w 109810"/>
                <a:gd name="csY19" fmla="*/ 815 h 142955"/>
                <a:gd name="csX20" fmla="*/ 110472 w 109810"/>
                <a:gd name="csY20" fmla="*/ 8769 h 142955"/>
                <a:gd name="csX21" fmla="*/ 98305 w 109810"/>
                <a:gd name="csY21" fmla="*/ 11928 h 142955"/>
                <a:gd name="csX22" fmla="*/ 90272 w 109810"/>
                <a:gd name="csY22" fmla="*/ 21326 h 142955"/>
                <a:gd name="csX23" fmla="*/ 51433 w 109810"/>
                <a:gd name="csY23" fmla="*/ 116552 h 142955"/>
                <a:gd name="csX24" fmla="*/ 44258 w 109810"/>
                <a:gd name="csY24" fmla="*/ 129888 h 142955"/>
                <a:gd name="csX25" fmla="*/ 34197 w 109810"/>
                <a:gd name="csY25" fmla="*/ 139871 h 142955"/>
                <a:gd name="csX26" fmla="*/ 21251 w 109810"/>
                <a:gd name="csY26" fmla="*/ 143770 h 142955"/>
                <a:gd name="csX27" fmla="*/ 6862 w 109810"/>
                <a:gd name="csY27" fmla="*/ 138311 h 142955"/>
                <a:gd name="csX28" fmla="*/ 662 w 109810"/>
                <a:gd name="csY28" fmla="*/ 124897 h 142955"/>
                <a:gd name="csX29" fmla="*/ 3508 w 109810"/>
                <a:gd name="csY29" fmla="*/ 117839 h 142955"/>
                <a:gd name="csX30" fmla="*/ 10488 w 109810"/>
                <a:gd name="csY30" fmla="*/ 114992 h 142955"/>
                <a:gd name="csX31" fmla="*/ 15636 w 109810"/>
                <a:gd name="csY31" fmla="*/ 116279 h 142955"/>
                <a:gd name="csX32" fmla="*/ 19145 w 109810"/>
                <a:gd name="csY32" fmla="*/ 119749 h 142955"/>
                <a:gd name="csX33" fmla="*/ 20393 w 109810"/>
                <a:gd name="csY33" fmla="*/ 124897 h 142955"/>
                <a:gd name="csX34" fmla="*/ 17975 w 109810"/>
                <a:gd name="csY34" fmla="*/ 131331 h 142955"/>
                <a:gd name="csX35" fmla="*/ 11814 w 109810"/>
                <a:gd name="csY35" fmla="*/ 134568 h 1429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09810" h="142955">
                  <a:moveTo>
                    <a:pt x="11814" y="134568"/>
                  </a:moveTo>
                  <a:cubicBezTo>
                    <a:pt x="14674" y="136803"/>
                    <a:pt x="17819" y="137921"/>
                    <a:pt x="21251" y="137921"/>
                  </a:cubicBezTo>
                  <a:cubicBezTo>
                    <a:pt x="30714" y="137921"/>
                    <a:pt x="38434" y="130798"/>
                    <a:pt x="44414" y="116552"/>
                  </a:cubicBezTo>
                  <a:lnTo>
                    <a:pt x="52057" y="97678"/>
                  </a:lnTo>
                  <a:lnTo>
                    <a:pt x="18443" y="15165"/>
                  </a:lnTo>
                  <a:cubicBezTo>
                    <a:pt x="17039" y="12409"/>
                    <a:pt x="14908" y="10654"/>
                    <a:pt x="12048" y="9900"/>
                  </a:cubicBezTo>
                  <a:cubicBezTo>
                    <a:pt x="9188" y="9146"/>
                    <a:pt x="5393" y="8769"/>
                    <a:pt x="662" y="8769"/>
                  </a:cubicBezTo>
                  <a:lnTo>
                    <a:pt x="662" y="815"/>
                  </a:lnTo>
                  <a:lnTo>
                    <a:pt x="47845" y="815"/>
                  </a:lnTo>
                  <a:lnTo>
                    <a:pt x="47845" y="8769"/>
                  </a:lnTo>
                  <a:cubicBezTo>
                    <a:pt x="39578" y="8769"/>
                    <a:pt x="35445" y="10537"/>
                    <a:pt x="35445" y="14073"/>
                  </a:cubicBezTo>
                  <a:cubicBezTo>
                    <a:pt x="35445" y="14697"/>
                    <a:pt x="35497" y="15139"/>
                    <a:pt x="35601" y="15399"/>
                  </a:cubicBezTo>
                  <a:lnTo>
                    <a:pt x="60636" y="76855"/>
                  </a:lnTo>
                  <a:lnTo>
                    <a:pt x="83097" y="21560"/>
                  </a:lnTo>
                  <a:cubicBezTo>
                    <a:pt x="83565" y="20416"/>
                    <a:pt x="83799" y="19142"/>
                    <a:pt x="83799" y="17738"/>
                  </a:cubicBezTo>
                  <a:cubicBezTo>
                    <a:pt x="83799" y="15919"/>
                    <a:pt x="83305" y="14333"/>
                    <a:pt x="82317" y="12981"/>
                  </a:cubicBezTo>
                  <a:cubicBezTo>
                    <a:pt x="81329" y="11629"/>
                    <a:pt x="80042" y="10589"/>
                    <a:pt x="78456" y="9862"/>
                  </a:cubicBezTo>
                  <a:cubicBezTo>
                    <a:pt x="76871" y="9133"/>
                    <a:pt x="75090" y="8769"/>
                    <a:pt x="73114" y="8769"/>
                  </a:cubicBezTo>
                  <a:lnTo>
                    <a:pt x="73114" y="815"/>
                  </a:lnTo>
                  <a:lnTo>
                    <a:pt x="110472" y="815"/>
                  </a:lnTo>
                  <a:lnTo>
                    <a:pt x="110472" y="8769"/>
                  </a:lnTo>
                  <a:cubicBezTo>
                    <a:pt x="105844" y="8769"/>
                    <a:pt x="101789" y="9822"/>
                    <a:pt x="98305" y="11928"/>
                  </a:cubicBezTo>
                  <a:cubicBezTo>
                    <a:pt x="94821" y="14034"/>
                    <a:pt x="92144" y="17167"/>
                    <a:pt x="90272" y="21326"/>
                  </a:cubicBezTo>
                  <a:lnTo>
                    <a:pt x="51433" y="116552"/>
                  </a:lnTo>
                  <a:cubicBezTo>
                    <a:pt x="49405" y="121387"/>
                    <a:pt x="47014" y="125833"/>
                    <a:pt x="44258" y="129888"/>
                  </a:cubicBezTo>
                  <a:cubicBezTo>
                    <a:pt x="41502" y="133944"/>
                    <a:pt x="38148" y="137271"/>
                    <a:pt x="34197" y="139871"/>
                  </a:cubicBezTo>
                  <a:cubicBezTo>
                    <a:pt x="30245" y="142471"/>
                    <a:pt x="25930" y="143770"/>
                    <a:pt x="21251" y="143770"/>
                  </a:cubicBezTo>
                  <a:cubicBezTo>
                    <a:pt x="15792" y="143770"/>
                    <a:pt x="10995" y="141951"/>
                    <a:pt x="6862" y="138311"/>
                  </a:cubicBezTo>
                  <a:cubicBezTo>
                    <a:pt x="2728" y="134672"/>
                    <a:pt x="662" y="130200"/>
                    <a:pt x="662" y="124897"/>
                  </a:cubicBezTo>
                  <a:cubicBezTo>
                    <a:pt x="662" y="122089"/>
                    <a:pt x="1610" y="119736"/>
                    <a:pt x="3508" y="117839"/>
                  </a:cubicBezTo>
                  <a:cubicBezTo>
                    <a:pt x="5406" y="115941"/>
                    <a:pt x="7732" y="114992"/>
                    <a:pt x="10488" y="114992"/>
                  </a:cubicBezTo>
                  <a:cubicBezTo>
                    <a:pt x="12412" y="114992"/>
                    <a:pt x="14128" y="115421"/>
                    <a:pt x="15636" y="116279"/>
                  </a:cubicBezTo>
                  <a:cubicBezTo>
                    <a:pt x="17143" y="117137"/>
                    <a:pt x="18313" y="118294"/>
                    <a:pt x="19145" y="119749"/>
                  </a:cubicBezTo>
                  <a:cubicBezTo>
                    <a:pt x="19977" y="121205"/>
                    <a:pt x="20393" y="122921"/>
                    <a:pt x="20393" y="124897"/>
                  </a:cubicBezTo>
                  <a:cubicBezTo>
                    <a:pt x="20393" y="127289"/>
                    <a:pt x="19587" y="129433"/>
                    <a:pt x="17975" y="131331"/>
                  </a:cubicBezTo>
                  <a:cubicBezTo>
                    <a:pt x="16364" y="133229"/>
                    <a:pt x="14310" y="134308"/>
                    <a:pt x="11814" y="134568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3DB9BA84-B221-BB56-F06B-7F258A76942A}"/>
                </a:ext>
              </a:extLst>
            </p:cNvPr>
            <p:cNvSpPr/>
            <p:nvPr/>
          </p:nvSpPr>
          <p:spPr>
            <a:xfrm>
              <a:off x="4006312" y="6152100"/>
              <a:ext cx="52721" cy="224611"/>
            </a:xfrm>
            <a:custGeom>
              <a:avLst/>
              <a:gdLst>
                <a:gd name="csX0" fmla="*/ 48469 w 52721"/>
                <a:gd name="csY0" fmla="*/ 224958 h 224611"/>
                <a:gd name="csX1" fmla="*/ 26944 w 52721"/>
                <a:gd name="csY1" fmla="*/ 202341 h 224611"/>
                <a:gd name="csX2" fmla="*/ 12126 w 52721"/>
                <a:gd name="csY2" fmla="*/ 175084 h 224611"/>
                <a:gd name="csX3" fmla="*/ 3508 w 52721"/>
                <a:gd name="csY3" fmla="*/ 144824 h 224611"/>
                <a:gd name="csX4" fmla="*/ 662 w 52721"/>
                <a:gd name="csY4" fmla="*/ 113120 h 224611"/>
                <a:gd name="csX5" fmla="*/ 3508 w 52721"/>
                <a:gd name="csY5" fmla="*/ 81184 h 224611"/>
                <a:gd name="csX6" fmla="*/ 12204 w 52721"/>
                <a:gd name="csY6" fmla="*/ 50807 h 224611"/>
                <a:gd name="csX7" fmla="*/ 27178 w 52721"/>
                <a:gd name="csY7" fmla="*/ 23510 h 224611"/>
                <a:gd name="csX8" fmla="*/ 48469 w 52721"/>
                <a:gd name="csY8" fmla="*/ 1283 h 224611"/>
                <a:gd name="csX9" fmla="*/ 49561 w 52721"/>
                <a:gd name="csY9" fmla="*/ 815 h 224611"/>
                <a:gd name="csX10" fmla="*/ 51667 w 52721"/>
                <a:gd name="csY10" fmla="*/ 815 h 224611"/>
                <a:gd name="csX11" fmla="*/ 52837 w 52721"/>
                <a:gd name="csY11" fmla="*/ 1400 h 224611"/>
                <a:gd name="csX12" fmla="*/ 53383 w 52721"/>
                <a:gd name="csY12" fmla="*/ 2765 h 224611"/>
                <a:gd name="csX13" fmla="*/ 52993 w 52721"/>
                <a:gd name="csY13" fmla="*/ 4246 h 224611"/>
                <a:gd name="csX14" fmla="*/ 34704 w 52721"/>
                <a:gd name="csY14" fmla="*/ 27214 h 224611"/>
                <a:gd name="csX15" fmla="*/ 22966 w 52721"/>
                <a:gd name="csY15" fmla="*/ 53380 h 224611"/>
                <a:gd name="csX16" fmla="*/ 16533 w 52721"/>
                <a:gd name="csY16" fmla="*/ 82119 h 224611"/>
                <a:gd name="csX17" fmla="*/ 14544 w 52721"/>
                <a:gd name="csY17" fmla="*/ 113120 h 224611"/>
                <a:gd name="csX18" fmla="*/ 52759 w 52721"/>
                <a:gd name="csY18" fmla="*/ 221605 h 224611"/>
                <a:gd name="csX19" fmla="*/ 53383 w 52721"/>
                <a:gd name="csY19" fmla="*/ 223476 h 224611"/>
                <a:gd name="csX20" fmla="*/ 52798 w 52721"/>
                <a:gd name="csY20" fmla="*/ 224724 h 224611"/>
                <a:gd name="csX21" fmla="*/ 51667 w 52721"/>
                <a:gd name="csY21" fmla="*/ 225426 h 224611"/>
                <a:gd name="csX22" fmla="*/ 49561 w 52721"/>
                <a:gd name="csY22" fmla="*/ 225426 h 224611"/>
                <a:gd name="csX23" fmla="*/ 48469 w 52721"/>
                <a:gd name="csY23" fmla="*/ 224958 h 224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2721" h="224611">
                  <a:moveTo>
                    <a:pt x="48469" y="224958"/>
                  </a:moveTo>
                  <a:cubicBezTo>
                    <a:pt x="40150" y="218407"/>
                    <a:pt x="32975" y="210868"/>
                    <a:pt x="26944" y="202341"/>
                  </a:cubicBezTo>
                  <a:cubicBezTo>
                    <a:pt x="20913" y="193814"/>
                    <a:pt x="15974" y="184728"/>
                    <a:pt x="12126" y="175084"/>
                  </a:cubicBezTo>
                  <a:cubicBezTo>
                    <a:pt x="8278" y="165439"/>
                    <a:pt x="5406" y="155352"/>
                    <a:pt x="3508" y="144824"/>
                  </a:cubicBezTo>
                  <a:cubicBezTo>
                    <a:pt x="1610" y="134295"/>
                    <a:pt x="662" y="123727"/>
                    <a:pt x="662" y="113120"/>
                  </a:cubicBezTo>
                  <a:cubicBezTo>
                    <a:pt x="662" y="102358"/>
                    <a:pt x="1610" y="91712"/>
                    <a:pt x="3508" y="81184"/>
                  </a:cubicBezTo>
                  <a:cubicBezTo>
                    <a:pt x="5406" y="70655"/>
                    <a:pt x="8304" y="60529"/>
                    <a:pt x="12204" y="50807"/>
                  </a:cubicBezTo>
                  <a:cubicBezTo>
                    <a:pt x="16104" y="41084"/>
                    <a:pt x="21095" y="31985"/>
                    <a:pt x="27178" y="23510"/>
                  </a:cubicBezTo>
                  <a:cubicBezTo>
                    <a:pt x="33261" y="15035"/>
                    <a:pt x="40358" y="7626"/>
                    <a:pt x="48469" y="1283"/>
                  </a:cubicBezTo>
                  <a:cubicBezTo>
                    <a:pt x="48469" y="971"/>
                    <a:pt x="48833" y="815"/>
                    <a:pt x="49561" y="815"/>
                  </a:cubicBezTo>
                  <a:lnTo>
                    <a:pt x="51667" y="815"/>
                  </a:lnTo>
                  <a:cubicBezTo>
                    <a:pt x="52083" y="815"/>
                    <a:pt x="52473" y="1010"/>
                    <a:pt x="52837" y="1400"/>
                  </a:cubicBezTo>
                  <a:cubicBezTo>
                    <a:pt x="53201" y="1790"/>
                    <a:pt x="53383" y="2245"/>
                    <a:pt x="53383" y="2765"/>
                  </a:cubicBezTo>
                  <a:cubicBezTo>
                    <a:pt x="53383" y="3441"/>
                    <a:pt x="53253" y="3934"/>
                    <a:pt x="52993" y="4246"/>
                  </a:cubicBezTo>
                  <a:cubicBezTo>
                    <a:pt x="45662" y="11370"/>
                    <a:pt x="39565" y="19026"/>
                    <a:pt x="34704" y="27214"/>
                  </a:cubicBezTo>
                  <a:cubicBezTo>
                    <a:pt x="29843" y="35403"/>
                    <a:pt x="25930" y="44125"/>
                    <a:pt x="22966" y="53380"/>
                  </a:cubicBezTo>
                  <a:cubicBezTo>
                    <a:pt x="20003" y="62635"/>
                    <a:pt x="17858" y="72215"/>
                    <a:pt x="16533" y="82119"/>
                  </a:cubicBezTo>
                  <a:cubicBezTo>
                    <a:pt x="15206" y="92024"/>
                    <a:pt x="14544" y="102358"/>
                    <a:pt x="14544" y="113120"/>
                  </a:cubicBezTo>
                  <a:cubicBezTo>
                    <a:pt x="14544" y="160694"/>
                    <a:pt x="27282" y="196856"/>
                    <a:pt x="52759" y="221605"/>
                  </a:cubicBezTo>
                  <a:cubicBezTo>
                    <a:pt x="53175" y="222021"/>
                    <a:pt x="53383" y="222645"/>
                    <a:pt x="53383" y="223476"/>
                  </a:cubicBezTo>
                  <a:cubicBezTo>
                    <a:pt x="53383" y="223840"/>
                    <a:pt x="53188" y="224256"/>
                    <a:pt x="52798" y="224724"/>
                  </a:cubicBezTo>
                  <a:cubicBezTo>
                    <a:pt x="52408" y="225192"/>
                    <a:pt x="52031" y="225426"/>
                    <a:pt x="51667" y="225426"/>
                  </a:cubicBezTo>
                  <a:lnTo>
                    <a:pt x="49561" y="225426"/>
                  </a:lnTo>
                  <a:cubicBezTo>
                    <a:pt x="48833" y="225426"/>
                    <a:pt x="48469" y="225270"/>
                    <a:pt x="48469" y="224958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DA84C783-B1E3-4D9D-2D5B-81538A925684}"/>
                </a:ext>
              </a:extLst>
            </p:cNvPr>
            <p:cNvSpPr/>
            <p:nvPr/>
          </p:nvSpPr>
          <p:spPr>
            <a:xfrm>
              <a:off x="4078766" y="6167152"/>
              <a:ext cx="154264" cy="153406"/>
            </a:xfrm>
            <a:custGeom>
              <a:avLst/>
              <a:gdLst>
                <a:gd name="csX0" fmla="*/ 662 w 154264"/>
                <a:gd name="csY0" fmla="*/ 154221 h 153406"/>
                <a:gd name="csX1" fmla="*/ 662 w 154264"/>
                <a:gd name="csY1" fmla="*/ 146344 h 153406"/>
                <a:gd name="csX2" fmla="*/ 23747 w 154264"/>
                <a:gd name="csY2" fmla="*/ 139169 h 153406"/>
                <a:gd name="csX3" fmla="*/ 23747 w 154264"/>
                <a:gd name="csY3" fmla="*/ 15789 h 153406"/>
                <a:gd name="csX4" fmla="*/ 662 w 154264"/>
                <a:gd name="csY4" fmla="*/ 8692 h 153406"/>
                <a:gd name="csX5" fmla="*/ 662 w 154264"/>
                <a:gd name="csY5" fmla="*/ 815 h 153406"/>
                <a:gd name="csX6" fmla="*/ 67889 w 154264"/>
                <a:gd name="csY6" fmla="*/ 815 h 153406"/>
                <a:gd name="csX7" fmla="*/ 67889 w 154264"/>
                <a:gd name="csY7" fmla="*/ 8692 h 153406"/>
                <a:gd name="csX8" fmla="*/ 44726 w 154264"/>
                <a:gd name="csY8" fmla="*/ 15789 h 153406"/>
                <a:gd name="csX9" fmla="*/ 44726 w 154264"/>
                <a:gd name="csY9" fmla="*/ 70460 h 153406"/>
                <a:gd name="csX10" fmla="*/ 110939 w 154264"/>
                <a:gd name="csY10" fmla="*/ 70460 h 153406"/>
                <a:gd name="csX11" fmla="*/ 110939 w 154264"/>
                <a:gd name="csY11" fmla="*/ 15789 h 153406"/>
                <a:gd name="csX12" fmla="*/ 87854 w 154264"/>
                <a:gd name="csY12" fmla="*/ 8692 h 153406"/>
                <a:gd name="csX13" fmla="*/ 87854 w 154264"/>
                <a:gd name="csY13" fmla="*/ 815 h 153406"/>
                <a:gd name="csX14" fmla="*/ 154926 w 154264"/>
                <a:gd name="csY14" fmla="*/ 815 h 153406"/>
                <a:gd name="csX15" fmla="*/ 154926 w 154264"/>
                <a:gd name="csY15" fmla="*/ 8692 h 153406"/>
                <a:gd name="csX16" fmla="*/ 131918 w 154264"/>
                <a:gd name="csY16" fmla="*/ 15789 h 153406"/>
                <a:gd name="csX17" fmla="*/ 131918 w 154264"/>
                <a:gd name="csY17" fmla="*/ 139169 h 153406"/>
                <a:gd name="csX18" fmla="*/ 154926 w 154264"/>
                <a:gd name="csY18" fmla="*/ 146344 h 153406"/>
                <a:gd name="csX19" fmla="*/ 154926 w 154264"/>
                <a:gd name="csY19" fmla="*/ 154221 h 153406"/>
                <a:gd name="csX20" fmla="*/ 87854 w 154264"/>
                <a:gd name="csY20" fmla="*/ 154221 h 153406"/>
                <a:gd name="csX21" fmla="*/ 87854 w 154264"/>
                <a:gd name="csY21" fmla="*/ 146344 h 153406"/>
                <a:gd name="csX22" fmla="*/ 110939 w 154264"/>
                <a:gd name="csY22" fmla="*/ 139169 h 153406"/>
                <a:gd name="csX23" fmla="*/ 110939 w 154264"/>
                <a:gd name="csY23" fmla="*/ 78337 h 153406"/>
                <a:gd name="csX24" fmla="*/ 44726 w 154264"/>
                <a:gd name="csY24" fmla="*/ 78337 h 153406"/>
                <a:gd name="csX25" fmla="*/ 44726 w 154264"/>
                <a:gd name="csY25" fmla="*/ 139169 h 153406"/>
                <a:gd name="csX26" fmla="*/ 67889 w 154264"/>
                <a:gd name="csY26" fmla="*/ 146344 h 153406"/>
                <a:gd name="csX27" fmla="*/ 67889 w 154264"/>
                <a:gd name="csY27" fmla="*/ 154221 h 153406"/>
                <a:gd name="csX28" fmla="*/ 662 w 154264"/>
                <a:gd name="csY28" fmla="*/ 154221 h 1534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154264" h="153406">
                  <a:moveTo>
                    <a:pt x="662" y="154221"/>
                  </a:moveTo>
                  <a:lnTo>
                    <a:pt x="662" y="146344"/>
                  </a:lnTo>
                  <a:cubicBezTo>
                    <a:pt x="16052" y="146344"/>
                    <a:pt x="23747" y="143952"/>
                    <a:pt x="23747" y="139169"/>
                  </a:cubicBezTo>
                  <a:lnTo>
                    <a:pt x="23747" y="15789"/>
                  </a:lnTo>
                  <a:cubicBezTo>
                    <a:pt x="23747" y="11057"/>
                    <a:pt x="16052" y="8692"/>
                    <a:pt x="662" y="8692"/>
                  </a:cubicBezTo>
                  <a:lnTo>
                    <a:pt x="662" y="815"/>
                  </a:lnTo>
                  <a:lnTo>
                    <a:pt x="67889" y="815"/>
                  </a:lnTo>
                  <a:lnTo>
                    <a:pt x="67889" y="8692"/>
                  </a:lnTo>
                  <a:cubicBezTo>
                    <a:pt x="52447" y="8692"/>
                    <a:pt x="44726" y="11057"/>
                    <a:pt x="44726" y="15789"/>
                  </a:cubicBezTo>
                  <a:lnTo>
                    <a:pt x="44726" y="70460"/>
                  </a:lnTo>
                  <a:lnTo>
                    <a:pt x="110939" y="70460"/>
                  </a:lnTo>
                  <a:lnTo>
                    <a:pt x="110939" y="15789"/>
                  </a:lnTo>
                  <a:cubicBezTo>
                    <a:pt x="110939" y="11057"/>
                    <a:pt x="103244" y="8692"/>
                    <a:pt x="87854" y="8692"/>
                  </a:cubicBezTo>
                  <a:lnTo>
                    <a:pt x="87854" y="815"/>
                  </a:lnTo>
                  <a:lnTo>
                    <a:pt x="154926" y="815"/>
                  </a:lnTo>
                  <a:lnTo>
                    <a:pt x="154926" y="8692"/>
                  </a:lnTo>
                  <a:cubicBezTo>
                    <a:pt x="139587" y="8692"/>
                    <a:pt x="131918" y="11057"/>
                    <a:pt x="131918" y="15789"/>
                  </a:cubicBezTo>
                  <a:lnTo>
                    <a:pt x="131918" y="139169"/>
                  </a:lnTo>
                  <a:cubicBezTo>
                    <a:pt x="131918" y="143952"/>
                    <a:pt x="139587" y="146344"/>
                    <a:pt x="154926" y="146344"/>
                  </a:cubicBezTo>
                  <a:lnTo>
                    <a:pt x="154926" y="154221"/>
                  </a:lnTo>
                  <a:lnTo>
                    <a:pt x="87854" y="154221"/>
                  </a:lnTo>
                  <a:lnTo>
                    <a:pt x="87854" y="146344"/>
                  </a:lnTo>
                  <a:cubicBezTo>
                    <a:pt x="103244" y="146344"/>
                    <a:pt x="110939" y="143952"/>
                    <a:pt x="110939" y="139169"/>
                  </a:cubicBezTo>
                  <a:lnTo>
                    <a:pt x="110939" y="78337"/>
                  </a:lnTo>
                  <a:lnTo>
                    <a:pt x="44726" y="78337"/>
                  </a:lnTo>
                  <a:lnTo>
                    <a:pt x="44726" y="139169"/>
                  </a:lnTo>
                  <a:cubicBezTo>
                    <a:pt x="44726" y="143952"/>
                    <a:pt x="52447" y="146344"/>
                    <a:pt x="67889" y="146344"/>
                  </a:cubicBezTo>
                  <a:lnTo>
                    <a:pt x="67889" y="154221"/>
                  </a:lnTo>
                  <a:lnTo>
                    <a:pt x="662" y="154221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7B0D58B0-CC67-FB7C-5B27-1A658D53F41C}"/>
                </a:ext>
              </a:extLst>
            </p:cNvPr>
            <p:cNvSpPr/>
            <p:nvPr/>
          </p:nvSpPr>
          <p:spPr>
            <a:xfrm>
              <a:off x="4246522" y="6223695"/>
              <a:ext cx="83839" cy="96863"/>
            </a:xfrm>
            <a:custGeom>
              <a:avLst/>
              <a:gdLst>
                <a:gd name="csX0" fmla="*/ 3235 w 83839"/>
                <a:gd name="csY0" fmla="*/ 97678 h 96863"/>
                <a:gd name="csX1" fmla="*/ 662 w 83839"/>
                <a:gd name="csY1" fmla="*/ 95182 h 96863"/>
                <a:gd name="csX2" fmla="*/ 662 w 83839"/>
                <a:gd name="csY2" fmla="*/ 93389 h 96863"/>
                <a:gd name="csX3" fmla="*/ 1363 w 83839"/>
                <a:gd name="csY3" fmla="*/ 91829 h 96863"/>
                <a:gd name="csX4" fmla="*/ 64067 w 83839"/>
                <a:gd name="csY4" fmla="*/ 6742 h 96863"/>
                <a:gd name="csX5" fmla="*/ 43868 w 83839"/>
                <a:gd name="csY5" fmla="*/ 6742 h 96863"/>
                <a:gd name="csX6" fmla="*/ 28153 w 83839"/>
                <a:gd name="csY6" fmla="*/ 7951 h 96863"/>
                <a:gd name="csX7" fmla="*/ 17936 w 83839"/>
                <a:gd name="csY7" fmla="*/ 12513 h 96863"/>
                <a:gd name="csX8" fmla="*/ 12126 w 83839"/>
                <a:gd name="csY8" fmla="*/ 21716 h 96863"/>
                <a:gd name="csX9" fmla="*/ 10332 w 83839"/>
                <a:gd name="csY9" fmla="*/ 37938 h 96863"/>
                <a:gd name="csX10" fmla="*/ 3859 w 83839"/>
                <a:gd name="csY10" fmla="*/ 37938 h 96863"/>
                <a:gd name="csX11" fmla="*/ 6355 w 83839"/>
                <a:gd name="csY11" fmla="*/ 815 h 96863"/>
                <a:gd name="csX12" fmla="*/ 81615 w 83839"/>
                <a:gd name="csY12" fmla="*/ 815 h 96863"/>
                <a:gd name="csX13" fmla="*/ 83331 w 83839"/>
                <a:gd name="csY13" fmla="*/ 1555 h 96863"/>
                <a:gd name="csX14" fmla="*/ 84033 w 83839"/>
                <a:gd name="csY14" fmla="*/ 3388 h 96863"/>
                <a:gd name="csX15" fmla="*/ 84033 w 83839"/>
                <a:gd name="csY15" fmla="*/ 4636 h 96863"/>
                <a:gd name="csX16" fmla="*/ 83565 w 83839"/>
                <a:gd name="csY16" fmla="*/ 6196 h 96863"/>
                <a:gd name="csX17" fmla="*/ 20783 w 83839"/>
                <a:gd name="csY17" fmla="*/ 91205 h 96863"/>
                <a:gd name="csX18" fmla="*/ 42230 w 83839"/>
                <a:gd name="csY18" fmla="*/ 91205 h 96863"/>
                <a:gd name="csX19" fmla="*/ 58530 w 83839"/>
                <a:gd name="csY19" fmla="*/ 89996 h 96863"/>
                <a:gd name="csX20" fmla="*/ 69683 w 83839"/>
                <a:gd name="csY20" fmla="*/ 84186 h 96863"/>
                <a:gd name="csX21" fmla="*/ 75532 w 83839"/>
                <a:gd name="csY21" fmla="*/ 72682 h 96863"/>
                <a:gd name="csX22" fmla="*/ 78028 w 83839"/>
                <a:gd name="csY22" fmla="*/ 54784 h 96863"/>
                <a:gd name="csX23" fmla="*/ 84501 w 83839"/>
                <a:gd name="csY23" fmla="*/ 54784 h 96863"/>
                <a:gd name="csX24" fmla="*/ 80601 w 83839"/>
                <a:gd name="csY24" fmla="*/ 97678 h 96863"/>
                <a:gd name="csX25" fmla="*/ 3235 w 83839"/>
                <a:gd name="csY25" fmla="*/ 97678 h 968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3839" h="96863">
                  <a:moveTo>
                    <a:pt x="3235" y="97678"/>
                  </a:moveTo>
                  <a:cubicBezTo>
                    <a:pt x="1519" y="97678"/>
                    <a:pt x="662" y="96846"/>
                    <a:pt x="662" y="95182"/>
                  </a:cubicBezTo>
                  <a:lnTo>
                    <a:pt x="662" y="93389"/>
                  </a:lnTo>
                  <a:cubicBezTo>
                    <a:pt x="662" y="92817"/>
                    <a:pt x="895" y="92297"/>
                    <a:pt x="1363" y="91829"/>
                  </a:cubicBezTo>
                  <a:lnTo>
                    <a:pt x="64067" y="6742"/>
                  </a:lnTo>
                  <a:lnTo>
                    <a:pt x="43868" y="6742"/>
                  </a:lnTo>
                  <a:cubicBezTo>
                    <a:pt x="37525" y="6742"/>
                    <a:pt x="32286" y="7145"/>
                    <a:pt x="28153" y="7951"/>
                  </a:cubicBezTo>
                  <a:cubicBezTo>
                    <a:pt x="24019" y="8757"/>
                    <a:pt x="20614" y="10277"/>
                    <a:pt x="17936" y="12513"/>
                  </a:cubicBezTo>
                  <a:cubicBezTo>
                    <a:pt x="15259" y="14749"/>
                    <a:pt x="13322" y="17816"/>
                    <a:pt x="12126" y="21716"/>
                  </a:cubicBezTo>
                  <a:cubicBezTo>
                    <a:pt x="10930" y="25616"/>
                    <a:pt x="10332" y="31023"/>
                    <a:pt x="10332" y="37938"/>
                  </a:cubicBezTo>
                  <a:lnTo>
                    <a:pt x="3859" y="37938"/>
                  </a:lnTo>
                  <a:lnTo>
                    <a:pt x="6355" y="815"/>
                  </a:lnTo>
                  <a:lnTo>
                    <a:pt x="81615" y="815"/>
                  </a:lnTo>
                  <a:cubicBezTo>
                    <a:pt x="82291" y="815"/>
                    <a:pt x="82863" y="1062"/>
                    <a:pt x="83331" y="1555"/>
                  </a:cubicBezTo>
                  <a:cubicBezTo>
                    <a:pt x="83799" y="2050"/>
                    <a:pt x="84033" y="2660"/>
                    <a:pt x="84033" y="3388"/>
                  </a:cubicBezTo>
                  <a:lnTo>
                    <a:pt x="84033" y="4636"/>
                  </a:lnTo>
                  <a:cubicBezTo>
                    <a:pt x="84033" y="5104"/>
                    <a:pt x="83877" y="5624"/>
                    <a:pt x="83565" y="6196"/>
                  </a:cubicBezTo>
                  <a:lnTo>
                    <a:pt x="20783" y="91205"/>
                  </a:lnTo>
                  <a:lnTo>
                    <a:pt x="42230" y="91205"/>
                  </a:lnTo>
                  <a:cubicBezTo>
                    <a:pt x="48730" y="91205"/>
                    <a:pt x="54163" y="90802"/>
                    <a:pt x="58530" y="89996"/>
                  </a:cubicBezTo>
                  <a:cubicBezTo>
                    <a:pt x="62898" y="89190"/>
                    <a:pt x="66615" y="87254"/>
                    <a:pt x="69683" y="84186"/>
                  </a:cubicBezTo>
                  <a:cubicBezTo>
                    <a:pt x="72542" y="81326"/>
                    <a:pt x="74492" y="77492"/>
                    <a:pt x="75532" y="72682"/>
                  </a:cubicBezTo>
                  <a:cubicBezTo>
                    <a:pt x="76572" y="67873"/>
                    <a:pt x="77404" y="61907"/>
                    <a:pt x="78028" y="54784"/>
                  </a:cubicBezTo>
                  <a:lnTo>
                    <a:pt x="84501" y="54784"/>
                  </a:lnTo>
                  <a:lnTo>
                    <a:pt x="80601" y="97678"/>
                  </a:lnTo>
                  <a:lnTo>
                    <a:pt x="3235" y="97678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16875DF2-6920-1129-D14A-3C554C7E9A7C}"/>
                </a:ext>
              </a:extLst>
            </p:cNvPr>
            <p:cNvSpPr/>
            <p:nvPr/>
          </p:nvSpPr>
          <p:spPr>
            <a:xfrm>
              <a:off x="4352745" y="6152100"/>
              <a:ext cx="52721" cy="224611"/>
            </a:xfrm>
            <a:custGeom>
              <a:avLst/>
              <a:gdLst>
                <a:gd name="csX0" fmla="*/ 2612 w 52721"/>
                <a:gd name="csY0" fmla="*/ 225426 h 224611"/>
                <a:gd name="csX1" fmla="*/ 662 w 52721"/>
                <a:gd name="csY1" fmla="*/ 223476 h 224611"/>
                <a:gd name="csX2" fmla="*/ 1052 w 52721"/>
                <a:gd name="csY2" fmla="*/ 221994 h 224611"/>
                <a:gd name="csX3" fmla="*/ 39501 w 52721"/>
                <a:gd name="csY3" fmla="*/ 113120 h 224611"/>
                <a:gd name="csX4" fmla="*/ 1519 w 52721"/>
                <a:gd name="csY4" fmla="*/ 4637 h 224611"/>
                <a:gd name="csX5" fmla="*/ 662 w 52721"/>
                <a:gd name="csY5" fmla="*/ 2765 h 224611"/>
                <a:gd name="csX6" fmla="*/ 1247 w 52721"/>
                <a:gd name="csY6" fmla="*/ 1400 h 224611"/>
                <a:gd name="csX7" fmla="*/ 2612 w 52721"/>
                <a:gd name="csY7" fmla="*/ 815 h 224611"/>
                <a:gd name="csX8" fmla="*/ 4717 w 52721"/>
                <a:gd name="csY8" fmla="*/ 815 h 224611"/>
                <a:gd name="csX9" fmla="*/ 5809 w 52721"/>
                <a:gd name="csY9" fmla="*/ 1283 h 224611"/>
                <a:gd name="csX10" fmla="*/ 32677 w 52721"/>
                <a:gd name="csY10" fmla="*/ 32206 h 224611"/>
                <a:gd name="csX11" fmla="*/ 48391 w 52721"/>
                <a:gd name="csY11" fmla="*/ 71006 h 224611"/>
                <a:gd name="csX12" fmla="*/ 53383 w 52721"/>
                <a:gd name="csY12" fmla="*/ 113120 h 224611"/>
                <a:gd name="csX13" fmla="*/ 50692 w 52721"/>
                <a:gd name="csY13" fmla="*/ 144434 h 224611"/>
                <a:gd name="csX14" fmla="*/ 42152 w 52721"/>
                <a:gd name="csY14" fmla="*/ 174811 h 224611"/>
                <a:gd name="csX15" fmla="*/ 27295 w 52721"/>
                <a:gd name="csY15" fmla="*/ 202458 h 224611"/>
                <a:gd name="csX16" fmla="*/ 5809 w 52721"/>
                <a:gd name="csY16" fmla="*/ 224958 h 224611"/>
                <a:gd name="csX17" fmla="*/ 4717 w 52721"/>
                <a:gd name="csY17" fmla="*/ 225426 h 224611"/>
                <a:gd name="csX18" fmla="*/ 2612 w 52721"/>
                <a:gd name="csY18" fmla="*/ 225426 h 224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52721" h="224611">
                  <a:moveTo>
                    <a:pt x="2612" y="225426"/>
                  </a:moveTo>
                  <a:cubicBezTo>
                    <a:pt x="1312" y="225426"/>
                    <a:pt x="662" y="224776"/>
                    <a:pt x="662" y="223476"/>
                  </a:cubicBezTo>
                  <a:cubicBezTo>
                    <a:pt x="662" y="222801"/>
                    <a:pt x="792" y="222307"/>
                    <a:pt x="1052" y="221994"/>
                  </a:cubicBezTo>
                  <a:cubicBezTo>
                    <a:pt x="26684" y="196986"/>
                    <a:pt x="39501" y="160694"/>
                    <a:pt x="39501" y="113120"/>
                  </a:cubicBezTo>
                  <a:cubicBezTo>
                    <a:pt x="39501" y="65547"/>
                    <a:pt x="26840" y="29385"/>
                    <a:pt x="1519" y="4637"/>
                  </a:cubicBezTo>
                  <a:cubicBezTo>
                    <a:pt x="947" y="4273"/>
                    <a:pt x="662" y="3649"/>
                    <a:pt x="662" y="2765"/>
                  </a:cubicBezTo>
                  <a:cubicBezTo>
                    <a:pt x="662" y="2245"/>
                    <a:pt x="856" y="1790"/>
                    <a:pt x="1247" y="1400"/>
                  </a:cubicBezTo>
                  <a:cubicBezTo>
                    <a:pt x="1636" y="1010"/>
                    <a:pt x="2092" y="815"/>
                    <a:pt x="2612" y="815"/>
                  </a:cubicBezTo>
                  <a:lnTo>
                    <a:pt x="4717" y="815"/>
                  </a:lnTo>
                  <a:cubicBezTo>
                    <a:pt x="5133" y="815"/>
                    <a:pt x="5497" y="971"/>
                    <a:pt x="5809" y="1283"/>
                  </a:cubicBezTo>
                  <a:cubicBezTo>
                    <a:pt x="16572" y="9758"/>
                    <a:pt x="25528" y="20066"/>
                    <a:pt x="32677" y="32206"/>
                  </a:cubicBezTo>
                  <a:cubicBezTo>
                    <a:pt x="39826" y="44346"/>
                    <a:pt x="45064" y="57279"/>
                    <a:pt x="48391" y="71006"/>
                  </a:cubicBezTo>
                  <a:cubicBezTo>
                    <a:pt x="51719" y="84732"/>
                    <a:pt x="53383" y="98770"/>
                    <a:pt x="53383" y="113120"/>
                  </a:cubicBezTo>
                  <a:cubicBezTo>
                    <a:pt x="53383" y="123727"/>
                    <a:pt x="52486" y="134165"/>
                    <a:pt x="50692" y="144434"/>
                  </a:cubicBezTo>
                  <a:cubicBezTo>
                    <a:pt x="48899" y="154702"/>
                    <a:pt x="46052" y="164828"/>
                    <a:pt x="42152" y="174811"/>
                  </a:cubicBezTo>
                  <a:cubicBezTo>
                    <a:pt x="38253" y="184793"/>
                    <a:pt x="33301" y="194009"/>
                    <a:pt x="27295" y="202458"/>
                  </a:cubicBezTo>
                  <a:cubicBezTo>
                    <a:pt x="21290" y="210907"/>
                    <a:pt x="14128" y="218407"/>
                    <a:pt x="5809" y="224958"/>
                  </a:cubicBezTo>
                  <a:cubicBezTo>
                    <a:pt x="5497" y="225270"/>
                    <a:pt x="5133" y="225426"/>
                    <a:pt x="4717" y="225426"/>
                  </a:cubicBezTo>
                  <a:lnTo>
                    <a:pt x="2612" y="225426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3" name="Graphic 10">
            <a:extLst>
              <a:ext uri="{FF2B5EF4-FFF2-40B4-BE49-F238E27FC236}">
                <a16:creationId xmlns:a16="http://schemas.microsoft.com/office/drawing/2014/main" id="{D94E35BF-C742-1BD1-E6E9-7C80E0D9F6EC}"/>
              </a:ext>
            </a:extLst>
          </p:cNvPr>
          <p:cNvGrpSpPr/>
          <p:nvPr/>
        </p:nvGrpSpPr>
        <p:grpSpPr>
          <a:xfrm>
            <a:off x="1194300" y="2763642"/>
            <a:ext cx="4946441" cy="3434058"/>
            <a:chOff x="1194300" y="2390026"/>
            <a:chExt cx="4946441" cy="3434058"/>
          </a:xfrm>
        </p:grpSpPr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1F2DAA92-B642-28E5-E918-21C794213B3B}"/>
                </a:ext>
              </a:extLst>
            </p:cNvPr>
            <p:cNvSpPr/>
            <p:nvPr/>
          </p:nvSpPr>
          <p:spPr>
            <a:xfrm>
              <a:off x="1194300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B2014F34-2D48-AD9B-9A64-72FCDCDBE1DB}"/>
                </a:ext>
              </a:extLst>
            </p:cNvPr>
            <p:cNvSpPr/>
            <p:nvPr/>
          </p:nvSpPr>
          <p:spPr>
            <a:xfrm>
              <a:off x="6140741" y="2390026"/>
              <a:ext cx="4991" cy="3434058"/>
            </a:xfrm>
            <a:custGeom>
              <a:avLst/>
              <a:gdLst>
                <a:gd name="csX0" fmla="*/ 0 w 4991"/>
                <a:gd name="csY0" fmla="*/ 3434059 h 3434058"/>
                <a:gd name="csX1" fmla="*/ 0 w 4991"/>
                <a:gd name="csY1" fmla="*/ 0 h 34340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91" h="3434058">
                  <a:moveTo>
                    <a:pt x="0" y="3434059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3F5E289-C264-C545-EB3C-8C5FD08340C0}"/>
                </a:ext>
              </a:extLst>
            </p:cNvPr>
            <p:cNvSpPr/>
            <p:nvPr/>
          </p:nvSpPr>
          <p:spPr>
            <a:xfrm>
              <a:off x="1194300" y="5511897"/>
              <a:ext cx="49464" cy="4991"/>
            </a:xfrm>
            <a:custGeom>
              <a:avLst/>
              <a:gdLst>
                <a:gd name="csX0" fmla="*/ 0 w 49464"/>
                <a:gd name="csY0" fmla="*/ 0 h 4991"/>
                <a:gd name="csX1" fmla="*/ 49464 w 49464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" h="4991">
                  <a:moveTo>
                    <a:pt x="0" y="0"/>
                  </a:moveTo>
                  <a:lnTo>
                    <a:pt x="49464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671AB175-21DA-2F5D-4C2E-B82F33E05BD7}"/>
                </a:ext>
              </a:extLst>
            </p:cNvPr>
            <p:cNvSpPr/>
            <p:nvPr/>
          </p:nvSpPr>
          <p:spPr>
            <a:xfrm>
              <a:off x="1194300" y="4887523"/>
              <a:ext cx="49464" cy="4991"/>
            </a:xfrm>
            <a:custGeom>
              <a:avLst/>
              <a:gdLst>
                <a:gd name="csX0" fmla="*/ 0 w 49464"/>
                <a:gd name="csY0" fmla="*/ 0 h 4991"/>
                <a:gd name="csX1" fmla="*/ 49464 w 49464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" h="4991">
                  <a:moveTo>
                    <a:pt x="0" y="0"/>
                  </a:moveTo>
                  <a:lnTo>
                    <a:pt x="49464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C3FC4583-3E5C-41DF-D6DC-A6FB29BD61FD}"/>
                </a:ext>
              </a:extLst>
            </p:cNvPr>
            <p:cNvSpPr/>
            <p:nvPr/>
          </p:nvSpPr>
          <p:spPr>
            <a:xfrm>
              <a:off x="1194300" y="4263149"/>
              <a:ext cx="49464" cy="4991"/>
            </a:xfrm>
            <a:custGeom>
              <a:avLst/>
              <a:gdLst>
                <a:gd name="csX0" fmla="*/ 0 w 49464"/>
                <a:gd name="csY0" fmla="*/ 0 h 4991"/>
                <a:gd name="csX1" fmla="*/ 49464 w 49464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" h="4991">
                  <a:moveTo>
                    <a:pt x="0" y="0"/>
                  </a:moveTo>
                  <a:lnTo>
                    <a:pt x="49464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B375DA52-A977-20CF-1318-6B6F781C7D7E}"/>
                </a:ext>
              </a:extLst>
            </p:cNvPr>
            <p:cNvSpPr/>
            <p:nvPr/>
          </p:nvSpPr>
          <p:spPr>
            <a:xfrm>
              <a:off x="1194300" y="3638775"/>
              <a:ext cx="49464" cy="4991"/>
            </a:xfrm>
            <a:custGeom>
              <a:avLst/>
              <a:gdLst>
                <a:gd name="csX0" fmla="*/ 0 w 49464"/>
                <a:gd name="csY0" fmla="*/ 0 h 4991"/>
                <a:gd name="csX1" fmla="*/ 49464 w 49464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" h="4991">
                  <a:moveTo>
                    <a:pt x="0" y="0"/>
                  </a:moveTo>
                  <a:lnTo>
                    <a:pt x="49464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048883AA-B92B-9790-CA4C-EB06A70668D3}"/>
                </a:ext>
              </a:extLst>
            </p:cNvPr>
            <p:cNvSpPr/>
            <p:nvPr/>
          </p:nvSpPr>
          <p:spPr>
            <a:xfrm>
              <a:off x="1194300" y="3014400"/>
              <a:ext cx="49464" cy="4991"/>
            </a:xfrm>
            <a:custGeom>
              <a:avLst/>
              <a:gdLst>
                <a:gd name="csX0" fmla="*/ 0 w 49464"/>
                <a:gd name="csY0" fmla="*/ 0 h 4991"/>
                <a:gd name="csX1" fmla="*/ 49464 w 49464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" h="4991">
                  <a:moveTo>
                    <a:pt x="0" y="0"/>
                  </a:moveTo>
                  <a:lnTo>
                    <a:pt x="49464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99EA87AA-94CF-8FE9-9D0D-4F74F64895CC}"/>
                </a:ext>
              </a:extLst>
            </p:cNvPr>
            <p:cNvSpPr/>
            <p:nvPr/>
          </p:nvSpPr>
          <p:spPr>
            <a:xfrm>
              <a:off x="1194300" y="2390026"/>
              <a:ext cx="49464" cy="4991"/>
            </a:xfrm>
            <a:custGeom>
              <a:avLst/>
              <a:gdLst>
                <a:gd name="csX0" fmla="*/ 0 w 49464"/>
                <a:gd name="csY0" fmla="*/ 0 h 4991"/>
                <a:gd name="csX1" fmla="*/ 49464 w 49464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" h="4991">
                  <a:moveTo>
                    <a:pt x="0" y="0"/>
                  </a:moveTo>
                  <a:lnTo>
                    <a:pt x="49464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B2BFCF12-D4EE-4444-974E-A76CF45471E8}"/>
                </a:ext>
              </a:extLst>
            </p:cNvPr>
            <p:cNvSpPr/>
            <p:nvPr/>
          </p:nvSpPr>
          <p:spPr>
            <a:xfrm>
              <a:off x="6091277" y="5511897"/>
              <a:ext cx="49464" cy="4991"/>
            </a:xfrm>
            <a:custGeom>
              <a:avLst/>
              <a:gdLst>
                <a:gd name="csX0" fmla="*/ 49464 w 49464"/>
                <a:gd name="csY0" fmla="*/ 0 h 4991"/>
                <a:gd name="csX1" fmla="*/ 0 w 49464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" h="4991">
                  <a:moveTo>
                    <a:pt x="49464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C011B15E-B4DA-B067-CB75-53EA1C122322}"/>
                </a:ext>
              </a:extLst>
            </p:cNvPr>
            <p:cNvSpPr/>
            <p:nvPr/>
          </p:nvSpPr>
          <p:spPr>
            <a:xfrm>
              <a:off x="6091277" y="4887523"/>
              <a:ext cx="49464" cy="4991"/>
            </a:xfrm>
            <a:custGeom>
              <a:avLst/>
              <a:gdLst>
                <a:gd name="csX0" fmla="*/ 49464 w 49464"/>
                <a:gd name="csY0" fmla="*/ 0 h 4991"/>
                <a:gd name="csX1" fmla="*/ 0 w 49464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" h="4991">
                  <a:moveTo>
                    <a:pt x="49464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A84D068-5B99-1A56-0485-78ECC507D833}"/>
                </a:ext>
              </a:extLst>
            </p:cNvPr>
            <p:cNvSpPr/>
            <p:nvPr/>
          </p:nvSpPr>
          <p:spPr>
            <a:xfrm>
              <a:off x="6091277" y="4263149"/>
              <a:ext cx="49464" cy="4991"/>
            </a:xfrm>
            <a:custGeom>
              <a:avLst/>
              <a:gdLst>
                <a:gd name="csX0" fmla="*/ 49464 w 49464"/>
                <a:gd name="csY0" fmla="*/ 0 h 4991"/>
                <a:gd name="csX1" fmla="*/ 0 w 49464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" h="4991">
                  <a:moveTo>
                    <a:pt x="49464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A2BBEF06-C803-649B-F893-708296FB240F}"/>
                </a:ext>
              </a:extLst>
            </p:cNvPr>
            <p:cNvSpPr/>
            <p:nvPr/>
          </p:nvSpPr>
          <p:spPr>
            <a:xfrm>
              <a:off x="6091277" y="3638775"/>
              <a:ext cx="49464" cy="4991"/>
            </a:xfrm>
            <a:custGeom>
              <a:avLst/>
              <a:gdLst>
                <a:gd name="csX0" fmla="*/ 49464 w 49464"/>
                <a:gd name="csY0" fmla="*/ 0 h 4991"/>
                <a:gd name="csX1" fmla="*/ 0 w 49464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" h="4991">
                  <a:moveTo>
                    <a:pt x="49464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448FE799-1CE5-8BA8-A0C1-578EB2FD92A5}"/>
                </a:ext>
              </a:extLst>
            </p:cNvPr>
            <p:cNvSpPr/>
            <p:nvPr/>
          </p:nvSpPr>
          <p:spPr>
            <a:xfrm>
              <a:off x="6091277" y="3014400"/>
              <a:ext cx="49464" cy="4991"/>
            </a:xfrm>
            <a:custGeom>
              <a:avLst/>
              <a:gdLst>
                <a:gd name="csX0" fmla="*/ 49464 w 49464"/>
                <a:gd name="csY0" fmla="*/ 0 h 4991"/>
                <a:gd name="csX1" fmla="*/ 0 w 49464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" h="4991">
                  <a:moveTo>
                    <a:pt x="49464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7AA028C1-D1C3-59C0-B29E-1772A413771A}"/>
                </a:ext>
              </a:extLst>
            </p:cNvPr>
            <p:cNvSpPr/>
            <p:nvPr/>
          </p:nvSpPr>
          <p:spPr>
            <a:xfrm>
              <a:off x="6091277" y="2390026"/>
              <a:ext cx="49464" cy="4991"/>
            </a:xfrm>
            <a:custGeom>
              <a:avLst/>
              <a:gdLst>
                <a:gd name="csX0" fmla="*/ 49464 w 49464"/>
                <a:gd name="csY0" fmla="*/ 0 h 4991"/>
                <a:gd name="csX1" fmla="*/ 0 w 49464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9464" h="4991">
                  <a:moveTo>
                    <a:pt x="49464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536BC6BF-6F0F-3A93-F4C3-76B876D45A48}"/>
                </a:ext>
              </a:extLst>
            </p:cNvPr>
            <p:cNvSpPr/>
            <p:nvPr/>
          </p:nvSpPr>
          <p:spPr>
            <a:xfrm>
              <a:off x="1194300" y="5824085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72B27A00-CABA-AE08-F98C-FD86F9E4FE9C}"/>
                </a:ext>
              </a:extLst>
            </p:cNvPr>
            <p:cNvSpPr/>
            <p:nvPr/>
          </p:nvSpPr>
          <p:spPr>
            <a:xfrm>
              <a:off x="1194300" y="5730107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9D720568-1557-889D-1BE9-594A731BA150}"/>
                </a:ext>
              </a:extLst>
            </p:cNvPr>
            <p:cNvSpPr/>
            <p:nvPr/>
          </p:nvSpPr>
          <p:spPr>
            <a:xfrm>
              <a:off x="1194300" y="5675133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C8BB8CA-FD27-1708-165E-32911DE95405}"/>
                </a:ext>
              </a:extLst>
            </p:cNvPr>
            <p:cNvSpPr/>
            <p:nvPr/>
          </p:nvSpPr>
          <p:spPr>
            <a:xfrm>
              <a:off x="1194300" y="5636129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675F3073-1D4D-0CE2-4CFC-0918BE1BE813}"/>
                </a:ext>
              </a:extLst>
            </p:cNvPr>
            <p:cNvSpPr/>
            <p:nvPr/>
          </p:nvSpPr>
          <p:spPr>
            <a:xfrm>
              <a:off x="1194300" y="5605875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E2779ADC-844B-7D8E-CC42-8D2DCCD08BB1}"/>
                </a:ext>
              </a:extLst>
            </p:cNvPr>
            <p:cNvSpPr/>
            <p:nvPr/>
          </p:nvSpPr>
          <p:spPr>
            <a:xfrm>
              <a:off x="1194300" y="5581156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F47011D5-705A-AED1-A507-D113C4229E96}"/>
                </a:ext>
              </a:extLst>
            </p:cNvPr>
            <p:cNvSpPr/>
            <p:nvPr/>
          </p:nvSpPr>
          <p:spPr>
            <a:xfrm>
              <a:off x="1194300" y="5560256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AAA8140-F093-5FC2-98EF-812117A54B32}"/>
                </a:ext>
              </a:extLst>
            </p:cNvPr>
            <p:cNvSpPr/>
            <p:nvPr/>
          </p:nvSpPr>
          <p:spPr>
            <a:xfrm>
              <a:off x="1194300" y="5542151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B831297C-4220-3FEA-074C-C7244CC058CC}"/>
                </a:ext>
              </a:extLst>
            </p:cNvPr>
            <p:cNvSpPr/>
            <p:nvPr/>
          </p:nvSpPr>
          <p:spPr>
            <a:xfrm>
              <a:off x="1194300" y="5526183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AF723650-2EC8-DDC3-C9A4-E218C3381710}"/>
                </a:ext>
              </a:extLst>
            </p:cNvPr>
            <p:cNvSpPr/>
            <p:nvPr/>
          </p:nvSpPr>
          <p:spPr>
            <a:xfrm>
              <a:off x="1194300" y="5511897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3F0E3A6F-8CEB-2335-1BA9-FCCD8782E3FE}"/>
                </a:ext>
              </a:extLst>
            </p:cNvPr>
            <p:cNvSpPr/>
            <p:nvPr/>
          </p:nvSpPr>
          <p:spPr>
            <a:xfrm>
              <a:off x="1194300" y="5417920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1A02CE5E-AE15-89C0-669E-A95D44F30E60}"/>
                </a:ext>
              </a:extLst>
            </p:cNvPr>
            <p:cNvSpPr/>
            <p:nvPr/>
          </p:nvSpPr>
          <p:spPr>
            <a:xfrm>
              <a:off x="1194300" y="5362946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22A58EF9-A3D5-0A4C-6948-D49EADFACE12}"/>
                </a:ext>
              </a:extLst>
            </p:cNvPr>
            <p:cNvSpPr/>
            <p:nvPr/>
          </p:nvSpPr>
          <p:spPr>
            <a:xfrm>
              <a:off x="1194300" y="5323942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8CB82064-2448-F902-733F-436D362CF30B}"/>
                </a:ext>
              </a:extLst>
            </p:cNvPr>
            <p:cNvSpPr/>
            <p:nvPr/>
          </p:nvSpPr>
          <p:spPr>
            <a:xfrm>
              <a:off x="1194300" y="5293688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77C9AA1C-EA46-A44F-5D05-BE05A975805B}"/>
                </a:ext>
              </a:extLst>
            </p:cNvPr>
            <p:cNvSpPr/>
            <p:nvPr/>
          </p:nvSpPr>
          <p:spPr>
            <a:xfrm>
              <a:off x="1194300" y="5268969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8D91FDD8-569C-EB33-8B01-FB937636E5DE}"/>
                </a:ext>
              </a:extLst>
            </p:cNvPr>
            <p:cNvSpPr/>
            <p:nvPr/>
          </p:nvSpPr>
          <p:spPr>
            <a:xfrm>
              <a:off x="1194300" y="5248069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BC3B727C-411F-5BE7-5DD8-6EB1F32E9283}"/>
                </a:ext>
              </a:extLst>
            </p:cNvPr>
            <p:cNvSpPr/>
            <p:nvPr/>
          </p:nvSpPr>
          <p:spPr>
            <a:xfrm>
              <a:off x="1194300" y="5229965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88121347-CA33-FC0B-2D43-D548B2A9B655}"/>
                </a:ext>
              </a:extLst>
            </p:cNvPr>
            <p:cNvSpPr/>
            <p:nvPr/>
          </p:nvSpPr>
          <p:spPr>
            <a:xfrm>
              <a:off x="1194300" y="5213995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7A6070E3-6823-693C-D748-0B0EE115C36D}"/>
                </a:ext>
              </a:extLst>
            </p:cNvPr>
            <p:cNvSpPr/>
            <p:nvPr/>
          </p:nvSpPr>
          <p:spPr>
            <a:xfrm>
              <a:off x="1194300" y="5199710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357B7DFF-9574-B57C-2A6A-D9BD2D73780B}"/>
                </a:ext>
              </a:extLst>
            </p:cNvPr>
            <p:cNvSpPr/>
            <p:nvPr/>
          </p:nvSpPr>
          <p:spPr>
            <a:xfrm>
              <a:off x="1194300" y="5105733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E16EB17A-BC5D-B5E9-38C6-11DC1A15E156}"/>
                </a:ext>
              </a:extLst>
            </p:cNvPr>
            <p:cNvSpPr/>
            <p:nvPr/>
          </p:nvSpPr>
          <p:spPr>
            <a:xfrm>
              <a:off x="1194300" y="5050759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A068807D-C787-CD0F-3D10-BBCC706DCA44}"/>
                </a:ext>
              </a:extLst>
            </p:cNvPr>
            <p:cNvSpPr/>
            <p:nvPr/>
          </p:nvSpPr>
          <p:spPr>
            <a:xfrm>
              <a:off x="1194300" y="5011755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3F7F2BA3-B5B7-48D8-7767-0F07005805CD}"/>
                </a:ext>
              </a:extLst>
            </p:cNvPr>
            <p:cNvSpPr/>
            <p:nvPr/>
          </p:nvSpPr>
          <p:spPr>
            <a:xfrm>
              <a:off x="1194300" y="4981501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75C690B-D1A8-DE12-D062-7207EC46D40C}"/>
                </a:ext>
              </a:extLst>
            </p:cNvPr>
            <p:cNvSpPr/>
            <p:nvPr/>
          </p:nvSpPr>
          <p:spPr>
            <a:xfrm>
              <a:off x="1194300" y="4956782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FF321776-464B-5A3A-E61C-7B2C7B2A1469}"/>
                </a:ext>
              </a:extLst>
            </p:cNvPr>
            <p:cNvSpPr/>
            <p:nvPr/>
          </p:nvSpPr>
          <p:spPr>
            <a:xfrm>
              <a:off x="1194300" y="4935882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EB4C4790-12F9-3F68-86E3-E142FD10C160}"/>
                </a:ext>
              </a:extLst>
            </p:cNvPr>
            <p:cNvSpPr/>
            <p:nvPr/>
          </p:nvSpPr>
          <p:spPr>
            <a:xfrm>
              <a:off x="1194300" y="4917777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2263755C-7C76-AE4F-A234-226694F4721A}"/>
                </a:ext>
              </a:extLst>
            </p:cNvPr>
            <p:cNvSpPr/>
            <p:nvPr/>
          </p:nvSpPr>
          <p:spPr>
            <a:xfrm>
              <a:off x="1194300" y="4901808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DF596EB6-D638-8501-A45F-3513014CFEA5}"/>
                </a:ext>
              </a:extLst>
            </p:cNvPr>
            <p:cNvSpPr/>
            <p:nvPr/>
          </p:nvSpPr>
          <p:spPr>
            <a:xfrm>
              <a:off x="1194300" y="4887523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C72ED372-EE13-7E84-0593-63993DCE404F}"/>
                </a:ext>
              </a:extLst>
            </p:cNvPr>
            <p:cNvSpPr/>
            <p:nvPr/>
          </p:nvSpPr>
          <p:spPr>
            <a:xfrm>
              <a:off x="1194300" y="4793546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E56BE713-1426-9BFA-0468-844C1BAC1A52}"/>
                </a:ext>
              </a:extLst>
            </p:cNvPr>
            <p:cNvSpPr/>
            <p:nvPr/>
          </p:nvSpPr>
          <p:spPr>
            <a:xfrm>
              <a:off x="1194300" y="4738572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CB98A1EA-FEB9-EB0E-1A87-B467CF0BF988}"/>
                </a:ext>
              </a:extLst>
            </p:cNvPr>
            <p:cNvSpPr/>
            <p:nvPr/>
          </p:nvSpPr>
          <p:spPr>
            <a:xfrm>
              <a:off x="1194300" y="4699568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A694A233-438C-91D9-FA86-DACB74AAC7C7}"/>
                </a:ext>
              </a:extLst>
            </p:cNvPr>
            <p:cNvSpPr/>
            <p:nvPr/>
          </p:nvSpPr>
          <p:spPr>
            <a:xfrm>
              <a:off x="1194300" y="4669314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848388FC-F934-A789-18E3-4AF00E57968C}"/>
                </a:ext>
              </a:extLst>
            </p:cNvPr>
            <p:cNvSpPr/>
            <p:nvPr/>
          </p:nvSpPr>
          <p:spPr>
            <a:xfrm>
              <a:off x="1194300" y="4644594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C713F721-D7AF-7A76-8516-3015FAB603A7}"/>
                </a:ext>
              </a:extLst>
            </p:cNvPr>
            <p:cNvSpPr/>
            <p:nvPr/>
          </p:nvSpPr>
          <p:spPr>
            <a:xfrm>
              <a:off x="1194300" y="4623695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803FE065-4D7E-D10D-FF11-E662D6A68078}"/>
                </a:ext>
              </a:extLst>
            </p:cNvPr>
            <p:cNvSpPr/>
            <p:nvPr/>
          </p:nvSpPr>
          <p:spPr>
            <a:xfrm>
              <a:off x="1194300" y="4605590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E4A882EB-FE18-37CE-DC82-64549E61473B}"/>
                </a:ext>
              </a:extLst>
            </p:cNvPr>
            <p:cNvSpPr/>
            <p:nvPr/>
          </p:nvSpPr>
          <p:spPr>
            <a:xfrm>
              <a:off x="1194300" y="4589621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B11FB6A2-2184-2FC7-DA03-969FE45363A5}"/>
                </a:ext>
              </a:extLst>
            </p:cNvPr>
            <p:cNvSpPr/>
            <p:nvPr/>
          </p:nvSpPr>
          <p:spPr>
            <a:xfrm>
              <a:off x="1194300" y="4575336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AC7AA891-59DD-6F50-1B4D-71F8C1E3B011}"/>
                </a:ext>
              </a:extLst>
            </p:cNvPr>
            <p:cNvSpPr/>
            <p:nvPr/>
          </p:nvSpPr>
          <p:spPr>
            <a:xfrm>
              <a:off x="1194300" y="4575336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E014DE36-8345-C8CC-F3AE-F6DAB67722FB}"/>
                </a:ext>
              </a:extLst>
            </p:cNvPr>
            <p:cNvSpPr/>
            <p:nvPr/>
          </p:nvSpPr>
          <p:spPr>
            <a:xfrm>
              <a:off x="1194300" y="4481358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BEA36F81-096D-2011-D53F-DD37C4BE9F74}"/>
                </a:ext>
              </a:extLst>
            </p:cNvPr>
            <p:cNvSpPr/>
            <p:nvPr/>
          </p:nvSpPr>
          <p:spPr>
            <a:xfrm>
              <a:off x="1194300" y="4426385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0DA99703-F89D-1991-BB7E-E5B3F21BA2D2}"/>
                </a:ext>
              </a:extLst>
            </p:cNvPr>
            <p:cNvSpPr/>
            <p:nvPr/>
          </p:nvSpPr>
          <p:spPr>
            <a:xfrm>
              <a:off x="1194300" y="4387381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2DFFF0-BFD7-DE4D-3675-4CF123372E35}"/>
                </a:ext>
              </a:extLst>
            </p:cNvPr>
            <p:cNvSpPr/>
            <p:nvPr/>
          </p:nvSpPr>
          <p:spPr>
            <a:xfrm>
              <a:off x="1194300" y="4357127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1B8B0F68-ACB4-877B-29B0-1B9473EA1A76}"/>
                </a:ext>
              </a:extLst>
            </p:cNvPr>
            <p:cNvSpPr/>
            <p:nvPr/>
          </p:nvSpPr>
          <p:spPr>
            <a:xfrm>
              <a:off x="1194300" y="4332407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C8D0FF26-C2B4-A2C1-B9DC-FF15E6C302F0}"/>
                </a:ext>
              </a:extLst>
            </p:cNvPr>
            <p:cNvSpPr/>
            <p:nvPr/>
          </p:nvSpPr>
          <p:spPr>
            <a:xfrm>
              <a:off x="1194300" y="4311508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1A7D8DBC-E022-FE01-36E7-F059E51E98E0}"/>
                </a:ext>
              </a:extLst>
            </p:cNvPr>
            <p:cNvSpPr/>
            <p:nvPr/>
          </p:nvSpPr>
          <p:spPr>
            <a:xfrm>
              <a:off x="1194300" y="4293403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47C7F4D1-8ABE-8C13-6A2B-6CBF0D2C2D91}"/>
                </a:ext>
              </a:extLst>
            </p:cNvPr>
            <p:cNvSpPr/>
            <p:nvPr/>
          </p:nvSpPr>
          <p:spPr>
            <a:xfrm>
              <a:off x="1194300" y="4277434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551EB970-8F2A-A397-7A2E-84224FDB1BCA}"/>
                </a:ext>
              </a:extLst>
            </p:cNvPr>
            <p:cNvSpPr/>
            <p:nvPr/>
          </p:nvSpPr>
          <p:spPr>
            <a:xfrm>
              <a:off x="1194300" y="4263149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3D18C368-3ABD-28B7-3E66-DBDCC3516E49}"/>
                </a:ext>
              </a:extLst>
            </p:cNvPr>
            <p:cNvSpPr/>
            <p:nvPr/>
          </p:nvSpPr>
          <p:spPr>
            <a:xfrm>
              <a:off x="1194300" y="4169171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1F9AF252-A996-756C-CBE0-6297474FFD35}"/>
                </a:ext>
              </a:extLst>
            </p:cNvPr>
            <p:cNvSpPr/>
            <p:nvPr/>
          </p:nvSpPr>
          <p:spPr>
            <a:xfrm>
              <a:off x="1194300" y="4114198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955506A2-8A67-33D3-B08B-5190251FF291}"/>
                </a:ext>
              </a:extLst>
            </p:cNvPr>
            <p:cNvSpPr/>
            <p:nvPr/>
          </p:nvSpPr>
          <p:spPr>
            <a:xfrm>
              <a:off x="1194300" y="4075194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150394B9-3007-1FB9-2AC0-9765C7F48894}"/>
                </a:ext>
              </a:extLst>
            </p:cNvPr>
            <p:cNvSpPr/>
            <p:nvPr/>
          </p:nvSpPr>
          <p:spPr>
            <a:xfrm>
              <a:off x="1194300" y="4044940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881E888E-353C-282E-6387-B48EA3D07F6E}"/>
                </a:ext>
              </a:extLst>
            </p:cNvPr>
            <p:cNvSpPr/>
            <p:nvPr/>
          </p:nvSpPr>
          <p:spPr>
            <a:xfrm>
              <a:off x="1194300" y="4020220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FE28BCE2-E054-403E-9433-ADD2B0ECBCD5}"/>
                </a:ext>
              </a:extLst>
            </p:cNvPr>
            <p:cNvSpPr/>
            <p:nvPr/>
          </p:nvSpPr>
          <p:spPr>
            <a:xfrm>
              <a:off x="1194300" y="3999320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1E643F9D-C64A-9602-C115-589FEAA1CB17}"/>
                </a:ext>
              </a:extLst>
            </p:cNvPr>
            <p:cNvSpPr/>
            <p:nvPr/>
          </p:nvSpPr>
          <p:spPr>
            <a:xfrm>
              <a:off x="1194300" y="3981216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C120116C-688C-1C5B-CDF2-0A69B37B7DBB}"/>
                </a:ext>
              </a:extLst>
            </p:cNvPr>
            <p:cNvSpPr/>
            <p:nvPr/>
          </p:nvSpPr>
          <p:spPr>
            <a:xfrm>
              <a:off x="1194300" y="3965247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AB88FA0E-6FDC-F902-2258-D5A6A25BBBFB}"/>
                </a:ext>
              </a:extLst>
            </p:cNvPr>
            <p:cNvSpPr/>
            <p:nvPr/>
          </p:nvSpPr>
          <p:spPr>
            <a:xfrm>
              <a:off x="1194300" y="3950962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EFBB2182-C3C2-3155-BC0B-C7D57CC54A3D}"/>
                </a:ext>
              </a:extLst>
            </p:cNvPr>
            <p:cNvSpPr/>
            <p:nvPr/>
          </p:nvSpPr>
          <p:spPr>
            <a:xfrm>
              <a:off x="1194300" y="3856984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09844E22-C6AF-CA72-926A-026D794FE317}"/>
                </a:ext>
              </a:extLst>
            </p:cNvPr>
            <p:cNvSpPr/>
            <p:nvPr/>
          </p:nvSpPr>
          <p:spPr>
            <a:xfrm>
              <a:off x="1194300" y="3802011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7B70137D-0891-3CAA-44D0-2B546DD1D112}"/>
                </a:ext>
              </a:extLst>
            </p:cNvPr>
            <p:cNvSpPr/>
            <p:nvPr/>
          </p:nvSpPr>
          <p:spPr>
            <a:xfrm>
              <a:off x="1194300" y="3763006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E51D40B-DE9D-A735-9622-683B7DFB71A2}"/>
                </a:ext>
              </a:extLst>
            </p:cNvPr>
            <p:cNvSpPr/>
            <p:nvPr/>
          </p:nvSpPr>
          <p:spPr>
            <a:xfrm>
              <a:off x="1194300" y="3732753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52CBB737-92D2-0697-1498-633DBFC8F65E}"/>
                </a:ext>
              </a:extLst>
            </p:cNvPr>
            <p:cNvSpPr/>
            <p:nvPr/>
          </p:nvSpPr>
          <p:spPr>
            <a:xfrm>
              <a:off x="1194300" y="3708033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4F95B902-A1D4-5F46-337E-49E5482343C8}"/>
                </a:ext>
              </a:extLst>
            </p:cNvPr>
            <p:cNvSpPr/>
            <p:nvPr/>
          </p:nvSpPr>
          <p:spPr>
            <a:xfrm>
              <a:off x="1194300" y="3687133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9C46E810-B1F2-0AD1-493A-E67D992ECA31}"/>
                </a:ext>
              </a:extLst>
            </p:cNvPr>
            <p:cNvSpPr/>
            <p:nvPr/>
          </p:nvSpPr>
          <p:spPr>
            <a:xfrm>
              <a:off x="1194300" y="3669029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22EFC0DC-6CCE-7A4C-0E2C-BEB2CF8D6D20}"/>
                </a:ext>
              </a:extLst>
            </p:cNvPr>
            <p:cNvSpPr/>
            <p:nvPr/>
          </p:nvSpPr>
          <p:spPr>
            <a:xfrm>
              <a:off x="1194300" y="3653059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6C18641C-DD3F-0D23-AEDC-5E1AA055292F}"/>
                </a:ext>
              </a:extLst>
            </p:cNvPr>
            <p:cNvSpPr/>
            <p:nvPr/>
          </p:nvSpPr>
          <p:spPr>
            <a:xfrm>
              <a:off x="1194300" y="3638775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59EC1BA4-EDBD-D6E5-704B-733D9B22CB55}"/>
                </a:ext>
              </a:extLst>
            </p:cNvPr>
            <p:cNvSpPr/>
            <p:nvPr/>
          </p:nvSpPr>
          <p:spPr>
            <a:xfrm>
              <a:off x="1194300" y="3544797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4F847C6A-0B8A-51AD-2730-74799C832EED}"/>
                </a:ext>
              </a:extLst>
            </p:cNvPr>
            <p:cNvSpPr/>
            <p:nvPr/>
          </p:nvSpPr>
          <p:spPr>
            <a:xfrm>
              <a:off x="1194300" y="3489824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BAED6368-3242-2838-D63E-29DFD09BE6FB}"/>
                </a:ext>
              </a:extLst>
            </p:cNvPr>
            <p:cNvSpPr/>
            <p:nvPr/>
          </p:nvSpPr>
          <p:spPr>
            <a:xfrm>
              <a:off x="1194300" y="3450819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5B7591DC-E1D5-69C7-A7E2-F41A58F0529B}"/>
                </a:ext>
              </a:extLst>
            </p:cNvPr>
            <p:cNvSpPr/>
            <p:nvPr/>
          </p:nvSpPr>
          <p:spPr>
            <a:xfrm>
              <a:off x="1194300" y="3420565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329AE507-E371-18F7-BEF0-BB612C1C2F80}"/>
                </a:ext>
              </a:extLst>
            </p:cNvPr>
            <p:cNvSpPr/>
            <p:nvPr/>
          </p:nvSpPr>
          <p:spPr>
            <a:xfrm>
              <a:off x="1194300" y="3395846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648C4DFD-84EE-BDD1-E84F-8C75888C2B78}"/>
                </a:ext>
              </a:extLst>
            </p:cNvPr>
            <p:cNvSpPr/>
            <p:nvPr/>
          </p:nvSpPr>
          <p:spPr>
            <a:xfrm>
              <a:off x="1194300" y="3374946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E9C4FF2B-92F6-B32A-F339-3FA68423AA97}"/>
                </a:ext>
              </a:extLst>
            </p:cNvPr>
            <p:cNvSpPr/>
            <p:nvPr/>
          </p:nvSpPr>
          <p:spPr>
            <a:xfrm>
              <a:off x="1194300" y="3356842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6B180734-2089-F8EE-36BD-6B06710EE2F2}"/>
                </a:ext>
              </a:extLst>
            </p:cNvPr>
            <p:cNvSpPr/>
            <p:nvPr/>
          </p:nvSpPr>
          <p:spPr>
            <a:xfrm>
              <a:off x="1194300" y="3340873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3A5DFDFD-B98C-E92A-006A-2D6B6F7EE7C1}"/>
                </a:ext>
              </a:extLst>
            </p:cNvPr>
            <p:cNvSpPr/>
            <p:nvPr/>
          </p:nvSpPr>
          <p:spPr>
            <a:xfrm>
              <a:off x="1194300" y="3326588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1283C7B2-861E-F501-6F91-B08F9E472627}"/>
                </a:ext>
              </a:extLst>
            </p:cNvPr>
            <p:cNvSpPr/>
            <p:nvPr/>
          </p:nvSpPr>
          <p:spPr>
            <a:xfrm>
              <a:off x="1194300" y="3232610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E9584C88-B049-073E-1ECC-53781318711B}"/>
                </a:ext>
              </a:extLst>
            </p:cNvPr>
            <p:cNvSpPr/>
            <p:nvPr/>
          </p:nvSpPr>
          <p:spPr>
            <a:xfrm>
              <a:off x="1194300" y="3177636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7607073B-1712-CD0A-FDF7-F09854995479}"/>
                </a:ext>
              </a:extLst>
            </p:cNvPr>
            <p:cNvSpPr/>
            <p:nvPr/>
          </p:nvSpPr>
          <p:spPr>
            <a:xfrm>
              <a:off x="1194300" y="3138632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E1FE6636-38A1-066D-0381-B3A73DF8E725}"/>
                </a:ext>
              </a:extLst>
            </p:cNvPr>
            <p:cNvSpPr/>
            <p:nvPr/>
          </p:nvSpPr>
          <p:spPr>
            <a:xfrm>
              <a:off x="1194300" y="3108378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C6A734CD-F9C6-AAE4-AF68-826EB39604F5}"/>
                </a:ext>
              </a:extLst>
            </p:cNvPr>
            <p:cNvSpPr/>
            <p:nvPr/>
          </p:nvSpPr>
          <p:spPr>
            <a:xfrm>
              <a:off x="1194300" y="3083659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B397B7B1-4037-24A6-3ACF-A251632BC743}"/>
                </a:ext>
              </a:extLst>
            </p:cNvPr>
            <p:cNvSpPr/>
            <p:nvPr/>
          </p:nvSpPr>
          <p:spPr>
            <a:xfrm>
              <a:off x="1194300" y="3062759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9B815170-770A-6F71-DF92-1DF4798D2C8B}"/>
                </a:ext>
              </a:extLst>
            </p:cNvPr>
            <p:cNvSpPr/>
            <p:nvPr/>
          </p:nvSpPr>
          <p:spPr>
            <a:xfrm>
              <a:off x="1194300" y="3044655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37F12113-F664-160A-EE72-21AF5E72D034}"/>
                </a:ext>
              </a:extLst>
            </p:cNvPr>
            <p:cNvSpPr/>
            <p:nvPr/>
          </p:nvSpPr>
          <p:spPr>
            <a:xfrm>
              <a:off x="1194300" y="3028685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7B413D86-1AFD-C7C8-04D0-E912DC38B1CF}"/>
                </a:ext>
              </a:extLst>
            </p:cNvPr>
            <p:cNvSpPr/>
            <p:nvPr/>
          </p:nvSpPr>
          <p:spPr>
            <a:xfrm>
              <a:off x="1194300" y="3014400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89630AAA-8CEE-C69E-3F31-FDC5B4995105}"/>
                </a:ext>
              </a:extLst>
            </p:cNvPr>
            <p:cNvSpPr/>
            <p:nvPr/>
          </p:nvSpPr>
          <p:spPr>
            <a:xfrm>
              <a:off x="1194300" y="2920423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C2D6E5AA-280A-5C2E-2EAD-C1D4624EFAB4}"/>
                </a:ext>
              </a:extLst>
            </p:cNvPr>
            <p:cNvSpPr/>
            <p:nvPr/>
          </p:nvSpPr>
          <p:spPr>
            <a:xfrm>
              <a:off x="1194300" y="2865449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A1DE92A0-B8A6-FF06-315D-D062C3B55B30}"/>
                </a:ext>
              </a:extLst>
            </p:cNvPr>
            <p:cNvSpPr/>
            <p:nvPr/>
          </p:nvSpPr>
          <p:spPr>
            <a:xfrm>
              <a:off x="1194300" y="2826445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7E708921-7DD9-4B73-D018-CBFA21014C29}"/>
                </a:ext>
              </a:extLst>
            </p:cNvPr>
            <p:cNvSpPr/>
            <p:nvPr/>
          </p:nvSpPr>
          <p:spPr>
            <a:xfrm>
              <a:off x="1194300" y="2796191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F2CACC6A-4AEA-6F8B-08A5-87F6AD7CA4A6}"/>
                </a:ext>
              </a:extLst>
            </p:cNvPr>
            <p:cNvSpPr/>
            <p:nvPr/>
          </p:nvSpPr>
          <p:spPr>
            <a:xfrm>
              <a:off x="1194300" y="2771472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8E4D40EB-15DD-FA41-A160-251E6AF06DA7}"/>
                </a:ext>
              </a:extLst>
            </p:cNvPr>
            <p:cNvSpPr/>
            <p:nvPr/>
          </p:nvSpPr>
          <p:spPr>
            <a:xfrm>
              <a:off x="1194300" y="2750572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1ED33CE9-A078-D63A-14BB-B19157418875}"/>
                </a:ext>
              </a:extLst>
            </p:cNvPr>
            <p:cNvSpPr/>
            <p:nvPr/>
          </p:nvSpPr>
          <p:spPr>
            <a:xfrm>
              <a:off x="1194300" y="2732468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C002B651-609D-3AD5-1442-1F7E26523896}"/>
                </a:ext>
              </a:extLst>
            </p:cNvPr>
            <p:cNvSpPr/>
            <p:nvPr/>
          </p:nvSpPr>
          <p:spPr>
            <a:xfrm>
              <a:off x="1194300" y="2716498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84817583-6BA8-3697-3570-EAE92DC4A369}"/>
                </a:ext>
              </a:extLst>
            </p:cNvPr>
            <p:cNvSpPr/>
            <p:nvPr/>
          </p:nvSpPr>
          <p:spPr>
            <a:xfrm>
              <a:off x="1194300" y="2702213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1BD9B6F2-6DBC-E6CB-7A2F-A9694F96E865}"/>
                </a:ext>
              </a:extLst>
            </p:cNvPr>
            <p:cNvSpPr/>
            <p:nvPr/>
          </p:nvSpPr>
          <p:spPr>
            <a:xfrm>
              <a:off x="1194300" y="2608236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A2A5F35B-BC48-5576-4747-7954A8A509CF}"/>
                </a:ext>
              </a:extLst>
            </p:cNvPr>
            <p:cNvSpPr/>
            <p:nvPr/>
          </p:nvSpPr>
          <p:spPr>
            <a:xfrm>
              <a:off x="1194300" y="2553262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56DC5EEF-6878-7489-476D-FF77C905B662}"/>
                </a:ext>
              </a:extLst>
            </p:cNvPr>
            <p:cNvSpPr/>
            <p:nvPr/>
          </p:nvSpPr>
          <p:spPr>
            <a:xfrm>
              <a:off x="1194300" y="2514258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74C2A2DA-5780-260F-E6A2-0E37D5499E00}"/>
                </a:ext>
              </a:extLst>
            </p:cNvPr>
            <p:cNvSpPr/>
            <p:nvPr/>
          </p:nvSpPr>
          <p:spPr>
            <a:xfrm>
              <a:off x="1194300" y="2484004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45A076D0-3A2B-C468-BBF5-55D689724536}"/>
                </a:ext>
              </a:extLst>
            </p:cNvPr>
            <p:cNvSpPr/>
            <p:nvPr/>
          </p:nvSpPr>
          <p:spPr>
            <a:xfrm>
              <a:off x="1194300" y="2459284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E63237AD-1A85-8AB6-EFC8-33EF86250B8A}"/>
                </a:ext>
              </a:extLst>
            </p:cNvPr>
            <p:cNvSpPr/>
            <p:nvPr/>
          </p:nvSpPr>
          <p:spPr>
            <a:xfrm>
              <a:off x="1194300" y="2438384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BDBF1253-020C-F5FD-6C60-66DB59C83D92}"/>
                </a:ext>
              </a:extLst>
            </p:cNvPr>
            <p:cNvSpPr/>
            <p:nvPr/>
          </p:nvSpPr>
          <p:spPr>
            <a:xfrm>
              <a:off x="1194300" y="2420280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58E90265-4D6D-AFA8-D541-39D332F55AB5}"/>
                </a:ext>
              </a:extLst>
            </p:cNvPr>
            <p:cNvSpPr/>
            <p:nvPr/>
          </p:nvSpPr>
          <p:spPr>
            <a:xfrm>
              <a:off x="1194300" y="2404311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7A0358A1-A7B8-9089-BBFA-C62DB2014C9D}"/>
                </a:ext>
              </a:extLst>
            </p:cNvPr>
            <p:cNvSpPr/>
            <p:nvPr/>
          </p:nvSpPr>
          <p:spPr>
            <a:xfrm>
              <a:off x="1194300" y="2390026"/>
              <a:ext cx="24732" cy="4991"/>
            </a:xfrm>
            <a:custGeom>
              <a:avLst/>
              <a:gdLst>
                <a:gd name="csX0" fmla="*/ 0 w 24732"/>
                <a:gd name="csY0" fmla="*/ 0 h 4991"/>
                <a:gd name="csX1" fmla="*/ 24732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0" y="0"/>
                  </a:moveTo>
                  <a:lnTo>
                    <a:pt x="24732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D67446FB-2850-1B57-6415-1E48F2CEFA58}"/>
                </a:ext>
              </a:extLst>
            </p:cNvPr>
            <p:cNvSpPr/>
            <p:nvPr/>
          </p:nvSpPr>
          <p:spPr>
            <a:xfrm>
              <a:off x="6116009" y="5824085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C4C2A9F1-0107-57AD-FE12-5B10F26FD23B}"/>
                </a:ext>
              </a:extLst>
            </p:cNvPr>
            <p:cNvSpPr/>
            <p:nvPr/>
          </p:nvSpPr>
          <p:spPr>
            <a:xfrm>
              <a:off x="6116009" y="5730107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4201209C-EB8E-729D-7348-661C1413C272}"/>
                </a:ext>
              </a:extLst>
            </p:cNvPr>
            <p:cNvSpPr/>
            <p:nvPr/>
          </p:nvSpPr>
          <p:spPr>
            <a:xfrm>
              <a:off x="6116009" y="5675133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5AE84AD8-9DC3-16DA-D746-F28BF4C5D873}"/>
                </a:ext>
              </a:extLst>
            </p:cNvPr>
            <p:cNvSpPr/>
            <p:nvPr/>
          </p:nvSpPr>
          <p:spPr>
            <a:xfrm>
              <a:off x="6116009" y="5636129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ADC4753E-768A-74ED-AD52-EF4D2110ACF8}"/>
                </a:ext>
              </a:extLst>
            </p:cNvPr>
            <p:cNvSpPr/>
            <p:nvPr/>
          </p:nvSpPr>
          <p:spPr>
            <a:xfrm>
              <a:off x="6116009" y="5605875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8E166E9A-DA24-62E2-21C6-54E1475630A9}"/>
                </a:ext>
              </a:extLst>
            </p:cNvPr>
            <p:cNvSpPr/>
            <p:nvPr/>
          </p:nvSpPr>
          <p:spPr>
            <a:xfrm>
              <a:off x="6116009" y="5581156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367C124A-CA4B-1500-7FCA-CCAD4B6BD394}"/>
                </a:ext>
              </a:extLst>
            </p:cNvPr>
            <p:cNvSpPr/>
            <p:nvPr/>
          </p:nvSpPr>
          <p:spPr>
            <a:xfrm>
              <a:off x="6116009" y="5560256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4656906D-A909-9761-77DB-7B5538197E1C}"/>
                </a:ext>
              </a:extLst>
            </p:cNvPr>
            <p:cNvSpPr/>
            <p:nvPr/>
          </p:nvSpPr>
          <p:spPr>
            <a:xfrm>
              <a:off x="6116009" y="5542151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4353E6FD-89E6-5EDC-A1FC-3329737AF6D4}"/>
                </a:ext>
              </a:extLst>
            </p:cNvPr>
            <p:cNvSpPr/>
            <p:nvPr/>
          </p:nvSpPr>
          <p:spPr>
            <a:xfrm>
              <a:off x="6116009" y="5526183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07F50DAC-85D3-D101-0BDB-F18D0DFBC509}"/>
                </a:ext>
              </a:extLst>
            </p:cNvPr>
            <p:cNvSpPr/>
            <p:nvPr/>
          </p:nvSpPr>
          <p:spPr>
            <a:xfrm>
              <a:off x="6116009" y="5511897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E0A54925-6712-2BCB-721F-E5A8828BF0C6}"/>
                </a:ext>
              </a:extLst>
            </p:cNvPr>
            <p:cNvSpPr/>
            <p:nvPr/>
          </p:nvSpPr>
          <p:spPr>
            <a:xfrm>
              <a:off x="6116009" y="5417920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D087764A-BAB1-D05B-4A85-3674C39C9C1F}"/>
                </a:ext>
              </a:extLst>
            </p:cNvPr>
            <p:cNvSpPr/>
            <p:nvPr/>
          </p:nvSpPr>
          <p:spPr>
            <a:xfrm>
              <a:off x="6116009" y="5362946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C622E2F0-3751-C8E5-4527-B7A237D236C6}"/>
                </a:ext>
              </a:extLst>
            </p:cNvPr>
            <p:cNvSpPr/>
            <p:nvPr/>
          </p:nvSpPr>
          <p:spPr>
            <a:xfrm>
              <a:off x="6116009" y="5323942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934BC832-83CC-DFC7-9D0B-073943879928}"/>
                </a:ext>
              </a:extLst>
            </p:cNvPr>
            <p:cNvSpPr/>
            <p:nvPr/>
          </p:nvSpPr>
          <p:spPr>
            <a:xfrm>
              <a:off x="6116009" y="5293688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90FC8222-8AA2-DBF2-1230-B9BE85F4B481}"/>
                </a:ext>
              </a:extLst>
            </p:cNvPr>
            <p:cNvSpPr/>
            <p:nvPr/>
          </p:nvSpPr>
          <p:spPr>
            <a:xfrm>
              <a:off x="6116009" y="5268969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FD6B96AC-4300-953C-35D1-B300D97910BC}"/>
                </a:ext>
              </a:extLst>
            </p:cNvPr>
            <p:cNvSpPr/>
            <p:nvPr/>
          </p:nvSpPr>
          <p:spPr>
            <a:xfrm>
              <a:off x="6116009" y="5248069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5688AEDE-8FFA-D777-521F-A68A5246FF83}"/>
                </a:ext>
              </a:extLst>
            </p:cNvPr>
            <p:cNvSpPr/>
            <p:nvPr/>
          </p:nvSpPr>
          <p:spPr>
            <a:xfrm>
              <a:off x="6116009" y="5229965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93FF3911-A085-8DA5-38A6-E1AAADB87C72}"/>
                </a:ext>
              </a:extLst>
            </p:cNvPr>
            <p:cNvSpPr/>
            <p:nvPr/>
          </p:nvSpPr>
          <p:spPr>
            <a:xfrm>
              <a:off x="6116009" y="5213995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D21A2502-1AF3-4602-1C59-0442A98B4C20}"/>
                </a:ext>
              </a:extLst>
            </p:cNvPr>
            <p:cNvSpPr/>
            <p:nvPr/>
          </p:nvSpPr>
          <p:spPr>
            <a:xfrm>
              <a:off x="6116009" y="5199710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78BAEE98-9D21-A0B8-1D94-3BC6FFCEB0C9}"/>
                </a:ext>
              </a:extLst>
            </p:cNvPr>
            <p:cNvSpPr/>
            <p:nvPr/>
          </p:nvSpPr>
          <p:spPr>
            <a:xfrm>
              <a:off x="6116009" y="5105733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ED195F65-2497-C9B7-0FD7-A9EBE24C66CF}"/>
                </a:ext>
              </a:extLst>
            </p:cNvPr>
            <p:cNvSpPr/>
            <p:nvPr/>
          </p:nvSpPr>
          <p:spPr>
            <a:xfrm>
              <a:off x="6116009" y="5050759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836D2608-4E6F-7509-21BE-0597CEE0CBBC}"/>
                </a:ext>
              </a:extLst>
            </p:cNvPr>
            <p:cNvSpPr/>
            <p:nvPr/>
          </p:nvSpPr>
          <p:spPr>
            <a:xfrm>
              <a:off x="6116009" y="5011755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BA58F52A-F5BD-FAEE-E590-0E3FFFFB016C}"/>
                </a:ext>
              </a:extLst>
            </p:cNvPr>
            <p:cNvSpPr/>
            <p:nvPr/>
          </p:nvSpPr>
          <p:spPr>
            <a:xfrm>
              <a:off x="6116009" y="4981501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297D416F-D480-276B-AF4B-F03782137D62}"/>
                </a:ext>
              </a:extLst>
            </p:cNvPr>
            <p:cNvSpPr/>
            <p:nvPr/>
          </p:nvSpPr>
          <p:spPr>
            <a:xfrm>
              <a:off x="6116009" y="4956782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76317BE0-DCF6-B04C-FEC1-510AC2C5A353}"/>
                </a:ext>
              </a:extLst>
            </p:cNvPr>
            <p:cNvSpPr/>
            <p:nvPr/>
          </p:nvSpPr>
          <p:spPr>
            <a:xfrm>
              <a:off x="6116009" y="4935882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F3B2CEC9-3BB6-C5DA-71EF-6528FE1EF429}"/>
                </a:ext>
              </a:extLst>
            </p:cNvPr>
            <p:cNvSpPr/>
            <p:nvPr/>
          </p:nvSpPr>
          <p:spPr>
            <a:xfrm>
              <a:off x="6116009" y="4917777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FCFDCEA7-09AC-C984-B01E-2984F4A8697E}"/>
                </a:ext>
              </a:extLst>
            </p:cNvPr>
            <p:cNvSpPr/>
            <p:nvPr/>
          </p:nvSpPr>
          <p:spPr>
            <a:xfrm>
              <a:off x="6116009" y="4901808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E1711A06-801F-2F1F-27B7-1368983C13EB}"/>
                </a:ext>
              </a:extLst>
            </p:cNvPr>
            <p:cNvSpPr/>
            <p:nvPr/>
          </p:nvSpPr>
          <p:spPr>
            <a:xfrm>
              <a:off x="6116009" y="4887523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CA601BBE-A790-0E24-DA85-087E621CB4AE}"/>
                </a:ext>
              </a:extLst>
            </p:cNvPr>
            <p:cNvSpPr/>
            <p:nvPr/>
          </p:nvSpPr>
          <p:spPr>
            <a:xfrm>
              <a:off x="6116009" y="4793546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8A0359BE-2403-D17D-CB70-DA45E6AEB338}"/>
                </a:ext>
              </a:extLst>
            </p:cNvPr>
            <p:cNvSpPr/>
            <p:nvPr/>
          </p:nvSpPr>
          <p:spPr>
            <a:xfrm>
              <a:off x="6116009" y="4738572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3D210C0A-AE4A-1BA9-7A99-D65B5D0E69CB}"/>
                </a:ext>
              </a:extLst>
            </p:cNvPr>
            <p:cNvSpPr/>
            <p:nvPr/>
          </p:nvSpPr>
          <p:spPr>
            <a:xfrm>
              <a:off x="6116009" y="4699568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8337444C-DA03-29A9-6531-CF9E564CAA73}"/>
                </a:ext>
              </a:extLst>
            </p:cNvPr>
            <p:cNvSpPr/>
            <p:nvPr/>
          </p:nvSpPr>
          <p:spPr>
            <a:xfrm>
              <a:off x="6116009" y="4669314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28CBF8BF-8B45-1E0C-34D9-1C7F8CC3E86E}"/>
                </a:ext>
              </a:extLst>
            </p:cNvPr>
            <p:cNvSpPr/>
            <p:nvPr/>
          </p:nvSpPr>
          <p:spPr>
            <a:xfrm>
              <a:off x="6116009" y="4644594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04A8174C-093A-E0B5-B188-F1B4A7B93E56}"/>
                </a:ext>
              </a:extLst>
            </p:cNvPr>
            <p:cNvSpPr/>
            <p:nvPr/>
          </p:nvSpPr>
          <p:spPr>
            <a:xfrm>
              <a:off x="6116009" y="4623695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5A060B19-4610-31FB-F4AC-BF6C442B1AE3}"/>
                </a:ext>
              </a:extLst>
            </p:cNvPr>
            <p:cNvSpPr/>
            <p:nvPr/>
          </p:nvSpPr>
          <p:spPr>
            <a:xfrm>
              <a:off x="6116009" y="4605590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60F98887-CEDB-9599-6A0F-92618F48A01B}"/>
                </a:ext>
              </a:extLst>
            </p:cNvPr>
            <p:cNvSpPr/>
            <p:nvPr/>
          </p:nvSpPr>
          <p:spPr>
            <a:xfrm>
              <a:off x="6116009" y="4589621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513DAE56-EC2F-F2C7-5D22-C3882B5A381C}"/>
                </a:ext>
              </a:extLst>
            </p:cNvPr>
            <p:cNvSpPr/>
            <p:nvPr/>
          </p:nvSpPr>
          <p:spPr>
            <a:xfrm>
              <a:off x="6116009" y="4575336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66E67312-B674-1286-EEE1-602D08A7647F}"/>
                </a:ext>
              </a:extLst>
            </p:cNvPr>
            <p:cNvSpPr/>
            <p:nvPr/>
          </p:nvSpPr>
          <p:spPr>
            <a:xfrm>
              <a:off x="6116009" y="4575336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4358B584-CB10-69D3-B53E-1B8693597133}"/>
                </a:ext>
              </a:extLst>
            </p:cNvPr>
            <p:cNvSpPr/>
            <p:nvPr/>
          </p:nvSpPr>
          <p:spPr>
            <a:xfrm>
              <a:off x="6116009" y="4481358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44C4702C-CB01-657A-06F7-F974CDB7BB93}"/>
                </a:ext>
              </a:extLst>
            </p:cNvPr>
            <p:cNvSpPr/>
            <p:nvPr/>
          </p:nvSpPr>
          <p:spPr>
            <a:xfrm>
              <a:off x="6116009" y="4426385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01B18950-F04C-6A0A-6F46-1BCA0A874343}"/>
                </a:ext>
              </a:extLst>
            </p:cNvPr>
            <p:cNvSpPr/>
            <p:nvPr/>
          </p:nvSpPr>
          <p:spPr>
            <a:xfrm>
              <a:off x="6116009" y="4387381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9CE494DF-2A58-1704-C51D-8706D68A64A6}"/>
                </a:ext>
              </a:extLst>
            </p:cNvPr>
            <p:cNvSpPr/>
            <p:nvPr/>
          </p:nvSpPr>
          <p:spPr>
            <a:xfrm>
              <a:off x="6116009" y="4357127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7D533161-7091-E5D1-5595-E0381DB99BBB}"/>
                </a:ext>
              </a:extLst>
            </p:cNvPr>
            <p:cNvSpPr/>
            <p:nvPr/>
          </p:nvSpPr>
          <p:spPr>
            <a:xfrm>
              <a:off x="6116009" y="4332407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C546AFEE-A99D-770B-1164-E9A3243962BB}"/>
                </a:ext>
              </a:extLst>
            </p:cNvPr>
            <p:cNvSpPr/>
            <p:nvPr/>
          </p:nvSpPr>
          <p:spPr>
            <a:xfrm>
              <a:off x="6116009" y="4311508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02D7F3FC-1591-53A9-D6D7-FA428D427323}"/>
                </a:ext>
              </a:extLst>
            </p:cNvPr>
            <p:cNvSpPr/>
            <p:nvPr/>
          </p:nvSpPr>
          <p:spPr>
            <a:xfrm>
              <a:off x="6116009" y="4293403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2FB30710-6E83-65AE-E626-F5CC9A7FCFD9}"/>
                </a:ext>
              </a:extLst>
            </p:cNvPr>
            <p:cNvSpPr/>
            <p:nvPr/>
          </p:nvSpPr>
          <p:spPr>
            <a:xfrm>
              <a:off x="6116009" y="4277434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F038C76F-7750-676E-7CE9-E272533F2384}"/>
                </a:ext>
              </a:extLst>
            </p:cNvPr>
            <p:cNvSpPr/>
            <p:nvPr/>
          </p:nvSpPr>
          <p:spPr>
            <a:xfrm>
              <a:off x="6116009" y="4263149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9E6A558D-2FC5-6D1A-65E5-98CD456C47CC}"/>
                </a:ext>
              </a:extLst>
            </p:cNvPr>
            <p:cNvSpPr/>
            <p:nvPr/>
          </p:nvSpPr>
          <p:spPr>
            <a:xfrm>
              <a:off x="6116009" y="4169171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23D85B03-FF0B-B4C3-07BA-8BD2F501F8C1}"/>
                </a:ext>
              </a:extLst>
            </p:cNvPr>
            <p:cNvSpPr/>
            <p:nvPr/>
          </p:nvSpPr>
          <p:spPr>
            <a:xfrm>
              <a:off x="6116009" y="4114198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1C26DAC2-B775-C8EE-3A75-E67BA055D67E}"/>
                </a:ext>
              </a:extLst>
            </p:cNvPr>
            <p:cNvSpPr/>
            <p:nvPr/>
          </p:nvSpPr>
          <p:spPr>
            <a:xfrm>
              <a:off x="6116009" y="4075194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A303583A-4400-B95B-A05D-FCD524865AA2}"/>
                </a:ext>
              </a:extLst>
            </p:cNvPr>
            <p:cNvSpPr/>
            <p:nvPr/>
          </p:nvSpPr>
          <p:spPr>
            <a:xfrm>
              <a:off x="6116009" y="4044940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9D90708D-F639-A3D5-2D20-FE4065AFC14F}"/>
                </a:ext>
              </a:extLst>
            </p:cNvPr>
            <p:cNvSpPr/>
            <p:nvPr/>
          </p:nvSpPr>
          <p:spPr>
            <a:xfrm>
              <a:off x="6116009" y="4020220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67E8605D-46DA-7F52-4E86-247B6AD76B5F}"/>
                </a:ext>
              </a:extLst>
            </p:cNvPr>
            <p:cNvSpPr/>
            <p:nvPr/>
          </p:nvSpPr>
          <p:spPr>
            <a:xfrm>
              <a:off x="6116009" y="3999320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4A6439C4-7888-C9D9-E0EB-B631DEBE1424}"/>
                </a:ext>
              </a:extLst>
            </p:cNvPr>
            <p:cNvSpPr/>
            <p:nvPr/>
          </p:nvSpPr>
          <p:spPr>
            <a:xfrm>
              <a:off x="6116009" y="3981216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B73EA8EF-AF76-0ADC-51CA-79BB15C80DC8}"/>
                </a:ext>
              </a:extLst>
            </p:cNvPr>
            <p:cNvSpPr/>
            <p:nvPr/>
          </p:nvSpPr>
          <p:spPr>
            <a:xfrm>
              <a:off x="6116009" y="3965247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FFCA3053-BE70-6B32-CCB8-A2D605D93944}"/>
                </a:ext>
              </a:extLst>
            </p:cNvPr>
            <p:cNvSpPr/>
            <p:nvPr/>
          </p:nvSpPr>
          <p:spPr>
            <a:xfrm>
              <a:off x="6116009" y="3950962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1E461FC3-DAD6-D7CA-C26E-5EA82253C532}"/>
                </a:ext>
              </a:extLst>
            </p:cNvPr>
            <p:cNvSpPr/>
            <p:nvPr/>
          </p:nvSpPr>
          <p:spPr>
            <a:xfrm>
              <a:off x="6116009" y="3856984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7D2FF866-D5DD-B93C-017F-389FB939306F}"/>
                </a:ext>
              </a:extLst>
            </p:cNvPr>
            <p:cNvSpPr/>
            <p:nvPr/>
          </p:nvSpPr>
          <p:spPr>
            <a:xfrm>
              <a:off x="6116009" y="3802011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846CCE24-2E0D-19DF-2C7A-495AB7712FB1}"/>
                </a:ext>
              </a:extLst>
            </p:cNvPr>
            <p:cNvSpPr/>
            <p:nvPr/>
          </p:nvSpPr>
          <p:spPr>
            <a:xfrm>
              <a:off x="6116009" y="3763006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6486DC42-5C4B-1B29-CC92-F629DD3F6907}"/>
                </a:ext>
              </a:extLst>
            </p:cNvPr>
            <p:cNvSpPr/>
            <p:nvPr/>
          </p:nvSpPr>
          <p:spPr>
            <a:xfrm>
              <a:off x="6116009" y="3732753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C692A104-16EA-F151-275B-9419A4BA4FCB}"/>
                </a:ext>
              </a:extLst>
            </p:cNvPr>
            <p:cNvSpPr/>
            <p:nvPr/>
          </p:nvSpPr>
          <p:spPr>
            <a:xfrm>
              <a:off x="6116009" y="3708033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49E8182B-08D2-426F-2ACC-5DD435639AD6}"/>
                </a:ext>
              </a:extLst>
            </p:cNvPr>
            <p:cNvSpPr/>
            <p:nvPr/>
          </p:nvSpPr>
          <p:spPr>
            <a:xfrm>
              <a:off x="6116009" y="3687133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D13C5519-926C-0A6B-400E-B98936C415B2}"/>
                </a:ext>
              </a:extLst>
            </p:cNvPr>
            <p:cNvSpPr/>
            <p:nvPr/>
          </p:nvSpPr>
          <p:spPr>
            <a:xfrm>
              <a:off x="6116009" y="3669029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A564049E-7F7F-5D25-DD20-BCEBA89DAE51}"/>
                </a:ext>
              </a:extLst>
            </p:cNvPr>
            <p:cNvSpPr/>
            <p:nvPr/>
          </p:nvSpPr>
          <p:spPr>
            <a:xfrm>
              <a:off x="6116009" y="3653059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2285125A-E9E0-0550-E5F8-A6989D59CAAA}"/>
                </a:ext>
              </a:extLst>
            </p:cNvPr>
            <p:cNvSpPr/>
            <p:nvPr/>
          </p:nvSpPr>
          <p:spPr>
            <a:xfrm>
              <a:off x="6116009" y="3638775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8212D52A-A5D0-6F05-4A99-7CA0289F1C88}"/>
                </a:ext>
              </a:extLst>
            </p:cNvPr>
            <p:cNvSpPr/>
            <p:nvPr/>
          </p:nvSpPr>
          <p:spPr>
            <a:xfrm>
              <a:off x="6116009" y="3544797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D8D49D6D-2594-31AA-AE69-601814300E0C}"/>
                </a:ext>
              </a:extLst>
            </p:cNvPr>
            <p:cNvSpPr/>
            <p:nvPr/>
          </p:nvSpPr>
          <p:spPr>
            <a:xfrm>
              <a:off x="6116009" y="3489824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88E752FD-BCAC-59F9-D47F-C4796D5BC599}"/>
                </a:ext>
              </a:extLst>
            </p:cNvPr>
            <p:cNvSpPr/>
            <p:nvPr/>
          </p:nvSpPr>
          <p:spPr>
            <a:xfrm>
              <a:off x="6116009" y="3450819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F6CBB7E7-BB32-9E43-A6D0-AE2732BAF4B0}"/>
                </a:ext>
              </a:extLst>
            </p:cNvPr>
            <p:cNvSpPr/>
            <p:nvPr/>
          </p:nvSpPr>
          <p:spPr>
            <a:xfrm>
              <a:off x="6116009" y="3420565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0C791CC-4D59-AA01-E83B-C5FCB76EF004}"/>
                </a:ext>
              </a:extLst>
            </p:cNvPr>
            <p:cNvSpPr/>
            <p:nvPr/>
          </p:nvSpPr>
          <p:spPr>
            <a:xfrm>
              <a:off x="6116009" y="3395846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177329DC-57CE-897B-7A6D-C17F7BFB7810}"/>
                </a:ext>
              </a:extLst>
            </p:cNvPr>
            <p:cNvSpPr/>
            <p:nvPr/>
          </p:nvSpPr>
          <p:spPr>
            <a:xfrm>
              <a:off x="6116009" y="3374946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929AB215-B756-6718-5A76-A3FA0ABA37E3}"/>
                </a:ext>
              </a:extLst>
            </p:cNvPr>
            <p:cNvSpPr/>
            <p:nvPr/>
          </p:nvSpPr>
          <p:spPr>
            <a:xfrm>
              <a:off x="6116009" y="3356842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28656C52-0643-2F6B-BCF0-EB7EEFA92F47}"/>
                </a:ext>
              </a:extLst>
            </p:cNvPr>
            <p:cNvSpPr/>
            <p:nvPr/>
          </p:nvSpPr>
          <p:spPr>
            <a:xfrm>
              <a:off x="6116009" y="3340873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158C5271-D501-56EE-3C46-465CBA9D8605}"/>
                </a:ext>
              </a:extLst>
            </p:cNvPr>
            <p:cNvSpPr/>
            <p:nvPr/>
          </p:nvSpPr>
          <p:spPr>
            <a:xfrm>
              <a:off x="6116009" y="3326588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52A369A4-E207-3AE4-1ABE-4465CE20436B}"/>
                </a:ext>
              </a:extLst>
            </p:cNvPr>
            <p:cNvSpPr/>
            <p:nvPr/>
          </p:nvSpPr>
          <p:spPr>
            <a:xfrm>
              <a:off x="6116009" y="3232610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1E774F21-BB72-EE24-7662-14C924F4714E}"/>
                </a:ext>
              </a:extLst>
            </p:cNvPr>
            <p:cNvSpPr/>
            <p:nvPr/>
          </p:nvSpPr>
          <p:spPr>
            <a:xfrm>
              <a:off x="6116009" y="3177636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0D88951C-0149-EB75-6749-BE04AD530036}"/>
                </a:ext>
              </a:extLst>
            </p:cNvPr>
            <p:cNvSpPr/>
            <p:nvPr/>
          </p:nvSpPr>
          <p:spPr>
            <a:xfrm>
              <a:off x="6116009" y="3138632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2E2162AC-0187-842B-79B4-0A25E197E48D}"/>
                </a:ext>
              </a:extLst>
            </p:cNvPr>
            <p:cNvSpPr/>
            <p:nvPr/>
          </p:nvSpPr>
          <p:spPr>
            <a:xfrm>
              <a:off x="6116009" y="3108378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C4369DF8-7AAA-BC2B-2CC3-59AD5097A258}"/>
                </a:ext>
              </a:extLst>
            </p:cNvPr>
            <p:cNvSpPr/>
            <p:nvPr/>
          </p:nvSpPr>
          <p:spPr>
            <a:xfrm>
              <a:off x="6116009" y="3083659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3DE45812-A9A8-4633-0CEE-73E09E2BE771}"/>
                </a:ext>
              </a:extLst>
            </p:cNvPr>
            <p:cNvSpPr/>
            <p:nvPr/>
          </p:nvSpPr>
          <p:spPr>
            <a:xfrm>
              <a:off x="6116009" y="3062759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199B3244-F07D-F06B-92A8-C4BEF17956AF}"/>
                </a:ext>
              </a:extLst>
            </p:cNvPr>
            <p:cNvSpPr/>
            <p:nvPr/>
          </p:nvSpPr>
          <p:spPr>
            <a:xfrm>
              <a:off x="6116009" y="3044655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5ABFCB3B-9874-E379-7BC9-706F421BB968}"/>
                </a:ext>
              </a:extLst>
            </p:cNvPr>
            <p:cNvSpPr/>
            <p:nvPr/>
          </p:nvSpPr>
          <p:spPr>
            <a:xfrm>
              <a:off x="6116009" y="3028685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51D3E419-896D-034E-1E15-6F660852B95A}"/>
                </a:ext>
              </a:extLst>
            </p:cNvPr>
            <p:cNvSpPr/>
            <p:nvPr/>
          </p:nvSpPr>
          <p:spPr>
            <a:xfrm>
              <a:off x="6116009" y="3014400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05B446A7-EC38-EA55-4BB8-E990FD0B5068}"/>
                </a:ext>
              </a:extLst>
            </p:cNvPr>
            <p:cNvSpPr/>
            <p:nvPr/>
          </p:nvSpPr>
          <p:spPr>
            <a:xfrm>
              <a:off x="6116009" y="2920423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A78E6C58-2B88-803F-0DA5-F7449DCD5AC5}"/>
                </a:ext>
              </a:extLst>
            </p:cNvPr>
            <p:cNvSpPr/>
            <p:nvPr/>
          </p:nvSpPr>
          <p:spPr>
            <a:xfrm>
              <a:off x="6116009" y="2865449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DBB3D0CF-0CE7-5FF8-24E2-B03B68A58F5E}"/>
                </a:ext>
              </a:extLst>
            </p:cNvPr>
            <p:cNvSpPr/>
            <p:nvPr/>
          </p:nvSpPr>
          <p:spPr>
            <a:xfrm>
              <a:off x="6116009" y="2826445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2B6290CB-B296-69AB-5E6C-CA0BB0D0DB91}"/>
                </a:ext>
              </a:extLst>
            </p:cNvPr>
            <p:cNvSpPr/>
            <p:nvPr/>
          </p:nvSpPr>
          <p:spPr>
            <a:xfrm>
              <a:off x="6116009" y="2796191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17316A06-FEA3-D59E-03BA-4C0178BD10A0}"/>
                </a:ext>
              </a:extLst>
            </p:cNvPr>
            <p:cNvSpPr/>
            <p:nvPr/>
          </p:nvSpPr>
          <p:spPr>
            <a:xfrm>
              <a:off x="6116009" y="2771472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313D6A13-3002-F742-65AE-F1AD780AC027}"/>
                </a:ext>
              </a:extLst>
            </p:cNvPr>
            <p:cNvSpPr/>
            <p:nvPr/>
          </p:nvSpPr>
          <p:spPr>
            <a:xfrm>
              <a:off x="6116009" y="2750572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9CD94CAA-C63A-6867-9E0F-4696F87EE502}"/>
                </a:ext>
              </a:extLst>
            </p:cNvPr>
            <p:cNvSpPr/>
            <p:nvPr/>
          </p:nvSpPr>
          <p:spPr>
            <a:xfrm>
              <a:off x="6116009" y="2732468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CB554D96-FCE4-ABD1-B316-90B830D011F5}"/>
                </a:ext>
              </a:extLst>
            </p:cNvPr>
            <p:cNvSpPr/>
            <p:nvPr/>
          </p:nvSpPr>
          <p:spPr>
            <a:xfrm>
              <a:off x="6116009" y="2716498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10AB4F72-B562-6BEE-3374-6DE6DF9EC887}"/>
                </a:ext>
              </a:extLst>
            </p:cNvPr>
            <p:cNvSpPr/>
            <p:nvPr/>
          </p:nvSpPr>
          <p:spPr>
            <a:xfrm>
              <a:off x="6116009" y="2702213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E4C1F510-DA97-BCC1-342D-AE60EDC05DA7}"/>
                </a:ext>
              </a:extLst>
            </p:cNvPr>
            <p:cNvSpPr/>
            <p:nvPr/>
          </p:nvSpPr>
          <p:spPr>
            <a:xfrm>
              <a:off x="6116009" y="2608236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25BDD52C-FD22-A4AD-5658-7782BBEF686D}"/>
                </a:ext>
              </a:extLst>
            </p:cNvPr>
            <p:cNvSpPr/>
            <p:nvPr/>
          </p:nvSpPr>
          <p:spPr>
            <a:xfrm>
              <a:off x="6116009" y="2553262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5B4DB498-F6A0-21D3-B06E-333791D84F98}"/>
                </a:ext>
              </a:extLst>
            </p:cNvPr>
            <p:cNvSpPr/>
            <p:nvPr/>
          </p:nvSpPr>
          <p:spPr>
            <a:xfrm>
              <a:off x="6116009" y="2514258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00604C0B-9F54-E10E-6FCB-49EE33445FCE}"/>
                </a:ext>
              </a:extLst>
            </p:cNvPr>
            <p:cNvSpPr/>
            <p:nvPr/>
          </p:nvSpPr>
          <p:spPr>
            <a:xfrm>
              <a:off x="6116009" y="2484004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AC5DD0FB-716C-1704-FBAC-8A72495E1F0E}"/>
                </a:ext>
              </a:extLst>
            </p:cNvPr>
            <p:cNvSpPr/>
            <p:nvPr/>
          </p:nvSpPr>
          <p:spPr>
            <a:xfrm>
              <a:off x="6116009" y="2459284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FE72DE1B-0507-EA88-A0AE-EB036D31A15B}"/>
                </a:ext>
              </a:extLst>
            </p:cNvPr>
            <p:cNvSpPr/>
            <p:nvPr/>
          </p:nvSpPr>
          <p:spPr>
            <a:xfrm>
              <a:off x="6116009" y="2438384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78AD7427-5871-DA81-089B-FC55D5A828E2}"/>
                </a:ext>
              </a:extLst>
            </p:cNvPr>
            <p:cNvSpPr/>
            <p:nvPr/>
          </p:nvSpPr>
          <p:spPr>
            <a:xfrm>
              <a:off x="6116009" y="2420280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C7AD91E3-5559-BBB7-4AE5-4F90C1634339}"/>
                </a:ext>
              </a:extLst>
            </p:cNvPr>
            <p:cNvSpPr/>
            <p:nvPr/>
          </p:nvSpPr>
          <p:spPr>
            <a:xfrm>
              <a:off x="6116009" y="2404311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9CC3555E-424D-603F-F96A-A05994A76AA9}"/>
                </a:ext>
              </a:extLst>
            </p:cNvPr>
            <p:cNvSpPr/>
            <p:nvPr/>
          </p:nvSpPr>
          <p:spPr>
            <a:xfrm>
              <a:off x="6116009" y="2390026"/>
              <a:ext cx="24732" cy="4991"/>
            </a:xfrm>
            <a:custGeom>
              <a:avLst/>
              <a:gdLst>
                <a:gd name="csX0" fmla="*/ 24732 w 24732"/>
                <a:gd name="csY0" fmla="*/ 0 h 4991"/>
                <a:gd name="csX1" fmla="*/ 0 w 24732"/>
                <a:gd name="csY1" fmla="*/ 0 h 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4732" h="4991">
                  <a:moveTo>
                    <a:pt x="24732" y="0"/>
                  </a:moveTo>
                  <a:lnTo>
                    <a:pt x="0" y="0"/>
                  </a:lnTo>
                </a:path>
              </a:pathLst>
            </a:custGeom>
            <a:ln w="4155" cap="sq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0" name="Freeform: Shape 519">
            <a:extLst>
              <a:ext uri="{FF2B5EF4-FFF2-40B4-BE49-F238E27FC236}">
                <a16:creationId xmlns:a16="http://schemas.microsoft.com/office/drawing/2014/main" id="{A6163718-D2F9-6A35-748B-720DE19D3D5A}"/>
              </a:ext>
            </a:extLst>
          </p:cNvPr>
          <p:cNvSpPr/>
          <p:nvPr/>
        </p:nvSpPr>
        <p:spPr>
          <a:xfrm>
            <a:off x="777989" y="5854700"/>
            <a:ext cx="158297" cy="120416"/>
          </a:xfrm>
          <a:custGeom>
            <a:avLst/>
            <a:gdLst>
              <a:gd name="csX0" fmla="*/ 43519 w 158297"/>
              <a:gd name="csY0" fmla="*/ 119097 h 120416"/>
              <a:gd name="csX1" fmla="*/ 29013 w 158297"/>
              <a:gd name="csY1" fmla="*/ 119097 h 120416"/>
              <a:gd name="csX2" fmla="*/ 29013 w 158297"/>
              <a:gd name="csY2" fmla="*/ 26835 h 120416"/>
              <a:gd name="csX3" fmla="*/ 15326 w 158297"/>
              <a:gd name="csY3" fmla="*/ 36818 h 120416"/>
              <a:gd name="csX4" fmla="*/ 79 w 158297"/>
              <a:gd name="csY4" fmla="*/ 44305 h 120416"/>
              <a:gd name="csX5" fmla="*/ 79 w 158297"/>
              <a:gd name="csY5" fmla="*/ 30266 h 120416"/>
              <a:gd name="csX6" fmla="*/ 21331 w 158297"/>
              <a:gd name="csY6" fmla="*/ 16462 h 120416"/>
              <a:gd name="csX7" fmla="*/ 34161 w 158297"/>
              <a:gd name="csY7" fmla="*/ 708 h 120416"/>
              <a:gd name="csX8" fmla="*/ 43519 w 158297"/>
              <a:gd name="csY8" fmla="*/ 708 h 120416"/>
              <a:gd name="csX9" fmla="*/ 43519 w 158297"/>
              <a:gd name="csY9" fmla="*/ 119097 h 120416"/>
              <a:gd name="csX10" fmla="*/ 81478 w 158297"/>
              <a:gd name="csY10" fmla="*/ 60917 h 120416"/>
              <a:gd name="csX11" fmla="*/ 85768 w 158297"/>
              <a:gd name="csY11" fmla="*/ 27264 h 120416"/>
              <a:gd name="csX12" fmla="*/ 98558 w 158297"/>
              <a:gd name="csY12" fmla="*/ 7611 h 120416"/>
              <a:gd name="csX13" fmla="*/ 119927 w 158297"/>
              <a:gd name="csY13" fmla="*/ 708 h 120416"/>
              <a:gd name="csX14" fmla="*/ 136539 w 158297"/>
              <a:gd name="csY14" fmla="*/ 4530 h 120416"/>
              <a:gd name="csX15" fmla="*/ 148355 w 158297"/>
              <a:gd name="csY15" fmla="*/ 15565 h 120416"/>
              <a:gd name="csX16" fmla="*/ 155686 w 158297"/>
              <a:gd name="csY16" fmla="*/ 33113 h 120416"/>
              <a:gd name="csX17" fmla="*/ 158377 w 158297"/>
              <a:gd name="csY17" fmla="*/ 60917 h 120416"/>
              <a:gd name="csX18" fmla="*/ 154087 w 158297"/>
              <a:gd name="csY18" fmla="*/ 94413 h 120416"/>
              <a:gd name="csX19" fmla="*/ 141336 w 158297"/>
              <a:gd name="csY19" fmla="*/ 114145 h 120416"/>
              <a:gd name="csX20" fmla="*/ 119927 w 158297"/>
              <a:gd name="csY20" fmla="*/ 121125 h 120416"/>
              <a:gd name="csX21" fmla="*/ 93099 w 158297"/>
              <a:gd name="csY21" fmla="*/ 108880 h 120416"/>
              <a:gd name="csX22" fmla="*/ 81478 w 158297"/>
              <a:gd name="csY22" fmla="*/ 60917 h 120416"/>
              <a:gd name="csX23" fmla="*/ 96297 w 158297"/>
              <a:gd name="csY23" fmla="*/ 60917 h 120416"/>
              <a:gd name="csX24" fmla="*/ 103121 w 158297"/>
              <a:gd name="csY24" fmla="*/ 99600 h 120416"/>
              <a:gd name="csX25" fmla="*/ 119927 w 158297"/>
              <a:gd name="csY25" fmla="*/ 109192 h 120416"/>
              <a:gd name="csX26" fmla="*/ 136656 w 158297"/>
              <a:gd name="csY26" fmla="*/ 99560 h 120416"/>
              <a:gd name="csX27" fmla="*/ 143480 w 158297"/>
              <a:gd name="csY27" fmla="*/ 60917 h 120416"/>
              <a:gd name="csX28" fmla="*/ 136656 w 158297"/>
              <a:gd name="csY28" fmla="*/ 22273 h 120416"/>
              <a:gd name="csX29" fmla="*/ 119771 w 158297"/>
              <a:gd name="csY29" fmla="*/ 12719 h 120416"/>
              <a:gd name="csX30" fmla="*/ 103784 w 158297"/>
              <a:gd name="csY30" fmla="*/ 21142 h 120416"/>
              <a:gd name="csX31" fmla="*/ 96297 w 158297"/>
              <a:gd name="csY31" fmla="*/ 60917 h 120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58297" h="120416">
                <a:moveTo>
                  <a:pt x="43519" y="119097"/>
                </a:moveTo>
                <a:lnTo>
                  <a:pt x="29013" y="119097"/>
                </a:lnTo>
                <a:lnTo>
                  <a:pt x="29013" y="26835"/>
                </a:lnTo>
                <a:cubicBezTo>
                  <a:pt x="25530" y="30162"/>
                  <a:pt x="20967" y="33490"/>
                  <a:pt x="15326" y="36818"/>
                </a:cubicBezTo>
                <a:cubicBezTo>
                  <a:pt x="9684" y="40145"/>
                  <a:pt x="4602" y="42641"/>
                  <a:pt x="79" y="44305"/>
                </a:cubicBezTo>
                <a:lnTo>
                  <a:pt x="79" y="30266"/>
                </a:lnTo>
                <a:cubicBezTo>
                  <a:pt x="8190" y="26471"/>
                  <a:pt x="15274" y="21870"/>
                  <a:pt x="21331" y="16462"/>
                </a:cubicBezTo>
                <a:cubicBezTo>
                  <a:pt x="27388" y="11055"/>
                  <a:pt x="31665" y="5804"/>
                  <a:pt x="34161" y="708"/>
                </a:cubicBezTo>
                <a:lnTo>
                  <a:pt x="43519" y="708"/>
                </a:lnTo>
                <a:lnTo>
                  <a:pt x="43519" y="119097"/>
                </a:lnTo>
                <a:close/>
                <a:moveTo>
                  <a:pt x="81478" y="60917"/>
                </a:moveTo>
                <a:cubicBezTo>
                  <a:pt x="81478" y="46982"/>
                  <a:pt x="82908" y="35765"/>
                  <a:pt x="85768" y="27264"/>
                </a:cubicBezTo>
                <a:cubicBezTo>
                  <a:pt x="88627" y="18763"/>
                  <a:pt x="92891" y="12212"/>
                  <a:pt x="98558" y="7611"/>
                </a:cubicBezTo>
                <a:cubicBezTo>
                  <a:pt x="104225" y="3009"/>
                  <a:pt x="111348" y="708"/>
                  <a:pt x="119927" y="708"/>
                </a:cubicBezTo>
                <a:cubicBezTo>
                  <a:pt x="126219" y="708"/>
                  <a:pt x="131756" y="1982"/>
                  <a:pt x="136539" y="4530"/>
                </a:cubicBezTo>
                <a:cubicBezTo>
                  <a:pt x="141323" y="7077"/>
                  <a:pt x="145261" y="10756"/>
                  <a:pt x="148355" y="15565"/>
                </a:cubicBezTo>
                <a:cubicBezTo>
                  <a:pt x="151448" y="20375"/>
                  <a:pt x="153892" y="26224"/>
                  <a:pt x="155686" y="33113"/>
                </a:cubicBezTo>
                <a:cubicBezTo>
                  <a:pt x="157480" y="40002"/>
                  <a:pt x="158377" y="49270"/>
                  <a:pt x="158377" y="60917"/>
                </a:cubicBezTo>
                <a:cubicBezTo>
                  <a:pt x="158377" y="74747"/>
                  <a:pt x="156947" y="85912"/>
                  <a:pt x="154087" y="94413"/>
                </a:cubicBezTo>
                <a:cubicBezTo>
                  <a:pt x="151227" y="102914"/>
                  <a:pt x="146977" y="109491"/>
                  <a:pt x="141336" y="114145"/>
                </a:cubicBezTo>
                <a:cubicBezTo>
                  <a:pt x="135694" y="118798"/>
                  <a:pt x="128558" y="121125"/>
                  <a:pt x="119927" y="121125"/>
                </a:cubicBezTo>
                <a:cubicBezTo>
                  <a:pt x="108541" y="121125"/>
                  <a:pt x="99598" y="117043"/>
                  <a:pt x="93099" y="108880"/>
                </a:cubicBezTo>
                <a:cubicBezTo>
                  <a:pt x="85352" y="99054"/>
                  <a:pt x="81478" y="83066"/>
                  <a:pt x="81478" y="60917"/>
                </a:cubicBezTo>
                <a:close/>
                <a:moveTo>
                  <a:pt x="96297" y="60917"/>
                </a:moveTo>
                <a:cubicBezTo>
                  <a:pt x="96297" y="80310"/>
                  <a:pt x="98571" y="93205"/>
                  <a:pt x="103121" y="99600"/>
                </a:cubicBezTo>
                <a:cubicBezTo>
                  <a:pt x="107670" y="105995"/>
                  <a:pt x="113272" y="109192"/>
                  <a:pt x="119927" y="109192"/>
                </a:cubicBezTo>
                <a:cubicBezTo>
                  <a:pt x="126530" y="109192"/>
                  <a:pt x="132107" y="105982"/>
                  <a:pt x="136656" y="99560"/>
                </a:cubicBezTo>
                <a:cubicBezTo>
                  <a:pt x="141206" y="93139"/>
                  <a:pt x="143480" y="80258"/>
                  <a:pt x="143480" y="60917"/>
                </a:cubicBezTo>
                <a:cubicBezTo>
                  <a:pt x="143480" y="41523"/>
                  <a:pt x="141206" y="28642"/>
                  <a:pt x="136656" y="22273"/>
                </a:cubicBezTo>
                <a:cubicBezTo>
                  <a:pt x="132107" y="15903"/>
                  <a:pt x="126478" y="12719"/>
                  <a:pt x="119771" y="12719"/>
                </a:cubicBezTo>
                <a:cubicBezTo>
                  <a:pt x="113116" y="12719"/>
                  <a:pt x="107787" y="15526"/>
                  <a:pt x="103784" y="21142"/>
                </a:cubicBezTo>
                <a:cubicBezTo>
                  <a:pt x="98792" y="28317"/>
                  <a:pt x="96297" y="41575"/>
                  <a:pt x="96297" y="60917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1" name="Freeform: Shape 520">
            <a:extLst>
              <a:ext uri="{FF2B5EF4-FFF2-40B4-BE49-F238E27FC236}">
                <a16:creationId xmlns:a16="http://schemas.microsoft.com/office/drawing/2014/main" id="{994E8BEA-532D-39B9-FE5B-0F8A2E5CFDFA}"/>
              </a:ext>
            </a:extLst>
          </p:cNvPr>
          <p:cNvSpPr/>
          <p:nvPr/>
        </p:nvSpPr>
        <p:spPr>
          <a:xfrm>
            <a:off x="954013" y="5796364"/>
            <a:ext cx="182489" cy="96863"/>
          </a:xfrm>
          <a:custGeom>
            <a:avLst/>
            <a:gdLst>
              <a:gd name="csX0" fmla="*/ 117 w 182489"/>
              <a:gd name="csY0" fmla="*/ 68621 h 96863"/>
              <a:gd name="csX1" fmla="*/ 117 w 182489"/>
              <a:gd name="csY1" fmla="*/ 56689 h 96863"/>
              <a:gd name="csX2" fmla="*/ 36460 w 182489"/>
              <a:gd name="csY2" fmla="*/ 56689 h 96863"/>
              <a:gd name="csX3" fmla="*/ 36460 w 182489"/>
              <a:gd name="csY3" fmla="*/ 68621 h 96863"/>
              <a:gd name="csX4" fmla="*/ 117 w 182489"/>
              <a:gd name="csY4" fmla="*/ 68621 h 96863"/>
              <a:gd name="csX5" fmla="*/ 90360 w 182489"/>
              <a:gd name="csY5" fmla="*/ 97555 h 96863"/>
              <a:gd name="csX6" fmla="*/ 78505 w 182489"/>
              <a:gd name="csY6" fmla="*/ 97555 h 96863"/>
              <a:gd name="csX7" fmla="*/ 78505 w 182489"/>
              <a:gd name="csY7" fmla="*/ 22061 h 96863"/>
              <a:gd name="csX8" fmla="*/ 67275 w 182489"/>
              <a:gd name="csY8" fmla="*/ 30250 h 96863"/>
              <a:gd name="csX9" fmla="*/ 54796 w 182489"/>
              <a:gd name="csY9" fmla="*/ 36333 h 96863"/>
              <a:gd name="csX10" fmla="*/ 54796 w 182489"/>
              <a:gd name="csY10" fmla="*/ 24869 h 96863"/>
              <a:gd name="csX11" fmla="*/ 72188 w 182489"/>
              <a:gd name="csY11" fmla="*/ 13599 h 96863"/>
              <a:gd name="csX12" fmla="*/ 82717 w 182489"/>
              <a:gd name="csY12" fmla="*/ 692 h 96863"/>
              <a:gd name="csX13" fmla="*/ 90360 w 182489"/>
              <a:gd name="csY13" fmla="*/ 692 h 96863"/>
              <a:gd name="csX14" fmla="*/ 90360 w 182489"/>
              <a:gd name="csY14" fmla="*/ 97555 h 96863"/>
              <a:gd name="csX15" fmla="*/ 157728 w 182489"/>
              <a:gd name="csY15" fmla="*/ 97555 h 96863"/>
              <a:gd name="csX16" fmla="*/ 157728 w 182489"/>
              <a:gd name="csY16" fmla="*/ 74470 h 96863"/>
              <a:gd name="csX17" fmla="*/ 115847 w 182489"/>
              <a:gd name="csY17" fmla="*/ 74470 h 96863"/>
              <a:gd name="csX18" fmla="*/ 115847 w 182489"/>
              <a:gd name="csY18" fmla="*/ 63630 h 96863"/>
              <a:gd name="csX19" fmla="*/ 159833 w 182489"/>
              <a:gd name="csY19" fmla="*/ 1082 h 96863"/>
              <a:gd name="csX20" fmla="*/ 169504 w 182489"/>
              <a:gd name="csY20" fmla="*/ 1082 h 96863"/>
              <a:gd name="csX21" fmla="*/ 169504 w 182489"/>
              <a:gd name="csY21" fmla="*/ 63630 h 96863"/>
              <a:gd name="csX22" fmla="*/ 182606 w 182489"/>
              <a:gd name="csY22" fmla="*/ 63630 h 96863"/>
              <a:gd name="csX23" fmla="*/ 182606 w 182489"/>
              <a:gd name="csY23" fmla="*/ 74470 h 96863"/>
              <a:gd name="csX24" fmla="*/ 169504 w 182489"/>
              <a:gd name="csY24" fmla="*/ 74470 h 96863"/>
              <a:gd name="csX25" fmla="*/ 169504 w 182489"/>
              <a:gd name="csY25" fmla="*/ 97555 h 96863"/>
              <a:gd name="csX26" fmla="*/ 157728 w 182489"/>
              <a:gd name="csY26" fmla="*/ 97555 h 96863"/>
              <a:gd name="csX27" fmla="*/ 157728 w 182489"/>
              <a:gd name="csY27" fmla="*/ 63630 h 96863"/>
              <a:gd name="csX28" fmla="*/ 157728 w 182489"/>
              <a:gd name="csY28" fmla="*/ 20111 h 96863"/>
              <a:gd name="csX29" fmla="*/ 127468 w 182489"/>
              <a:gd name="csY29" fmla="*/ 63630 h 96863"/>
              <a:gd name="csX30" fmla="*/ 157728 w 182489"/>
              <a:gd name="csY30" fmla="*/ 63630 h 96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182489" h="96863">
                <a:moveTo>
                  <a:pt x="117" y="68621"/>
                </a:moveTo>
                <a:lnTo>
                  <a:pt x="117" y="56689"/>
                </a:lnTo>
                <a:lnTo>
                  <a:pt x="36460" y="56689"/>
                </a:lnTo>
                <a:lnTo>
                  <a:pt x="36460" y="68621"/>
                </a:lnTo>
                <a:lnTo>
                  <a:pt x="117" y="68621"/>
                </a:lnTo>
                <a:close/>
                <a:moveTo>
                  <a:pt x="90360" y="97555"/>
                </a:moveTo>
                <a:lnTo>
                  <a:pt x="78505" y="97555"/>
                </a:lnTo>
                <a:lnTo>
                  <a:pt x="78505" y="22061"/>
                </a:lnTo>
                <a:cubicBezTo>
                  <a:pt x="75646" y="24817"/>
                  <a:pt x="71902" y="27546"/>
                  <a:pt x="67275" y="30250"/>
                </a:cubicBezTo>
                <a:cubicBezTo>
                  <a:pt x="62647" y="32954"/>
                  <a:pt x="58488" y="34981"/>
                  <a:pt x="54796" y="36333"/>
                </a:cubicBezTo>
                <a:lnTo>
                  <a:pt x="54796" y="24869"/>
                </a:lnTo>
                <a:cubicBezTo>
                  <a:pt x="61452" y="21801"/>
                  <a:pt x="67249" y="18044"/>
                  <a:pt x="72188" y="13599"/>
                </a:cubicBezTo>
                <a:cubicBezTo>
                  <a:pt x="77128" y="9154"/>
                  <a:pt x="80637" y="4851"/>
                  <a:pt x="82717" y="692"/>
                </a:cubicBezTo>
                <a:lnTo>
                  <a:pt x="90360" y="692"/>
                </a:lnTo>
                <a:lnTo>
                  <a:pt x="90360" y="97555"/>
                </a:lnTo>
                <a:close/>
                <a:moveTo>
                  <a:pt x="157728" y="97555"/>
                </a:moveTo>
                <a:lnTo>
                  <a:pt x="157728" y="74470"/>
                </a:lnTo>
                <a:lnTo>
                  <a:pt x="115847" y="74470"/>
                </a:lnTo>
                <a:lnTo>
                  <a:pt x="115847" y="63630"/>
                </a:lnTo>
                <a:lnTo>
                  <a:pt x="159833" y="1082"/>
                </a:lnTo>
                <a:lnTo>
                  <a:pt x="169504" y="1082"/>
                </a:lnTo>
                <a:lnTo>
                  <a:pt x="169504" y="63630"/>
                </a:lnTo>
                <a:lnTo>
                  <a:pt x="182606" y="63630"/>
                </a:lnTo>
                <a:lnTo>
                  <a:pt x="182606" y="74470"/>
                </a:lnTo>
                <a:lnTo>
                  <a:pt x="169504" y="74470"/>
                </a:lnTo>
                <a:lnTo>
                  <a:pt x="169504" y="97555"/>
                </a:lnTo>
                <a:lnTo>
                  <a:pt x="157728" y="97555"/>
                </a:lnTo>
                <a:close/>
                <a:moveTo>
                  <a:pt x="157728" y="63630"/>
                </a:moveTo>
                <a:lnTo>
                  <a:pt x="157728" y="20111"/>
                </a:lnTo>
                <a:lnTo>
                  <a:pt x="127468" y="63630"/>
                </a:lnTo>
                <a:lnTo>
                  <a:pt x="157728" y="63630"/>
                </a:ln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2" name="Freeform: Shape 521">
            <a:extLst>
              <a:ext uri="{FF2B5EF4-FFF2-40B4-BE49-F238E27FC236}">
                <a16:creationId xmlns:a16="http://schemas.microsoft.com/office/drawing/2014/main" id="{53A3AB43-911D-E0F2-1203-1E9116EC4ED7}"/>
              </a:ext>
            </a:extLst>
          </p:cNvPr>
          <p:cNvSpPr/>
          <p:nvPr/>
        </p:nvSpPr>
        <p:spPr>
          <a:xfrm>
            <a:off x="777989" y="5230780"/>
            <a:ext cx="158297" cy="120416"/>
          </a:xfrm>
          <a:custGeom>
            <a:avLst/>
            <a:gdLst>
              <a:gd name="csX0" fmla="*/ 43519 w 158297"/>
              <a:gd name="csY0" fmla="*/ 118972 h 120416"/>
              <a:gd name="csX1" fmla="*/ 29013 w 158297"/>
              <a:gd name="csY1" fmla="*/ 118972 h 120416"/>
              <a:gd name="csX2" fmla="*/ 29013 w 158297"/>
              <a:gd name="csY2" fmla="*/ 26710 h 120416"/>
              <a:gd name="csX3" fmla="*/ 15326 w 158297"/>
              <a:gd name="csY3" fmla="*/ 36693 h 120416"/>
              <a:gd name="csX4" fmla="*/ 79 w 158297"/>
              <a:gd name="csY4" fmla="*/ 44180 h 120416"/>
              <a:gd name="csX5" fmla="*/ 79 w 158297"/>
              <a:gd name="csY5" fmla="*/ 30141 h 120416"/>
              <a:gd name="csX6" fmla="*/ 21331 w 158297"/>
              <a:gd name="csY6" fmla="*/ 16337 h 120416"/>
              <a:gd name="csX7" fmla="*/ 34161 w 158297"/>
              <a:gd name="csY7" fmla="*/ 583 h 120416"/>
              <a:gd name="csX8" fmla="*/ 43519 w 158297"/>
              <a:gd name="csY8" fmla="*/ 583 h 120416"/>
              <a:gd name="csX9" fmla="*/ 43519 w 158297"/>
              <a:gd name="csY9" fmla="*/ 118972 h 120416"/>
              <a:gd name="csX10" fmla="*/ 81478 w 158297"/>
              <a:gd name="csY10" fmla="*/ 60792 h 120416"/>
              <a:gd name="csX11" fmla="*/ 85768 w 158297"/>
              <a:gd name="csY11" fmla="*/ 27139 h 120416"/>
              <a:gd name="csX12" fmla="*/ 98558 w 158297"/>
              <a:gd name="csY12" fmla="*/ 7486 h 120416"/>
              <a:gd name="csX13" fmla="*/ 119927 w 158297"/>
              <a:gd name="csY13" fmla="*/ 583 h 120416"/>
              <a:gd name="csX14" fmla="*/ 136539 w 158297"/>
              <a:gd name="csY14" fmla="*/ 4405 h 120416"/>
              <a:gd name="csX15" fmla="*/ 148355 w 158297"/>
              <a:gd name="csY15" fmla="*/ 15440 h 120416"/>
              <a:gd name="csX16" fmla="*/ 155686 w 158297"/>
              <a:gd name="csY16" fmla="*/ 32988 h 120416"/>
              <a:gd name="csX17" fmla="*/ 158377 w 158297"/>
              <a:gd name="csY17" fmla="*/ 60792 h 120416"/>
              <a:gd name="csX18" fmla="*/ 154087 w 158297"/>
              <a:gd name="csY18" fmla="*/ 94288 h 120416"/>
              <a:gd name="csX19" fmla="*/ 141336 w 158297"/>
              <a:gd name="csY19" fmla="*/ 114020 h 120416"/>
              <a:gd name="csX20" fmla="*/ 119927 w 158297"/>
              <a:gd name="csY20" fmla="*/ 121000 h 120416"/>
              <a:gd name="csX21" fmla="*/ 93099 w 158297"/>
              <a:gd name="csY21" fmla="*/ 108755 h 120416"/>
              <a:gd name="csX22" fmla="*/ 81478 w 158297"/>
              <a:gd name="csY22" fmla="*/ 60792 h 120416"/>
              <a:gd name="csX23" fmla="*/ 96297 w 158297"/>
              <a:gd name="csY23" fmla="*/ 60792 h 120416"/>
              <a:gd name="csX24" fmla="*/ 103121 w 158297"/>
              <a:gd name="csY24" fmla="*/ 99475 h 120416"/>
              <a:gd name="csX25" fmla="*/ 119927 w 158297"/>
              <a:gd name="csY25" fmla="*/ 109067 h 120416"/>
              <a:gd name="csX26" fmla="*/ 136656 w 158297"/>
              <a:gd name="csY26" fmla="*/ 99435 h 120416"/>
              <a:gd name="csX27" fmla="*/ 143480 w 158297"/>
              <a:gd name="csY27" fmla="*/ 60792 h 120416"/>
              <a:gd name="csX28" fmla="*/ 136656 w 158297"/>
              <a:gd name="csY28" fmla="*/ 22148 h 120416"/>
              <a:gd name="csX29" fmla="*/ 119771 w 158297"/>
              <a:gd name="csY29" fmla="*/ 12594 h 120416"/>
              <a:gd name="csX30" fmla="*/ 103784 w 158297"/>
              <a:gd name="csY30" fmla="*/ 21017 h 120416"/>
              <a:gd name="csX31" fmla="*/ 96297 w 158297"/>
              <a:gd name="csY31" fmla="*/ 60792 h 120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58297" h="120416">
                <a:moveTo>
                  <a:pt x="43519" y="118972"/>
                </a:moveTo>
                <a:lnTo>
                  <a:pt x="29013" y="118972"/>
                </a:lnTo>
                <a:lnTo>
                  <a:pt x="29013" y="26710"/>
                </a:lnTo>
                <a:cubicBezTo>
                  <a:pt x="25530" y="30037"/>
                  <a:pt x="20967" y="33365"/>
                  <a:pt x="15326" y="36693"/>
                </a:cubicBezTo>
                <a:cubicBezTo>
                  <a:pt x="9684" y="40020"/>
                  <a:pt x="4602" y="42516"/>
                  <a:pt x="79" y="44180"/>
                </a:cubicBezTo>
                <a:lnTo>
                  <a:pt x="79" y="30141"/>
                </a:lnTo>
                <a:cubicBezTo>
                  <a:pt x="8190" y="26346"/>
                  <a:pt x="15274" y="21745"/>
                  <a:pt x="21331" y="16337"/>
                </a:cubicBezTo>
                <a:cubicBezTo>
                  <a:pt x="27388" y="10930"/>
                  <a:pt x="31665" y="5679"/>
                  <a:pt x="34161" y="583"/>
                </a:cubicBezTo>
                <a:lnTo>
                  <a:pt x="43519" y="583"/>
                </a:lnTo>
                <a:lnTo>
                  <a:pt x="43519" y="118972"/>
                </a:lnTo>
                <a:close/>
                <a:moveTo>
                  <a:pt x="81478" y="60792"/>
                </a:moveTo>
                <a:cubicBezTo>
                  <a:pt x="81478" y="46857"/>
                  <a:pt x="82908" y="35640"/>
                  <a:pt x="85768" y="27139"/>
                </a:cubicBezTo>
                <a:cubicBezTo>
                  <a:pt x="88627" y="18638"/>
                  <a:pt x="92891" y="12087"/>
                  <a:pt x="98558" y="7486"/>
                </a:cubicBezTo>
                <a:cubicBezTo>
                  <a:pt x="104225" y="2884"/>
                  <a:pt x="111348" y="583"/>
                  <a:pt x="119927" y="583"/>
                </a:cubicBezTo>
                <a:cubicBezTo>
                  <a:pt x="126219" y="583"/>
                  <a:pt x="131756" y="1857"/>
                  <a:pt x="136539" y="4405"/>
                </a:cubicBezTo>
                <a:cubicBezTo>
                  <a:pt x="141323" y="6952"/>
                  <a:pt x="145261" y="10631"/>
                  <a:pt x="148355" y="15440"/>
                </a:cubicBezTo>
                <a:cubicBezTo>
                  <a:pt x="151448" y="20250"/>
                  <a:pt x="153892" y="26099"/>
                  <a:pt x="155686" y="32988"/>
                </a:cubicBezTo>
                <a:cubicBezTo>
                  <a:pt x="157480" y="39877"/>
                  <a:pt x="158377" y="49145"/>
                  <a:pt x="158377" y="60792"/>
                </a:cubicBezTo>
                <a:cubicBezTo>
                  <a:pt x="158377" y="74622"/>
                  <a:pt x="156947" y="85787"/>
                  <a:pt x="154087" y="94288"/>
                </a:cubicBezTo>
                <a:cubicBezTo>
                  <a:pt x="151227" y="102789"/>
                  <a:pt x="146977" y="109366"/>
                  <a:pt x="141336" y="114020"/>
                </a:cubicBezTo>
                <a:cubicBezTo>
                  <a:pt x="135694" y="118673"/>
                  <a:pt x="128558" y="121000"/>
                  <a:pt x="119927" y="121000"/>
                </a:cubicBezTo>
                <a:cubicBezTo>
                  <a:pt x="108541" y="121000"/>
                  <a:pt x="99598" y="116918"/>
                  <a:pt x="93099" y="108755"/>
                </a:cubicBezTo>
                <a:cubicBezTo>
                  <a:pt x="85352" y="98929"/>
                  <a:pt x="81478" y="82941"/>
                  <a:pt x="81478" y="60792"/>
                </a:cubicBezTo>
                <a:close/>
                <a:moveTo>
                  <a:pt x="96297" y="60792"/>
                </a:moveTo>
                <a:cubicBezTo>
                  <a:pt x="96297" y="80185"/>
                  <a:pt x="98571" y="93080"/>
                  <a:pt x="103121" y="99475"/>
                </a:cubicBezTo>
                <a:cubicBezTo>
                  <a:pt x="107670" y="105870"/>
                  <a:pt x="113272" y="109067"/>
                  <a:pt x="119927" y="109067"/>
                </a:cubicBezTo>
                <a:cubicBezTo>
                  <a:pt x="126530" y="109067"/>
                  <a:pt x="132107" y="105857"/>
                  <a:pt x="136656" y="99435"/>
                </a:cubicBezTo>
                <a:cubicBezTo>
                  <a:pt x="141206" y="93014"/>
                  <a:pt x="143480" y="80133"/>
                  <a:pt x="143480" y="60792"/>
                </a:cubicBezTo>
                <a:cubicBezTo>
                  <a:pt x="143480" y="41398"/>
                  <a:pt x="141206" y="28517"/>
                  <a:pt x="136656" y="22148"/>
                </a:cubicBezTo>
                <a:cubicBezTo>
                  <a:pt x="132107" y="15778"/>
                  <a:pt x="126478" y="12594"/>
                  <a:pt x="119771" y="12594"/>
                </a:cubicBezTo>
                <a:cubicBezTo>
                  <a:pt x="113116" y="12594"/>
                  <a:pt x="107787" y="15401"/>
                  <a:pt x="103784" y="21017"/>
                </a:cubicBezTo>
                <a:cubicBezTo>
                  <a:pt x="98792" y="28192"/>
                  <a:pt x="96297" y="41450"/>
                  <a:pt x="96297" y="60792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3" name="Freeform: Shape 522">
            <a:extLst>
              <a:ext uri="{FF2B5EF4-FFF2-40B4-BE49-F238E27FC236}">
                <a16:creationId xmlns:a16="http://schemas.microsoft.com/office/drawing/2014/main" id="{DA946310-D974-F65C-4344-80426F21DE90}"/>
              </a:ext>
            </a:extLst>
          </p:cNvPr>
          <p:cNvSpPr/>
          <p:nvPr/>
        </p:nvSpPr>
        <p:spPr>
          <a:xfrm>
            <a:off x="954013" y="5172444"/>
            <a:ext cx="181865" cy="96863"/>
          </a:xfrm>
          <a:custGeom>
            <a:avLst/>
            <a:gdLst>
              <a:gd name="csX0" fmla="*/ 117 w 181865"/>
              <a:gd name="csY0" fmla="*/ 68496 h 96863"/>
              <a:gd name="csX1" fmla="*/ 117 w 181865"/>
              <a:gd name="csY1" fmla="*/ 56564 h 96863"/>
              <a:gd name="csX2" fmla="*/ 36460 w 181865"/>
              <a:gd name="csY2" fmla="*/ 56564 h 96863"/>
              <a:gd name="csX3" fmla="*/ 36460 w 181865"/>
              <a:gd name="csY3" fmla="*/ 68496 h 96863"/>
              <a:gd name="csX4" fmla="*/ 117 w 181865"/>
              <a:gd name="csY4" fmla="*/ 68496 h 96863"/>
              <a:gd name="csX5" fmla="*/ 90360 w 181865"/>
              <a:gd name="csY5" fmla="*/ 97430 h 96863"/>
              <a:gd name="csX6" fmla="*/ 78505 w 181865"/>
              <a:gd name="csY6" fmla="*/ 97430 h 96863"/>
              <a:gd name="csX7" fmla="*/ 78505 w 181865"/>
              <a:gd name="csY7" fmla="*/ 21936 h 96863"/>
              <a:gd name="csX8" fmla="*/ 67275 w 181865"/>
              <a:gd name="csY8" fmla="*/ 30125 h 96863"/>
              <a:gd name="csX9" fmla="*/ 54796 w 181865"/>
              <a:gd name="csY9" fmla="*/ 36208 h 96863"/>
              <a:gd name="csX10" fmla="*/ 54796 w 181865"/>
              <a:gd name="csY10" fmla="*/ 24744 h 96863"/>
              <a:gd name="csX11" fmla="*/ 72188 w 181865"/>
              <a:gd name="csY11" fmla="*/ 13474 h 96863"/>
              <a:gd name="csX12" fmla="*/ 82717 w 181865"/>
              <a:gd name="csY12" fmla="*/ 567 h 96863"/>
              <a:gd name="csX13" fmla="*/ 90360 w 181865"/>
              <a:gd name="csY13" fmla="*/ 567 h 96863"/>
              <a:gd name="csX14" fmla="*/ 90360 w 181865"/>
              <a:gd name="csY14" fmla="*/ 97430 h 96863"/>
              <a:gd name="csX15" fmla="*/ 181982 w 181865"/>
              <a:gd name="csY15" fmla="*/ 86044 h 96863"/>
              <a:gd name="csX16" fmla="*/ 181982 w 181865"/>
              <a:gd name="csY16" fmla="*/ 97430 h 96863"/>
              <a:gd name="csX17" fmla="*/ 118187 w 181865"/>
              <a:gd name="csY17" fmla="*/ 97430 h 96863"/>
              <a:gd name="csX18" fmla="*/ 119590 w 181865"/>
              <a:gd name="csY18" fmla="*/ 89242 h 96863"/>
              <a:gd name="csX19" fmla="*/ 127389 w 181865"/>
              <a:gd name="csY19" fmla="*/ 76373 h 96863"/>
              <a:gd name="csX20" fmla="*/ 142909 w 181865"/>
              <a:gd name="csY20" fmla="*/ 61789 h 96863"/>
              <a:gd name="csX21" fmla="*/ 164123 w 181865"/>
              <a:gd name="csY21" fmla="*/ 41317 h 96863"/>
              <a:gd name="csX22" fmla="*/ 169660 w 181865"/>
              <a:gd name="csY22" fmla="*/ 27083 h 96863"/>
              <a:gd name="csX23" fmla="*/ 164630 w 181865"/>
              <a:gd name="csY23" fmla="*/ 15229 h 96863"/>
              <a:gd name="csX24" fmla="*/ 151489 w 181865"/>
              <a:gd name="csY24" fmla="*/ 10394 h 96863"/>
              <a:gd name="csX25" fmla="*/ 137840 w 181865"/>
              <a:gd name="csY25" fmla="*/ 15502 h 96863"/>
              <a:gd name="csX26" fmla="*/ 132615 w 181865"/>
              <a:gd name="csY26" fmla="*/ 29735 h 96863"/>
              <a:gd name="csX27" fmla="*/ 120448 w 181865"/>
              <a:gd name="csY27" fmla="*/ 28487 h 96863"/>
              <a:gd name="csX28" fmla="*/ 129846 w 181865"/>
              <a:gd name="csY28" fmla="*/ 7703 h 96863"/>
              <a:gd name="csX29" fmla="*/ 151801 w 181865"/>
              <a:gd name="csY29" fmla="*/ 567 h 96863"/>
              <a:gd name="csX30" fmla="*/ 173755 w 181865"/>
              <a:gd name="csY30" fmla="*/ 8249 h 96863"/>
              <a:gd name="csX31" fmla="*/ 181827 w 181865"/>
              <a:gd name="csY31" fmla="*/ 27317 h 96863"/>
              <a:gd name="csX32" fmla="*/ 179448 w 181865"/>
              <a:gd name="csY32" fmla="*/ 38743 h 96863"/>
              <a:gd name="csX33" fmla="*/ 171610 w 181865"/>
              <a:gd name="csY33" fmla="*/ 50520 h 96863"/>
              <a:gd name="csX34" fmla="*/ 153360 w 181865"/>
              <a:gd name="csY34" fmla="*/ 67482 h 96863"/>
              <a:gd name="csX35" fmla="*/ 139673 w 181865"/>
              <a:gd name="csY35" fmla="*/ 79649 h 96863"/>
              <a:gd name="csX36" fmla="*/ 134643 w 181865"/>
              <a:gd name="csY36" fmla="*/ 86044 h 96863"/>
              <a:gd name="csX37" fmla="*/ 181982 w 181865"/>
              <a:gd name="csY37" fmla="*/ 86044 h 96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81865" h="96863">
                <a:moveTo>
                  <a:pt x="117" y="68496"/>
                </a:moveTo>
                <a:lnTo>
                  <a:pt x="117" y="56564"/>
                </a:lnTo>
                <a:lnTo>
                  <a:pt x="36460" y="56564"/>
                </a:lnTo>
                <a:lnTo>
                  <a:pt x="36460" y="68496"/>
                </a:lnTo>
                <a:lnTo>
                  <a:pt x="117" y="68496"/>
                </a:lnTo>
                <a:close/>
                <a:moveTo>
                  <a:pt x="90360" y="97430"/>
                </a:moveTo>
                <a:lnTo>
                  <a:pt x="78505" y="97430"/>
                </a:lnTo>
                <a:lnTo>
                  <a:pt x="78505" y="21936"/>
                </a:lnTo>
                <a:cubicBezTo>
                  <a:pt x="75646" y="24692"/>
                  <a:pt x="71902" y="27421"/>
                  <a:pt x="67275" y="30125"/>
                </a:cubicBezTo>
                <a:cubicBezTo>
                  <a:pt x="62647" y="32829"/>
                  <a:pt x="58488" y="34856"/>
                  <a:pt x="54796" y="36208"/>
                </a:cubicBezTo>
                <a:lnTo>
                  <a:pt x="54796" y="24744"/>
                </a:lnTo>
                <a:cubicBezTo>
                  <a:pt x="61452" y="21676"/>
                  <a:pt x="67249" y="17919"/>
                  <a:pt x="72188" y="13474"/>
                </a:cubicBezTo>
                <a:cubicBezTo>
                  <a:pt x="77128" y="9029"/>
                  <a:pt x="80637" y="4726"/>
                  <a:pt x="82717" y="567"/>
                </a:cubicBezTo>
                <a:lnTo>
                  <a:pt x="90360" y="567"/>
                </a:lnTo>
                <a:lnTo>
                  <a:pt x="90360" y="97430"/>
                </a:lnTo>
                <a:close/>
                <a:moveTo>
                  <a:pt x="181982" y="86044"/>
                </a:moveTo>
                <a:lnTo>
                  <a:pt x="181982" y="97430"/>
                </a:lnTo>
                <a:lnTo>
                  <a:pt x="118187" y="97430"/>
                </a:lnTo>
                <a:cubicBezTo>
                  <a:pt x="118135" y="94571"/>
                  <a:pt x="118603" y="91841"/>
                  <a:pt x="119590" y="89242"/>
                </a:cubicBezTo>
                <a:cubicBezTo>
                  <a:pt x="121202" y="84874"/>
                  <a:pt x="123802" y="80585"/>
                  <a:pt x="127389" y="76373"/>
                </a:cubicBezTo>
                <a:cubicBezTo>
                  <a:pt x="130977" y="72161"/>
                  <a:pt x="136150" y="67300"/>
                  <a:pt x="142909" y="61789"/>
                </a:cubicBezTo>
                <a:cubicBezTo>
                  <a:pt x="153360" y="53158"/>
                  <a:pt x="160431" y="46334"/>
                  <a:pt x="164123" y="41317"/>
                </a:cubicBezTo>
                <a:cubicBezTo>
                  <a:pt x="167814" y="36299"/>
                  <a:pt x="169660" y="31555"/>
                  <a:pt x="169660" y="27083"/>
                </a:cubicBezTo>
                <a:cubicBezTo>
                  <a:pt x="169660" y="22404"/>
                  <a:pt x="167983" y="18452"/>
                  <a:pt x="164630" y="15229"/>
                </a:cubicBezTo>
                <a:cubicBezTo>
                  <a:pt x="161276" y="12005"/>
                  <a:pt x="156896" y="10394"/>
                  <a:pt x="151489" y="10394"/>
                </a:cubicBezTo>
                <a:cubicBezTo>
                  <a:pt x="145821" y="10394"/>
                  <a:pt x="141272" y="12096"/>
                  <a:pt x="137840" y="15502"/>
                </a:cubicBezTo>
                <a:cubicBezTo>
                  <a:pt x="134408" y="18907"/>
                  <a:pt x="132667" y="23652"/>
                  <a:pt x="132615" y="29735"/>
                </a:cubicBezTo>
                <a:lnTo>
                  <a:pt x="120448" y="28487"/>
                </a:lnTo>
                <a:cubicBezTo>
                  <a:pt x="121280" y="19388"/>
                  <a:pt x="124413" y="12460"/>
                  <a:pt x="129846" y="7703"/>
                </a:cubicBezTo>
                <a:cubicBezTo>
                  <a:pt x="135279" y="2946"/>
                  <a:pt x="142597" y="567"/>
                  <a:pt x="151801" y="567"/>
                </a:cubicBezTo>
                <a:cubicBezTo>
                  <a:pt x="161055" y="567"/>
                  <a:pt x="168373" y="3128"/>
                  <a:pt x="173755" y="8249"/>
                </a:cubicBezTo>
                <a:cubicBezTo>
                  <a:pt x="179136" y="13370"/>
                  <a:pt x="181827" y="19726"/>
                  <a:pt x="181827" y="27317"/>
                </a:cubicBezTo>
                <a:cubicBezTo>
                  <a:pt x="181827" y="31217"/>
                  <a:pt x="181034" y="35025"/>
                  <a:pt x="179448" y="38743"/>
                </a:cubicBezTo>
                <a:cubicBezTo>
                  <a:pt x="177862" y="42461"/>
                  <a:pt x="175249" y="46386"/>
                  <a:pt x="171610" y="50520"/>
                </a:cubicBezTo>
                <a:cubicBezTo>
                  <a:pt x="167970" y="54653"/>
                  <a:pt x="161887" y="60307"/>
                  <a:pt x="153360" y="67482"/>
                </a:cubicBezTo>
                <a:cubicBezTo>
                  <a:pt x="146237" y="73462"/>
                  <a:pt x="141675" y="77517"/>
                  <a:pt x="139673" y="79649"/>
                </a:cubicBezTo>
                <a:cubicBezTo>
                  <a:pt x="137671" y="81780"/>
                  <a:pt x="135994" y="83912"/>
                  <a:pt x="134643" y="86044"/>
                </a:cubicBezTo>
                <a:lnTo>
                  <a:pt x="181982" y="86044"/>
                </a:ln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4" name="Freeform: Shape 523">
            <a:extLst>
              <a:ext uri="{FF2B5EF4-FFF2-40B4-BE49-F238E27FC236}">
                <a16:creationId xmlns:a16="http://schemas.microsoft.com/office/drawing/2014/main" id="{B938D95F-6132-E075-52F1-22E9E7CE49E2}"/>
              </a:ext>
            </a:extLst>
          </p:cNvPr>
          <p:cNvSpPr/>
          <p:nvPr/>
        </p:nvSpPr>
        <p:spPr>
          <a:xfrm>
            <a:off x="777989" y="4606859"/>
            <a:ext cx="158297" cy="120416"/>
          </a:xfrm>
          <a:custGeom>
            <a:avLst/>
            <a:gdLst>
              <a:gd name="csX0" fmla="*/ 43519 w 158297"/>
              <a:gd name="csY0" fmla="*/ 118847 h 120416"/>
              <a:gd name="csX1" fmla="*/ 29013 w 158297"/>
              <a:gd name="csY1" fmla="*/ 118847 h 120416"/>
              <a:gd name="csX2" fmla="*/ 29013 w 158297"/>
              <a:gd name="csY2" fmla="*/ 26585 h 120416"/>
              <a:gd name="csX3" fmla="*/ 15326 w 158297"/>
              <a:gd name="csY3" fmla="*/ 36568 h 120416"/>
              <a:gd name="csX4" fmla="*/ 79 w 158297"/>
              <a:gd name="csY4" fmla="*/ 44055 h 120416"/>
              <a:gd name="csX5" fmla="*/ 79 w 158297"/>
              <a:gd name="csY5" fmla="*/ 30016 h 120416"/>
              <a:gd name="csX6" fmla="*/ 21331 w 158297"/>
              <a:gd name="csY6" fmla="*/ 16212 h 120416"/>
              <a:gd name="csX7" fmla="*/ 34161 w 158297"/>
              <a:gd name="csY7" fmla="*/ 458 h 120416"/>
              <a:gd name="csX8" fmla="*/ 43519 w 158297"/>
              <a:gd name="csY8" fmla="*/ 458 h 120416"/>
              <a:gd name="csX9" fmla="*/ 43519 w 158297"/>
              <a:gd name="csY9" fmla="*/ 118847 h 120416"/>
              <a:gd name="csX10" fmla="*/ 81478 w 158297"/>
              <a:gd name="csY10" fmla="*/ 60667 h 120416"/>
              <a:gd name="csX11" fmla="*/ 85768 w 158297"/>
              <a:gd name="csY11" fmla="*/ 27014 h 120416"/>
              <a:gd name="csX12" fmla="*/ 98558 w 158297"/>
              <a:gd name="csY12" fmla="*/ 7361 h 120416"/>
              <a:gd name="csX13" fmla="*/ 119927 w 158297"/>
              <a:gd name="csY13" fmla="*/ 458 h 120416"/>
              <a:gd name="csX14" fmla="*/ 136539 w 158297"/>
              <a:gd name="csY14" fmla="*/ 4280 h 120416"/>
              <a:gd name="csX15" fmla="*/ 148355 w 158297"/>
              <a:gd name="csY15" fmla="*/ 15315 h 120416"/>
              <a:gd name="csX16" fmla="*/ 155686 w 158297"/>
              <a:gd name="csY16" fmla="*/ 32863 h 120416"/>
              <a:gd name="csX17" fmla="*/ 158377 w 158297"/>
              <a:gd name="csY17" fmla="*/ 60667 h 120416"/>
              <a:gd name="csX18" fmla="*/ 154087 w 158297"/>
              <a:gd name="csY18" fmla="*/ 94163 h 120416"/>
              <a:gd name="csX19" fmla="*/ 141336 w 158297"/>
              <a:gd name="csY19" fmla="*/ 113895 h 120416"/>
              <a:gd name="csX20" fmla="*/ 119927 w 158297"/>
              <a:gd name="csY20" fmla="*/ 120875 h 120416"/>
              <a:gd name="csX21" fmla="*/ 93099 w 158297"/>
              <a:gd name="csY21" fmla="*/ 108630 h 120416"/>
              <a:gd name="csX22" fmla="*/ 81478 w 158297"/>
              <a:gd name="csY22" fmla="*/ 60667 h 120416"/>
              <a:gd name="csX23" fmla="*/ 96297 w 158297"/>
              <a:gd name="csY23" fmla="*/ 60667 h 120416"/>
              <a:gd name="csX24" fmla="*/ 103121 w 158297"/>
              <a:gd name="csY24" fmla="*/ 99350 h 120416"/>
              <a:gd name="csX25" fmla="*/ 119927 w 158297"/>
              <a:gd name="csY25" fmla="*/ 108942 h 120416"/>
              <a:gd name="csX26" fmla="*/ 136656 w 158297"/>
              <a:gd name="csY26" fmla="*/ 99310 h 120416"/>
              <a:gd name="csX27" fmla="*/ 143480 w 158297"/>
              <a:gd name="csY27" fmla="*/ 60667 h 120416"/>
              <a:gd name="csX28" fmla="*/ 136656 w 158297"/>
              <a:gd name="csY28" fmla="*/ 22023 h 120416"/>
              <a:gd name="csX29" fmla="*/ 119771 w 158297"/>
              <a:gd name="csY29" fmla="*/ 12469 h 120416"/>
              <a:gd name="csX30" fmla="*/ 103784 w 158297"/>
              <a:gd name="csY30" fmla="*/ 20892 h 120416"/>
              <a:gd name="csX31" fmla="*/ 96297 w 158297"/>
              <a:gd name="csY31" fmla="*/ 60667 h 120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58297" h="120416">
                <a:moveTo>
                  <a:pt x="43519" y="118847"/>
                </a:moveTo>
                <a:lnTo>
                  <a:pt x="29013" y="118847"/>
                </a:lnTo>
                <a:lnTo>
                  <a:pt x="29013" y="26585"/>
                </a:lnTo>
                <a:cubicBezTo>
                  <a:pt x="25530" y="29912"/>
                  <a:pt x="20967" y="33240"/>
                  <a:pt x="15326" y="36568"/>
                </a:cubicBezTo>
                <a:cubicBezTo>
                  <a:pt x="9684" y="39895"/>
                  <a:pt x="4602" y="42391"/>
                  <a:pt x="79" y="44055"/>
                </a:cubicBezTo>
                <a:lnTo>
                  <a:pt x="79" y="30016"/>
                </a:lnTo>
                <a:cubicBezTo>
                  <a:pt x="8190" y="26221"/>
                  <a:pt x="15274" y="21620"/>
                  <a:pt x="21331" y="16212"/>
                </a:cubicBezTo>
                <a:cubicBezTo>
                  <a:pt x="27388" y="10805"/>
                  <a:pt x="31665" y="5554"/>
                  <a:pt x="34161" y="458"/>
                </a:cubicBezTo>
                <a:lnTo>
                  <a:pt x="43519" y="458"/>
                </a:lnTo>
                <a:lnTo>
                  <a:pt x="43519" y="118847"/>
                </a:lnTo>
                <a:close/>
                <a:moveTo>
                  <a:pt x="81478" y="60667"/>
                </a:moveTo>
                <a:cubicBezTo>
                  <a:pt x="81478" y="46732"/>
                  <a:pt x="82908" y="35515"/>
                  <a:pt x="85768" y="27014"/>
                </a:cubicBezTo>
                <a:cubicBezTo>
                  <a:pt x="88627" y="18513"/>
                  <a:pt x="92891" y="11962"/>
                  <a:pt x="98558" y="7361"/>
                </a:cubicBezTo>
                <a:cubicBezTo>
                  <a:pt x="104225" y="2759"/>
                  <a:pt x="111348" y="458"/>
                  <a:pt x="119927" y="458"/>
                </a:cubicBezTo>
                <a:cubicBezTo>
                  <a:pt x="126219" y="458"/>
                  <a:pt x="131756" y="1732"/>
                  <a:pt x="136539" y="4280"/>
                </a:cubicBezTo>
                <a:cubicBezTo>
                  <a:pt x="141323" y="6827"/>
                  <a:pt x="145261" y="10506"/>
                  <a:pt x="148355" y="15315"/>
                </a:cubicBezTo>
                <a:cubicBezTo>
                  <a:pt x="151448" y="20125"/>
                  <a:pt x="153892" y="25974"/>
                  <a:pt x="155686" y="32863"/>
                </a:cubicBezTo>
                <a:cubicBezTo>
                  <a:pt x="157480" y="39752"/>
                  <a:pt x="158377" y="49020"/>
                  <a:pt x="158377" y="60667"/>
                </a:cubicBezTo>
                <a:cubicBezTo>
                  <a:pt x="158377" y="74497"/>
                  <a:pt x="156947" y="85662"/>
                  <a:pt x="154087" y="94163"/>
                </a:cubicBezTo>
                <a:cubicBezTo>
                  <a:pt x="151227" y="102664"/>
                  <a:pt x="146977" y="109241"/>
                  <a:pt x="141336" y="113895"/>
                </a:cubicBezTo>
                <a:cubicBezTo>
                  <a:pt x="135694" y="118548"/>
                  <a:pt x="128558" y="120875"/>
                  <a:pt x="119927" y="120875"/>
                </a:cubicBezTo>
                <a:cubicBezTo>
                  <a:pt x="108541" y="120875"/>
                  <a:pt x="99598" y="116793"/>
                  <a:pt x="93099" y="108630"/>
                </a:cubicBezTo>
                <a:cubicBezTo>
                  <a:pt x="85352" y="98804"/>
                  <a:pt x="81478" y="82816"/>
                  <a:pt x="81478" y="60667"/>
                </a:cubicBezTo>
                <a:close/>
                <a:moveTo>
                  <a:pt x="96297" y="60667"/>
                </a:moveTo>
                <a:cubicBezTo>
                  <a:pt x="96297" y="80060"/>
                  <a:pt x="98571" y="92955"/>
                  <a:pt x="103121" y="99350"/>
                </a:cubicBezTo>
                <a:cubicBezTo>
                  <a:pt x="107670" y="105745"/>
                  <a:pt x="113272" y="108942"/>
                  <a:pt x="119927" y="108942"/>
                </a:cubicBezTo>
                <a:cubicBezTo>
                  <a:pt x="126530" y="108942"/>
                  <a:pt x="132107" y="105732"/>
                  <a:pt x="136656" y="99310"/>
                </a:cubicBezTo>
                <a:cubicBezTo>
                  <a:pt x="141206" y="92889"/>
                  <a:pt x="143480" y="80008"/>
                  <a:pt x="143480" y="60667"/>
                </a:cubicBezTo>
                <a:cubicBezTo>
                  <a:pt x="143480" y="41273"/>
                  <a:pt x="141206" y="28392"/>
                  <a:pt x="136656" y="22023"/>
                </a:cubicBezTo>
                <a:cubicBezTo>
                  <a:pt x="132107" y="15653"/>
                  <a:pt x="126478" y="12469"/>
                  <a:pt x="119771" y="12469"/>
                </a:cubicBezTo>
                <a:cubicBezTo>
                  <a:pt x="113116" y="12469"/>
                  <a:pt x="107787" y="15276"/>
                  <a:pt x="103784" y="20892"/>
                </a:cubicBezTo>
                <a:cubicBezTo>
                  <a:pt x="98792" y="28067"/>
                  <a:pt x="96297" y="41325"/>
                  <a:pt x="96297" y="60667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5" name="Freeform: Shape 524">
            <a:extLst>
              <a:ext uri="{FF2B5EF4-FFF2-40B4-BE49-F238E27FC236}">
                <a16:creationId xmlns:a16="http://schemas.microsoft.com/office/drawing/2014/main" id="{F7F4B95B-6143-D026-40F9-F782B0EFD3F2}"/>
              </a:ext>
            </a:extLst>
          </p:cNvPr>
          <p:cNvSpPr/>
          <p:nvPr/>
        </p:nvSpPr>
        <p:spPr>
          <a:xfrm>
            <a:off x="954013" y="4548523"/>
            <a:ext cx="182489" cy="98501"/>
          </a:xfrm>
          <a:custGeom>
            <a:avLst/>
            <a:gdLst>
              <a:gd name="csX0" fmla="*/ 117 w 182489"/>
              <a:gd name="csY0" fmla="*/ 68371 h 98501"/>
              <a:gd name="csX1" fmla="*/ 117 w 182489"/>
              <a:gd name="csY1" fmla="*/ 56439 h 98501"/>
              <a:gd name="csX2" fmla="*/ 36460 w 182489"/>
              <a:gd name="csY2" fmla="*/ 56439 h 98501"/>
              <a:gd name="csX3" fmla="*/ 36460 w 182489"/>
              <a:gd name="csY3" fmla="*/ 68371 h 98501"/>
              <a:gd name="csX4" fmla="*/ 117 w 182489"/>
              <a:gd name="csY4" fmla="*/ 68371 h 98501"/>
              <a:gd name="csX5" fmla="*/ 90360 w 182489"/>
              <a:gd name="csY5" fmla="*/ 97305 h 98501"/>
              <a:gd name="csX6" fmla="*/ 78505 w 182489"/>
              <a:gd name="csY6" fmla="*/ 97305 h 98501"/>
              <a:gd name="csX7" fmla="*/ 78505 w 182489"/>
              <a:gd name="csY7" fmla="*/ 21811 h 98501"/>
              <a:gd name="csX8" fmla="*/ 67275 w 182489"/>
              <a:gd name="csY8" fmla="*/ 30000 h 98501"/>
              <a:gd name="csX9" fmla="*/ 54796 w 182489"/>
              <a:gd name="csY9" fmla="*/ 36083 h 98501"/>
              <a:gd name="csX10" fmla="*/ 54796 w 182489"/>
              <a:gd name="csY10" fmla="*/ 24619 h 98501"/>
              <a:gd name="csX11" fmla="*/ 72188 w 182489"/>
              <a:gd name="csY11" fmla="*/ 13349 h 98501"/>
              <a:gd name="csX12" fmla="*/ 82717 w 182489"/>
              <a:gd name="csY12" fmla="*/ 442 h 98501"/>
              <a:gd name="csX13" fmla="*/ 90360 w 182489"/>
              <a:gd name="csY13" fmla="*/ 442 h 98501"/>
              <a:gd name="csX14" fmla="*/ 90360 w 182489"/>
              <a:gd name="csY14" fmla="*/ 97305 h 98501"/>
              <a:gd name="csX15" fmla="*/ 119747 w 182489"/>
              <a:gd name="csY15" fmla="*/ 49732 h 98501"/>
              <a:gd name="csX16" fmla="*/ 123256 w 182489"/>
              <a:gd name="csY16" fmla="*/ 22201 h 98501"/>
              <a:gd name="csX17" fmla="*/ 133707 w 182489"/>
              <a:gd name="csY17" fmla="*/ 6096 h 98501"/>
              <a:gd name="csX18" fmla="*/ 151177 w 182489"/>
              <a:gd name="csY18" fmla="*/ 442 h 98501"/>
              <a:gd name="csX19" fmla="*/ 164825 w 182489"/>
              <a:gd name="csY19" fmla="*/ 3562 h 98501"/>
              <a:gd name="csX20" fmla="*/ 174495 w 182489"/>
              <a:gd name="csY20" fmla="*/ 12569 h 98501"/>
              <a:gd name="csX21" fmla="*/ 180461 w 182489"/>
              <a:gd name="csY21" fmla="*/ 26919 h 98501"/>
              <a:gd name="csX22" fmla="*/ 182606 w 182489"/>
              <a:gd name="csY22" fmla="*/ 49732 h 98501"/>
              <a:gd name="csX23" fmla="*/ 179136 w 182489"/>
              <a:gd name="csY23" fmla="*/ 77145 h 98501"/>
              <a:gd name="csX24" fmla="*/ 168724 w 182489"/>
              <a:gd name="csY24" fmla="*/ 93250 h 98501"/>
              <a:gd name="csX25" fmla="*/ 151177 w 182489"/>
              <a:gd name="csY25" fmla="*/ 98943 h 98501"/>
              <a:gd name="csX26" fmla="*/ 129261 w 182489"/>
              <a:gd name="csY26" fmla="*/ 88960 h 98501"/>
              <a:gd name="csX27" fmla="*/ 119747 w 182489"/>
              <a:gd name="csY27" fmla="*/ 49732 h 98501"/>
              <a:gd name="csX28" fmla="*/ 131913 w 182489"/>
              <a:gd name="csY28" fmla="*/ 49732 h 98501"/>
              <a:gd name="csX29" fmla="*/ 137450 w 182489"/>
              <a:gd name="csY29" fmla="*/ 81357 h 98501"/>
              <a:gd name="csX30" fmla="*/ 151177 w 182489"/>
              <a:gd name="csY30" fmla="*/ 89194 h 98501"/>
              <a:gd name="csX31" fmla="*/ 164903 w 182489"/>
              <a:gd name="csY31" fmla="*/ 81318 h 98501"/>
              <a:gd name="csX32" fmla="*/ 170440 w 182489"/>
              <a:gd name="csY32" fmla="*/ 49732 h 98501"/>
              <a:gd name="csX33" fmla="*/ 164903 w 182489"/>
              <a:gd name="csY33" fmla="*/ 18106 h 98501"/>
              <a:gd name="csX34" fmla="*/ 151020 w 182489"/>
              <a:gd name="csY34" fmla="*/ 10269 h 98501"/>
              <a:gd name="csX35" fmla="*/ 137996 w 182489"/>
              <a:gd name="csY35" fmla="*/ 17132 h 98501"/>
              <a:gd name="csX36" fmla="*/ 131913 w 182489"/>
              <a:gd name="csY36" fmla="*/ 49732 h 985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182489" h="98501">
                <a:moveTo>
                  <a:pt x="117" y="68371"/>
                </a:moveTo>
                <a:lnTo>
                  <a:pt x="117" y="56439"/>
                </a:lnTo>
                <a:lnTo>
                  <a:pt x="36460" y="56439"/>
                </a:lnTo>
                <a:lnTo>
                  <a:pt x="36460" y="68371"/>
                </a:lnTo>
                <a:lnTo>
                  <a:pt x="117" y="68371"/>
                </a:lnTo>
                <a:close/>
                <a:moveTo>
                  <a:pt x="90360" y="97305"/>
                </a:moveTo>
                <a:lnTo>
                  <a:pt x="78505" y="97305"/>
                </a:lnTo>
                <a:lnTo>
                  <a:pt x="78505" y="21811"/>
                </a:lnTo>
                <a:cubicBezTo>
                  <a:pt x="75646" y="24567"/>
                  <a:pt x="71902" y="27296"/>
                  <a:pt x="67275" y="30000"/>
                </a:cubicBezTo>
                <a:cubicBezTo>
                  <a:pt x="62647" y="32704"/>
                  <a:pt x="58488" y="34731"/>
                  <a:pt x="54796" y="36083"/>
                </a:cubicBezTo>
                <a:lnTo>
                  <a:pt x="54796" y="24619"/>
                </a:lnTo>
                <a:cubicBezTo>
                  <a:pt x="61452" y="21551"/>
                  <a:pt x="67249" y="17794"/>
                  <a:pt x="72188" y="13349"/>
                </a:cubicBezTo>
                <a:cubicBezTo>
                  <a:pt x="77128" y="8904"/>
                  <a:pt x="80637" y="4601"/>
                  <a:pt x="82717" y="442"/>
                </a:cubicBezTo>
                <a:lnTo>
                  <a:pt x="90360" y="442"/>
                </a:lnTo>
                <a:lnTo>
                  <a:pt x="90360" y="97305"/>
                </a:lnTo>
                <a:close/>
                <a:moveTo>
                  <a:pt x="119747" y="49732"/>
                </a:moveTo>
                <a:cubicBezTo>
                  <a:pt x="119747" y="38345"/>
                  <a:pt x="120916" y="29168"/>
                  <a:pt x="123256" y="22201"/>
                </a:cubicBezTo>
                <a:cubicBezTo>
                  <a:pt x="125596" y="15234"/>
                  <a:pt x="129079" y="9866"/>
                  <a:pt x="133707" y="6096"/>
                </a:cubicBezTo>
                <a:cubicBezTo>
                  <a:pt x="138334" y="2327"/>
                  <a:pt x="144157" y="442"/>
                  <a:pt x="151177" y="442"/>
                </a:cubicBezTo>
                <a:cubicBezTo>
                  <a:pt x="156376" y="442"/>
                  <a:pt x="160925" y="1482"/>
                  <a:pt x="164825" y="3562"/>
                </a:cubicBezTo>
                <a:cubicBezTo>
                  <a:pt x="168724" y="5641"/>
                  <a:pt x="171948" y="8644"/>
                  <a:pt x="174495" y="12569"/>
                </a:cubicBezTo>
                <a:cubicBezTo>
                  <a:pt x="177043" y="16495"/>
                  <a:pt x="179032" y="21278"/>
                  <a:pt x="180461" y="26919"/>
                </a:cubicBezTo>
                <a:cubicBezTo>
                  <a:pt x="181891" y="32561"/>
                  <a:pt x="182606" y="40165"/>
                  <a:pt x="182606" y="49732"/>
                </a:cubicBezTo>
                <a:cubicBezTo>
                  <a:pt x="182606" y="61066"/>
                  <a:pt x="181449" y="70204"/>
                  <a:pt x="179136" y="77145"/>
                </a:cubicBezTo>
                <a:cubicBezTo>
                  <a:pt x="176822" y="84086"/>
                  <a:pt x="173352" y="89454"/>
                  <a:pt x="168724" y="93250"/>
                </a:cubicBezTo>
                <a:cubicBezTo>
                  <a:pt x="164097" y="97045"/>
                  <a:pt x="158248" y="98943"/>
                  <a:pt x="151177" y="98943"/>
                </a:cubicBezTo>
                <a:cubicBezTo>
                  <a:pt x="141870" y="98943"/>
                  <a:pt x="134565" y="95616"/>
                  <a:pt x="129261" y="88960"/>
                </a:cubicBezTo>
                <a:cubicBezTo>
                  <a:pt x="122918" y="80901"/>
                  <a:pt x="119747" y="67825"/>
                  <a:pt x="119747" y="49732"/>
                </a:cubicBezTo>
                <a:close/>
                <a:moveTo>
                  <a:pt x="131913" y="49732"/>
                </a:moveTo>
                <a:cubicBezTo>
                  <a:pt x="131913" y="65590"/>
                  <a:pt x="133759" y="76131"/>
                  <a:pt x="137450" y="81357"/>
                </a:cubicBezTo>
                <a:cubicBezTo>
                  <a:pt x="141142" y="86582"/>
                  <a:pt x="145717" y="89194"/>
                  <a:pt x="151177" y="89194"/>
                </a:cubicBezTo>
                <a:cubicBezTo>
                  <a:pt x="156636" y="89194"/>
                  <a:pt x="161211" y="86569"/>
                  <a:pt x="164903" y="81318"/>
                </a:cubicBezTo>
                <a:cubicBezTo>
                  <a:pt x="168594" y="76066"/>
                  <a:pt x="170440" y="65538"/>
                  <a:pt x="170440" y="49732"/>
                </a:cubicBezTo>
                <a:cubicBezTo>
                  <a:pt x="170440" y="33873"/>
                  <a:pt x="168594" y="23332"/>
                  <a:pt x="164903" y="18106"/>
                </a:cubicBezTo>
                <a:cubicBezTo>
                  <a:pt x="161211" y="12881"/>
                  <a:pt x="156584" y="10269"/>
                  <a:pt x="151020" y="10269"/>
                </a:cubicBezTo>
                <a:cubicBezTo>
                  <a:pt x="145613" y="10269"/>
                  <a:pt x="141272" y="12556"/>
                  <a:pt x="137996" y="17132"/>
                </a:cubicBezTo>
                <a:cubicBezTo>
                  <a:pt x="133941" y="23007"/>
                  <a:pt x="131913" y="33873"/>
                  <a:pt x="131913" y="49732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6" name="Freeform: Shape 525">
            <a:extLst>
              <a:ext uri="{FF2B5EF4-FFF2-40B4-BE49-F238E27FC236}">
                <a16:creationId xmlns:a16="http://schemas.microsoft.com/office/drawing/2014/main" id="{8BD8617C-B585-9EE2-5C37-123921DAA3B5}"/>
              </a:ext>
            </a:extLst>
          </p:cNvPr>
          <p:cNvSpPr/>
          <p:nvPr/>
        </p:nvSpPr>
        <p:spPr>
          <a:xfrm>
            <a:off x="852860" y="3982939"/>
            <a:ext cx="158297" cy="120416"/>
          </a:xfrm>
          <a:custGeom>
            <a:avLst/>
            <a:gdLst>
              <a:gd name="csX0" fmla="*/ 43534 w 158297"/>
              <a:gd name="csY0" fmla="*/ 118722 h 120416"/>
              <a:gd name="csX1" fmla="*/ 29028 w 158297"/>
              <a:gd name="csY1" fmla="*/ 118722 h 120416"/>
              <a:gd name="csX2" fmla="*/ 29028 w 158297"/>
              <a:gd name="csY2" fmla="*/ 26460 h 120416"/>
              <a:gd name="csX3" fmla="*/ 15341 w 158297"/>
              <a:gd name="csY3" fmla="*/ 36443 h 120416"/>
              <a:gd name="csX4" fmla="*/ 94 w 158297"/>
              <a:gd name="csY4" fmla="*/ 43930 h 120416"/>
              <a:gd name="csX5" fmla="*/ 94 w 158297"/>
              <a:gd name="csY5" fmla="*/ 29891 h 120416"/>
              <a:gd name="csX6" fmla="*/ 21346 w 158297"/>
              <a:gd name="csY6" fmla="*/ 16087 h 120416"/>
              <a:gd name="csX7" fmla="*/ 34176 w 158297"/>
              <a:gd name="csY7" fmla="*/ 333 h 120416"/>
              <a:gd name="csX8" fmla="*/ 43534 w 158297"/>
              <a:gd name="csY8" fmla="*/ 333 h 120416"/>
              <a:gd name="csX9" fmla="*/ 43534 w 158297"/>
              <a:gd name="csY9" fmla="*/ 118722 h 120416"/>
              <a:gd name="csX10" fmla="*/ 81493 w 158297"/>
              <a:gd name="csY10" fmla="*/ 60542 h 120416"/>
              <a:gd name="csX11" fmla="*/ 85783 w 158297"/>
              <a:gd name="csY11" fmla="*/ 26889 h 120416"/>
              <a:gd name="csX12" fmla="*/ 98573 w 158297"/>
              <a:gd name="csY12" fmla="*/ 7236 h 120416"/>
              <a:gd name="csX13" fmla="*/ 119942 w 158297"/>
              <a:gd name="csY13" fmla="*/ 333 h 120416"/>
              <a:gd name="csX14" fmla="*/ 136554 w 158297"/>
              <a:gd name="csY14" fmla="*/ 4155 h 120416"/>
              <a:gd name="csX15" fmla="*/ 148370 w 158297"/>
              <a:gd name="csY15" fmla="*/ 15190 h 120416"/>
              <a:gd name="csX16" fmla="*/ 155701 w 158297"/>
              <a:gd name="csY16" fmla="*/ 32738 h 120416"/>
              <a:gd name="csX17" fmla="*/ 158392 w 158297"/>
              <a:gd name="csY17" fmla="*/ 60542 h 120416"/>
              <a:gd name="csX18" fmla="*/ 154102 w 158297"/>
              <a:gd name="csY18" fmla="*/ 94038 h 120416"/>
              <a:gd name="csX19" fmla="*/ 141351 w 158297"/>
              <a:gd name="csY19" fmla="*/ 113770 h 120416"/>
              <a:gd name="csX20" fmla="*/ 119942 w 158297"/>
              <a:gd name="csY20" fmla="*/ 120750 h 120416"/>
              <a:gd name="csX21" fmla="*/ 93114 w 158297"/>
              <a:gd name="csY21" fmla="*/ 108505 h 120416"/>
              <a:gd name="csX22" fmla="*/ 81493 w 158297"/>
              <a:gd name="csY22" fmla="*/ 60542 h 120416"/>
              <a:gd name="csX23" fmla="*/ 96312 w 158297"/>
              <a:gd name="csY23" fmla="*/ 60542 h 120416"/>
              <a:gd name="csX24" fmla="*/ 103136 w 158297"/>
              <a:gd name="csY24" fmla="*/ 99225 h 120416"/>
              <a:gd name="csX25" fmla="*/ 119942 w 158297"/>
              <a:gd name="csY25" fmla="*/ 108817 h 120416"/>
              <a:gd name="csX26" fmla="*/ 136671 w 158297"/>
              <a:gd name="csY26" fmla="*/ 99185 h 120416"/>
              <a:gd name="csX27" fmla="*/ 143495 w 158297"/>
              <a:gd name="csY27" fmla="*/ 60542 h 120416"/>
              <a:gd name="csX28" fmla="*/ 136671 w 158297"/>
              <a:gd name="csY28" fmla="*/ 21898 h 120416"/>
              <a:gd name="csX29" fmla="*/ 119786 w 158297"/>
              <a:gd name="csY29" fmla="*/ 12344 h 120416"/>
              <a:gd name="csX30" fmla="*/ 103799 w 158297"/>
              <a:gd name="csY30" fmla="*/ 20767 h 120416"/>
              <a:gd name="csX31" fmla="*/ 96312 w 158297"/>
              <a:gd name="csY31" fmla="*/ 60542 h 120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58297" h="120416">
                <a:moveTo>
                  <a:pt x="43534" y="118722"/>
                </a:moveTo>
                <a:lnTo>
                  <a:pt x="29028" y="118722"/>
                </a:lnTo>
                <a:lnTo>
                  <a:pt x="29028" y="26460"/>
                </a:lnTo>
                <a:cubicBezTo>
                  <a:pt x="25545" y="29787"/>
                  <a:pt x="20982" y="33115"/>
                  <a:pt x="15341" y="36443"/>
                </a:cubicBezTo>
                <a:cubicBezTo>
                  <a:pt x="9699" y="39770"/>
                  <a:pt x="4617" y="42266"/>
                  <a:pt x="94" y="43930"/>
                </a:cubicBezTo>
                <a:lnTo>
                  <a:pt x="94" y="29891"/>
                </a:lnTo>
                <a:cubicBezTo>
                  <a:pt x="8205" y="26096"/>
                  <a:pt x="15289" y="21495"/>
                  <a:pt x="21346" y="16087"/>
                </a:cubicBezTo>
                <a:cubicBezTo>
                  <a:pt x="27403" y="10680"/>
                  <a:pt x="31680" y="5429"/>
                  <a:pt x="34176" y="333"/>
                </a:cubicBezTo>
                <a:lnTo>
                  <a:pt x="43534" y="333"/>
                </a:lnTo>
                <a:lnTo>
                  <a:pt x="43534" y="118722"/>
                </a:lnTo>
                <a:close/>
                <a:moveTo>
                  <a:pt x="81493" y="60542"/>
                </a:moveTo>
                <a:cubicBezTo>
                  <a:pt x="81493" y="46607"/>
                  <a:pt x="82923" y="35390"/>
                  <a:pt x="85783" y="26889"/>
                </a:cubicBezTo>
                <a:cubicBezTo>
                  <a:pt x="88642" y="18388"/>
                  <a:pt x="92906" y="11837"/>
                  <a:pt x="98573" y="7236"/>
                </a:cubicBezTo>
                <a:cubicBezTo>
                  <a:pt x="104240" y="2634"/>
                  <a:pt x="111363" y="333"/>
                  <a:pt x="119942" y="333"/>
                </a:cubicBezTo>
                <a:cubicBezTo>
                  <a:pt x="126234" y="333"/>
                  <a:pt x="131771" y="1607"/>
                  <a:pt x="136554" y="4155"/>
                </a:cubicBezTo>
                <a:cubicBezTo>
                  <a:pt x="141338" y="6702"/>
                  <a:pt x="145276" y="10381"/>
                  <a:pt x="148370" y="15190"/>
                </a:cubicBezTo>
                <a:cubicBezTo>
                  <a:pt x="151463" y="20000"/>
                  <a:pt x="153907" y="25849"/>
                  <a:pt x="155701" y="32738"/>
                </a:cubicBezTo>
                <a:cubicBezTo>
                  <a:pt x="157495" y="39627"/>
                  <a:pt x="158392" y="48895"/>
                  <a:pt x="158392" y="60542"/>
                </a:cubicBezTo>
                <a:cubicBezTo>
                  <a:pt x="158392" y="74372"/>
                  <a:pt x="156962" y="85537"/>
                  <a:pt x="154102" y="94038"/>
                </a:cubicBezTo>
                <a:cubicBezTo>
                  <a:pt x="151242" y="102539"/>
                  <a:pt x="146992" y="109116"/>
                  <a:pt x="141351" y="113770"/>
                </a:cubicBezTo>
                <a:cubicBezTo>
                  <a:pt x="135709" y="118423"/>
                  <a:pt x="128573" y="120750"/>
                  <a:pt x="119942" y="120750"/>
                </a:cubicBezTo>
                <a:cubicBezTo>
                  <a:pt x="108556" y="120750"/>
                  <a:pt x="99613" y="116668"/>
                  <a:pt x="93114" y="108505"/>
                </a:cubicBezTo>
                <a:cubicBezTo>
                  <a:pt x="85367" y="98679"/>
                  <a:pt x="81493" y="82691"/>
                  <a:pt x="81493" y="60542"/>
                </a:cubicBezTo>
                <a:close/>
                <a:moveTo>
                  <a:pt x="96312" y="60542"/>
                </a:moveTo>
                <a:cubicBezTo>
                  <a:pt x="96312" y="79935"/>
                  <a:pt x="98586" y="92830"/>
                  <a:pt x="103136" y="99225"/>
                </a:cubicBezTo>
                <a:cubicBezTo>
                  <a:pt x="107685" y="105620"/>
                  <a:pt x="113287" y="108817"/>
                  <a:pt x="119942" y="108817"/>
                </a:cubicBezTo>
                <a:cubicBezTo>
                  <a:pt x="126545" y="108817"/>
                  <a:pt x="132122" y="105607"/>
                  <a:pt x="136671" y="99185"/>
                </a:cubicBezTo>
                <a:cubicBezTo>
                  <a:pt x="141221" y="92764"/>
                  <a:pt x="143495" y="79883"/>
                  <a:pt x="143495" y="60542"/>
                </a:cubicBezTo>
                <a:cubicBezTo>
                  <a:pt x="143495" y="41148"/>
                  <a:pt x="141221" y="28267"/>
                  <a:pt x="136671" y="21898"/>
                </a:cubicBezTo>
                <a:cubicBezTo>
                  <a:pt x="132122" y="15528"/>
                  <a:pt x="126493" y="12344"/>
                  <a:pt x="119786" y="12344"/>
                </a:cubicBezTo>
                <a:cubicBezTo>
                  <a:pt x="113131" y="12344"/>
                  <a:pt x="107802" y="15151"/>
                  <a:pt x="103799" y="20767"/>
                </a:cubicBezTo>
                <a:cubicBezTo>
                  <a:pt x="98807" y="27942"/>
                  <a:pt x="96312" y="41200"/>
                  <a:pt x="96312" y="60542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7" name="Freeform: Shape 526">
            <a:extLst>
              <a:ext uri="{FF2B5EF4-FFF2-40B4-BE49-F238E27FC236}">
                <a16:creationId xmlns:a16="http://schemas.microsoft.com/office/drawing/2014/main" id="{CEEB0C97-B882-C2F9-2146-97C9F41F4B4D}"/>
              </a:ext>
            </a:extLst>
          </p:cNvPr>
          <p:cNvSpPr/>
          <p:nvPr/>
        </p:nvSpPr>
        <p:spPr>
          <a:xfrm>
            <a:off x="1028883" y="3924602"/>
            <a:ext cx="109038" cy="98501"/>
          </a:xfrm>
          <a:custGeom>
            <a:avLst/>
            <a:gdLst>
              <a:gd name="csX0" fmla="*/ 132 w 109038"/>
              <a:gd name="csY0" fmla="*/ 68246 h 98501"/>
              <a:gd name="csX1" fmla="*/ 132 w 109038"/>
              <a:gd name="csY1" fmla="*/ 56314 h 98501"/>
              <a:gd name="csX2" fmla="*/ 36475 w 109038"/>
              <a:gd name="csY2" fmla="*/ 56314 h 98501"/>
              <a:gd name="csX3" fmla="*/ 36475 w 109038"/>
              <a:gd name="csY3" fmla="*/ 68246 h 98501"/>
              <a:gd name="csX4" fmla="*/ 132 w 109038"/>
              <a:gd name="csY4" fmla="*/ 68246 h 98501"/>
              <a:gd name="csX5" fmla="*/ 63937 w 109038"/>
              <a:gd name="csY5" fmla="*/ 44849 h 98501"/>
              <a:gd name="csX6" fmla="*/ 53057 w 109038"/>
              <a:gd name="csY6" fmla="*/ 37167 h 98501"/>
              <a:gd name="csX7" fmla="*/ 49508 w 109038"/>
              <a:gd name="csY7" fmla="*/ 25195 h 98501"/>
              <a:gd name="csX8" fmla="*/ 57073 w 109038"/>
              <a:gd name="csY8" fmla="*/ 7492 h 98501"/>
              <a:gd name="csX9" fmla="*/ 77195 w 109038"/>
              <a:gd name="csY9" fmla="*/ 317 h 98501"/>
              <a:gd name="csX10" fmla="*/ 97511 w 109038"/>
              <a:gd name="csY10" fmla="*/ 7648 h 98501"/>
              <a:gd name="csX11" fmla="*/ 105193 w 109038"/>
              <a:gd name="csY11" fmla="*/ 25507 h 98501"/>
              <a:gd name="csX12" fmla="*/ 101684 w 109038"/>
              <a:gd name="csY12" fmla="*/ 37206 h 98501"/>
              <a:gd name="csX13" fmla="*/ 90999 w 109038"/>
              <a:gd name="csY13" fmla="*/ 44849 h 98501"/>
              <a:gd name="csX14" fmla="*/ 104530 w 109038"/>
              <a:gd name="csY14" fmla="*/ 54208 h 98501"/>
              <a:gd name="csX15" fmla="*/ 109171 w 109038"/>
              <a:gd name="csY15" fmla="*/ 69572 h 98501"/>
              <a:gd name="csX16" fmla="*/ 100436 w 109038"/>
              <a:gd name="csY16" fmla="*/ 90395 h 98501"/>
              <a:gd name="csX17" fmla="*/ 77429 w 109038"/>
              <a:gd name="csY17" fmla="*/ 98818 h 98501"/>
              <a:gd name="csX18" fmla="*/ 54344 w 109038"/>
              <a:gd name="csY18" fmla="*/ 90356 h 98501"/>
              <a:gd name="csX19" fmla="*/ 45609 w 109038"/>
              <a:gd name="csY19" fmla="*/ 69260 h 98501"/>
              <a:gd name="csX20" fmla="*/ 50366 w 109038"/>
              <a:gd name="csY20" fmla="*/ 53545 h 98501"/>
              <a:gd name="csX21" fmla="*/ 63937 w 109038"/>
              <a:gd name="csY21" fmla="*/ 44849 h 98501"/>
              <a:gd name="csX22" fmla="*/ 61597 w 109038"/>
              <a:gd name="csY22" fmla="*/ 24806 h 98501"/>
              <a:gd name="csX23" fmla="*/ 66003 w 109038"/>
              <a:gd name="csY23" fmla="*/ 35997 h 98501"/>
              <a:gd name="csX24" fmla="*/ 77429 w 109038"/>
              <a:gd name="csY24" fmla="*/ 40326 h 98501"/>
              <a:gd name="csX25" fmla="*/ 88659 w 109038"/>
              <a:gd name="csY25" fmla="*/ 35997 h 98501"/>
              <a:gd name="csX26" fmla="*/ 93027 w 109038"/>
              <a:gd name="csY26" fmla="*/ 25430 h 98501"/>
              <a:gd name="csX27" fmla="*/ 88543 w 109038"/>
              <a:gd name="csY27" fmla="*/ 14511 h 98501"/>
              <a:gd name="csX28" fmla="*/ 77351 w 109038"/>
              <a:gd name="csY28" fmla="*/ 10066 h 98501"/>
              <a:gd name="csX29" fmla="*/ 66081 w 109038"/>
              <a:gd name="csY29" fmla="*/ 14394 h 98501"/>
              <a:gd name="csX30" fmla="*/ 61597 w 109038"/>
              <a:gd name="csY30" fmla="*/ 24806 h 98501"/>
              <a:gd name="csX31" fmla="*/ 57775 w 109038"/>
              <a:gd name="csY31" fmla="*/ 69338 h 98501"/>
              <a:gd name="csX32" fmla="*/ 60193 w 109038"/>
              <a:gd name="csY32" fmla="*/ 79165 h 98501"/>
              <a:gd name="csX33" fmla="*/ 67329 w 109038"/>
              <a:gd name="csY33" fmla="*/ 86496 h 98501"/>
              <a:gd name="csX34" fmla="*/ 77507 w 109038"/>
              <a:gd name="csY34" fmla="*/ 89069 h 98501"/>
              <a:gd name="csX35" fmla="*/ 91545 w 109038"/>
              <a:gd name="csY35" fmla="*/ 83610 h 98501"/>
              <a:gd name="csX36" fmla="*/ 97082 w 109038"/>
              <a:gd name="csY36" fmla="*/ 69728 h 98501"/>
              <a:gd name="csX37" fmla="*/ 91389 w 109038"/>
              <a:gd name="csY37" fmla="*/ 55573 h 98501"/>
              <a:gd name="csX38" fmla="*/ 77117 w 109038"/>
              <a:gd name="csY38" fmla="*/ 49997 h 98501"/>
              <a:gd name="csX39" fmla="*/ 63274 w 109038"/>
              <a:gd name="csY39" fmla="*/ 55533 h 98501"/>
              <a:gd name="csX40" fmla="*/ 57775 w 109038"/>
              <a:gd name="csY40" fmla="*/ 69338 h 985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109038" h="98501">
                <a:moveTo>
                  <a:pt x="132" y="68246"/>
                </a:moveTo>
                <a:lnTo>
                  <a:pt x="132" y="56314"/>
                </a:lnTo>
                <a:lnTo>
                  <a:pt x="36475" y="56314"/>
                </a:lnTo>
                <a:lnTo>
                  <a:pt x="36475" y="68246"/>
                </a:lnTo>
                <a:lnTo>
                  <a:pt x="132" y="68246"/>
                </a:lnTo>
                <a:close/>
                <a:moveTo>
                  <a:pt x="63937" y="44849"/>
                </a:moveTo>
                <a:cubicBezTo>
                  <a:pt x="59049" y="43081"/>
                  <a:pt x="55423" y="40521"/>
                  <a:pt x="53057" y="37167"/>
                </a:cubicBezTo>
                <a:cubicBezTo>
                  <a:pt x="50691" y="33814"/>
                  <a:pt x="49508" y="29823"/>
                  <a:pt x="49508" y="25195"/>
                </a:cubicBezTo>
                <a:cubicBezTo>
                  <a:pt x="49508" y="18177"/>
                  <a:pt x="52030" y="12275"/>
                  <a:pt x="57073" y="7492"/>
                </a:cubicBezTo>
                <a:cubicBezTo>
                  <a:pt x="62117" y="2709"/>
                  <a:pt x="68824" y="317"/>
                  <a:pt x="77195" y="317"/>
                </a:cubicBezTo>
                <a:cubicBezTo>
                  <a:pt x="85618" y="317"/>
                  <a:pt x="92390" y="2761"/>
                  <a:pt x="97511" y="7648"/>
                </a:cubicBezTo>
                <a:cubicBezTo>
                  <a:pt x="102632" y="12535"/>
                  <a:pt x="105193" y="18488"/>
                  <a:pt x="105193" y="25507"/>
                </a:cubicBezTo>
                <a:cubicBezTo>
                  <a:pt x="105193" y="29979"/>
                  <a:pt x="104023" y="33879"/>
                  <a:pt x="101684" y="37206"/>
                </a:cubicBezTo>
                <a:cubicBezTo>
                  <a:pt x="99344" y="40534"/>
                  <a:pt x="95782" y="43081"/>
                  <a:pt x="90999" y="44849"/>
                </a:cubicBezTo>
                <a:cubicBezTo>
                  <a:pt x="96926" y="46773"/>
                  <a:pt x="101437" y="49893"/>
                  <a:pt x="104530" y="54208"/>
                </a:cubicBezTo>
                <a:cubicBezTo>
                  <a:pt x="107624" y="58523"/>
                  <a:pt x="109171" y="63645"/>
                  <a:pt x="109171" y="69572"/>
                </a:cubicBezTo>
                <a:cubicBezTo>
                  <a:pt x="109171" y="77839"/>
                  <a:pt x="106259" y="84780"/>
                  <a:pt x="100436" y="90395"/>
                </a:cubicBezTo>
                <a:cubicBezTo>
                  <a:pt x="94613" y="96010"/>
                  <a:pt x="86944" y="98818"/>
                  <a:pt x="77429" y="98818"/>
                </a:cubicBezTo>
                <a:cubicBezTo>
                  <a:pt x="67862" y="98818"/>
                  <a:pt x="60167" y="95997"/>
                  <a:pt x="54344" y="90356"/>
                </a:cubicBezTo>
                <a:cubicBezTo>
                  <a:pt x="48520" y="84715"/>
                  <a:pt x="45609" y="77683"/>
                  <a:pt x="45609" y="69260"/>
                </a:cubicBezTo>
                <a:cubicBezTo>
                  <a:pt x="45609" y="63021"/>
                  <a:pt x="47195" y="57782"/>
                  <a:pt x="50366" y="53545"/>
                </a:cubicBezTo>
                <a:cubicBezTo>
                  <a:pt x="53538" y="49308"/>
                  <a:pt x="58061" y="46409"/>
                  <a:pt x="63937" y="44849"/>
                </a:cubicBezTo>
                <a:close/>
                <a:moveTo>
                  <a:pt x="61597" y="24806"/>
                </a:moveTo>
                <a:cubicBezTo>
                  <a:pt x="61597" y="29381"/>
                  <a:pt x="63065" y="33112"/>
                  <a:pt x="66003" y="35997"/>
                </a:cubicBezTo>
                <a:cubicBezTo>
                  <a:pt x="68941" y="38883"/>
                  <a:pt x="72749" y="40326"/>
                  <a:pt x="77429" y="40326"/>
                </a:cubicBezTo>
                <a:cubicBezTo>
                  <a:pt x="82004" y="40326"/>
                  <a:pt x="85748" y="38883"/>
                  <a:pt x="88659" y="35997"/>
                </a:cubicBezTo>
                <a:cubicBezTo>
                  <a:pt x="91571" y="33112"/>
                  <a:pt x="93027" y="29589"/>
                  <a:pt x="93027" y="25430"/>
                </a:cubicBezTo>
                <a:cubicBezTo>
                  <a:pt x="93027" y="21114"/>
                  <a:pt x="91532" y="17474"/>
                  <a:pt x="88543" y="14511"/>
                </a:cubicBezTo>
                <a:cubicBezTo>
                  <a:pt x="85553" y="11547"/>
                  <a:pt x="81822" y="10066"/>
                  <a:pt x="77351" y="10066"/>
                </a:cubicBezTo>
                <a:cubicBezTo>
                  <a:pt x="72827" y="10066"/>
                  <a:pt x="69071" y="11508"/>
                  <a:pt x="66081" y="14394"/>
                </a:cubicBezTo>
                <a:cubicBezTo>
                  <a:pt x="63092" y="17279"/>
                  <a:pt x="61597" y="20750"/>
                  <a:pt x="61597" y="24806"/>
                </a:cubicBezTo>
                <a:close/>
                <a:moveTo>
                  <a:pt x="57775" y="69338"/>
                </a:moveTo>
                <a:cubicBezTo>
                  <a:pt x="57775" y="72718"/>
                  <a:pt x="58581" y="75993"/>
                  <a:pt x="60193" y="79165"/>
                </a:cubicBezTo>
                <a:cubicBezTo>
                  <a:pt x="61805" y="82336"/>
                  <a:pt x="64183" y="84780"/>
                  <a:pt x="67329" y="86496"/>
                </a:cubicBezTo>
                <a:cubicBezTo>
                  <a:pt x="70475" y="88212"/>
                  <a:pt x="73867" y="89069"/>
                  <a:pt x="77507" y="89069"/>
                </a:cubicBezTo>
                <a:cubicBezTo>
                  <a:pt x="83174" y="89069"/>
                  <a:pt x="87853" y="87250"/>
                  <a:pt x="91545" y="83610"/>
                </a:cubicBezTo>
                <a:cubicBezTo>
                  <a:pt x="95236" y="79971"/>
                  <a:pt x="97082" y="75343"/>
                  <a:pt x="97082" y="69728"/>
                </a:cubicBezTo>
                <a:cubicBezTo>
                  <a:pt x="97082" y="64008"/>
                  <a:pt x="95185" y="59290"/>
                  <a:pt x="91389" y="55573"/>
                </a:cubicBezTo>
                <a:cubicBezTo>
                  <a:pt x="87593" y="51855"/>
                  <a:pt x="82836" y="49997"/>
                  <a:pt x="77117" y="49997"/>
                </a:cubicBezTo>
                <a:cubicBezTo>
                  <a:pt x="71553" y="49997"/>
                  <a:pt x="66939" y="51842"/>
                  <a:pt x="63274" y="55533"/>
                </a:cubicBezTo>
                <a:cubicBezTo>
                  <a:pt x="59608" y="59225"/>
                  <a:pt x="57775" y="63827"/>
                  <a:pt x="57775" y="69338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8" name="Freeform: Shape 527">
            <a:extLst>
              <a:ext uri="{FF2B5EF4-FFF2-40B4-BE49-F238E27FC236}">
                <a16:creationId xmlns:a16="http://schemas.microsoft.com/office/drawing/2014/main" id="{A4584E5E-D7D0-AAD9-0D49-B05AE40F1AFB}"/>
              </a:ext>
            </a:extLst>
          </p:cNvPr>
          <p:cNvSpPr/>
          <p:nvPr/>
        </p:nvSpPr>
        <p:spPr>
          <a:xfrm>
            <a:off x="852860" y="3359018"/>
            <a:ext cx="158297" cy="120416"/>
          </a:xfrm>
          <a:custGeom>
            <a:avLst/>
            <a:gdLst>
              <a:gd name="csX0" fmla="*/ 43534 w 158297"/>
              <a:gd name="csY0" fmla="*/ 118597 h 120416"/>
              <a:gd name="csX1" fmla="*/ 29028 w 158297"/>
              <a:gd name="csY1" fmla="*/ 118597 h 120416"/>
              <a:gd name="csX2" fmla="*/ 29028 w 158297"/>
              <a:gd name="csY2" fmla="*/ 26335 h 120416"/>
              <a:gd name="csX3" fmla="*/ 15341 w 158297"/>
              <a:gd name="csY3" fmla="*/ 36318 h 120416"/>
              <a:gd name="csX4" fmla="*/ 94 w 158297"/>
              <a:gd name="csY4" fmla="*/ 43805 h 120416"/>
              <a:gd name="csX5" fmla="*/ 94 w 158297"/>
              <a:gd name="csY5" fmla="*/ 29766 h 120416"/>
              <a:gd name="csX6" fmla="*/ 21346 w 158297"/>
              <a:gd name="csY6" fmla="*/ 15962 h 120416"/>
              <a:gd name="csX7" fmla="*/ 34176 w 158297"/>
              <a:gd name="csY7" fmla="*/ 208 h 120416"/>
              <a:gd name="csX8" fmla="*/ 43534 w 158297"/>
              <a:gd name="csY8" fmla="*/ 208 h 120416"/>
              <a:gd name="csX9" fmla="*/ 43534 w 158297"/>
              <a:gd name="csY9" fmla="*/ 118597 h 120416"/>
              <a:gd name="csX10" fmla="*/ 81493 w 158297"/>
              <a:gd name="csY10" fmla="*/ 60417 h 120416"/>
              <a:gd name="csX11" fmla="*/ 85783 w 158297"/>
              <a:gd name="csY11" fmla="*/ 26764 h 120416"/>
              <a:gd name="csX12" fmla="*/ 98573 w 158297"/>
              <a:gd name="csY12" fmla="*/ 7111 h 120416"/>
              <a:gd name="csX13" fmla="*/ 119942 w 158297"/>
              <a:gd name="csY13" fmla="*/ 208 h 120416"/>
              <a:gd name="csX14" fmla="*/ 136554 w 158297"/>
              <a:gd name="csY14" fmla="*/ 4030 h 120416"/>
              <a:gd name="csX15" fmla="*/ 148370 w 158297"/>
              <a:gd name="csY15" fmla="*/ 15065 h 120416"/>
              <a:gd name="csX16" fmla="*/ 155701 w 158297"/>
              <a:gd name="csY16" fmla="*/ 32613 h 120416"/>
              <a:gd name="csX17" fmla="*/ 158392 w 158297"/>
              <a:gd name="csY17" fmla="*/ 60417 h 120416"/>
              <a:gd name="csX18" fmla="*/ 154102 w 158297"/>
              <a:gd name="csY18" fmla="*/ 93913 h 120416"/>
              <a:gd name="csX19" fmla="*/ 141351 w 158297"/>
              <a:gd name="csY19" fmla="*/ 113645 h 120416"/>
              <a:gd name="csX20" fmla="*/ 119942 w 158297"/>
              <a:gd name="csY20" fmla="*/ 120625 h 120416"/>
              <a:gd name="csX21" fmla="*/ 93114 w 158297"/>
              <a:gd name="csY21" fmla="*/ 108380 h 120416"/>
              <a:gd name="csX22" fmla="*/ 81493 w 158297"/>
              <a:gd name="csY22" fmla="*/ 60417 h 120416"/>
              <a:gd name="csX23" fmla="*/ 96312 w 158297"/>
              <a:gd name="csY23" fmla="*/ 60417 h 120416"/>
              <a:gd name="csX24" fmla="*/ 103136 w 158297"/>
              <a:gd name="csY24" fmla="*/ 99100 h 120416"/>
              <a:gd name="csX25" fmla="*/ 119942 w 158297"/>
              <a:gd name="csY25" fmla="*/ 108692 h 120416"/>
              <a:gd name="csX26" fmla="*/ 136671 w 158297"/>
              <a:gd name="csY26" fmla="*/ 99060 h 120416"/>
              <a:gd name="csX27" fmla="*/ 143495 w 158297"/>
              <a:gd name="csY27" fmla="*/ 60417 h 120416"/>
              <a:gd name="csX28" fmla="*/ 136671 w 158297"/>
              <a:gd name="csY28" fmla="*/ 21773 h 120416"/>
              <a:gd name="csX29" fmla="*/ 119786 w 158297"/>
              <a:gd name="csY29" fmla="*/ 12219 h 120416"/>
              <a:gd name="csX30" fmla="*/ 103799 w 158297"/>
              <a:gd name="csY30" fmla="*/ 20642 h 120416"/>
              <a:gd name="csX31" fmla="*/ 96312 w 158297"/>
              <a:gd name="csY31" fmla="*/ 60417 h 120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58297" h="120416">
                <a:moveTo>
                  <a:pt x="43534" y="118597"/>
                </a:moveTo>
                <a:lnTo>
                  <a:pt x="29028" y="118597"/>
                </a:lnTo>
                <a:lnTo>
                  <a:pt x="29028" y="26335"/>
                </a:lnTo>
                <a:cubicBezTo>
                  <a:pt x="25545" y="29662"/>
                  <a:pt x="20982" y="32990"/>
                  <a:pt x="15341" y="36318"/>
                </a:cubicBezTo>
                <a:cubicBezTo>
                  <a:pt x="9699" y="39645"/>
                  <a:pt x="4617" y="42141"/>
                  <a:pt x="94" y="43805"/>
                </a:cubicBezTo>
                <a:lnTo>
                  <a:pt x="94" y="29766"/>
                </a:lnTo>
                <a:cubicBezTo>
                  <a:pt x="8205" y="25971"/>
                  <a:pt x="15289" y="21370"/>
                  <a:pt x="21346" y="15962"/>
                </a:cubicBezTo>
                <a:cubicBezTo>
                  <a:pt x="27403" y="10555"/>
                  <a:pt x="31680" y="5304"/>
                  <a:pt x="34176" y="208"/>
                </a:cubicBezTo>
                <a:lnTo>
                  <a:pt x="43534" y="208"/>
                </a:lnTo>
                <a:lnTo>
                  <a:pt x="43534" y="118597"/>
                </a:lnTo>
                <a:close/>
                <a:moveTo>
                  <a:pt x="81493" y="60417"/>
                </a:moveTo>
                <a:cubicBezTo>
                  <a:pt x="81493" y="46482"/>
                  <a:pt x="82923" y="35265"/>
                  <a:pt x="85783" y="26764"/>
                </a:cubicBezTo>
                <a:cubicBezTo>
                  <a:pt x="88642" y="18263"/>
                  <a:pt x="92906" y="11712"/>
                  <a:pt x="98573" y="7111"/>
                </a:cubicBezTo>
                <a:cubicBezTo>
                  <a:pt x="104240" y="2509"/>
                  <a:pt x="111363" y="208"/>
                  <a:pt x="119942" y="208"/>
                </a:cubicBezTo>
                <a:cubicBezTo>
                  <a:pt x="126234" y="208"/>
                  <a:pt x="131771" y="1482"/>
                  <a:pt x="136554" y="4030"/>
                </a:cubicBezTo>
                <a:cubicBezTo>
                  <a:pt x="141338" y="6577"/>
                  <a:pt x="145276" y="10256"/>
                  <a:pt x="148370" y="15065"/>
                </a:cubicBezTo>
                <a:cubicBezTo>
                  <a:pt x="151463" y="19875"/>
                  <a:pt x="153907" y="25724"/>
                  <a:pt x="155701" y="32613"/>
                </a:cubicBezTo>
                <a:cubicBezTo>
                  <a:pt x="157495" y="39502"/>
                  <a:pt x="158392" y="48770"/>
                  <a:pt x="158392" y="60417"/>
                </a:cubicBezTo>
                <a:cubicBezTo>
                  <a:pt x="158392" y="74247"/>
                  <a:pt x="156962" y="85412"/>
                  <a:pt x="154102" y="93913"/>
                </a:cubicBezTo>
                <a:cubicBezTo>
                  <a:pt x="151242" y="102414"/>
                  <a:pt x="146992" y="108991"/>
                  <a:pt x="141351" y="113645"/>
                </a:cubicBezTo>
                <a:cubicBezTo>
                  <a:pt x="135709" y="118298"/>
                  <a:pt x="128573" y="120625"/>
                  <a:pt x="119942" y="120625"/>
                </a:cubicBezTo>
                <a:cubicBezTo>
                  <a:pt x="108556" y="120625"/>
                  <a:pt x="99613" y="116543"/>
                  <a:pt x="93114" y="108380"/>
                </a:cubicBezTo>
                <a:cubicBezTo>
                  <a:pt x="85367" y="98554"/>
                  <a:pt x="81493" y="82566"/>
                  <a:pt x="81493" y="60417"/>
                </a:cubicBezTo>
                <a:close/>
                <a:moveTo>
                  <a:pt x="96312" y="60417"/>
                </a:moveTo>
                <a:cubicBezTo>
                  <a:pt x="96312" y="79810"/>
                  <a:pt x="98586" y="92705"/>
                  <a:pt x="103136" y="99100"/>
                </a:cubicBezTo>
                <a:cubicBezTo>
                  <a:pt x="107685" y="105495"/>
                  <a:pt x="113287" y="108692"/>
                  <a:pt x="119942" y="108692"/>
                </a:cubicBezTo>
                <a:cubicBezTo>
                  <a:pt x="126545" y="108692"/>
                  <a:pt x="132122" y="105482"/>
                  <a:pt x="136671" y="99060"/>
                </a:cubicBezTo>
                <a:cubicBezTo>
                  <a:pt x="141221" y="92639"/>
                  <a:pt x="143495" y="79758"/>
                  <a:pt x="143495" y="60417"/>
                </a:cubicBezTo>
                <a:cubicBezTo>
                  <a:pt x="143495" y="41023"/>
                  <a:pt x="141221" y="28142"/>
                  <a:pt x="136671" y="21773"/>
                </a:cubicBezTo>
                <a:cubicBezTo>
                  <a:pt x="132122" y="15403"/>
                  <a:pt x="126493" y="12219"/>
                  <a:pt x="119786" y="12219"/>
                </a:cubicBezTo>
                <a:cubicBezTo>
                  <a:pt x="113131" y="12219"/>
                  <a:pt x="107802" y="15026"/>
                  <a:pt x="103799" y="20642"/>
                </a:cubicBezTo>
                <a:cubicBezTo>
                  <a:pt x="98807" y="27817"/>
                  <a:pt x="96312" y="41075"/>
                  <a:pt x="96312" y="60417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9" name="Freeform: Shape 528">
            <a:extLst>
              <a:ext uri="{FF2B5EF4-FFF2-40B4-BE49-F238E27FC236}">
                <a16:creationId xmlns:a16="http://schemas.microsoft.com/office/drawing/2014/main" id="{BBE9C60E-3897-60A6-5172-90C853D77EE3}"/>
              </a:ext>
            </a:extLst>
          </p:cNvPr>
          <p:cNvSpPr/>
          <p:nvPr/>
        </p:nvSpPr>
        <p:spPr>
          <a:xfrm>
            <a:off x="1028883" y="3300682"/>
            <a:ext cx="108804" cy="98501"/>
          </a:xfrm>
          <a:custGeom>
            <a:avLst/>
            <a:gdLst>
              <a:gd name="csX0" fmla="*/ 132 w 108804"/>
              <a:gd name="csY0" fmla="*/ 68121 h 98501"/>
              <a:gd name="csX1" fmla="*/ 132 w 108804"/>
              <a:gd name="csY1" fmla="*/ 56189 h 98501"/>
              <a:gd name="csX2" fmla="*/ 36475 w 108804"/>
              <a:gd name="csY2" fmla="*/ 56189 h 98501"/>
              <a:gd name="csX3" fmla="*/ 36475 w 108804"/>
              <a:gd name="csY3" fmla="*/ 68121 h 98501"/>
              <a:gd name="csX4" fmla="*/ 132 w 108804"/>
              <a:gd name="csY4" fmla="*/ 68121 h 98501"/>
              <a:gd name="csX5" fmla="*/ 107221 w 108804"/>
              <a:gd name="csY5" fmla="*/ 24212 h 98501"/>
              <a:gd name="csX6" fmla="*/ 95445 w 108804"/>
              <a:gd name="csY6" fmla="*/ 25149 h 98501"/>
              <a:gd name="csX7" fmla="*/ 90921 w 108804"/>
              <a:gd name="csY7" fmla="*/ 15010 h 98501"/>
              <a:gd name="csX8" fmla="*/ 79144 w 108804"/>
              <a:gd name="csY8" fmla="*/ 9941 h 98501"/>
              <a:gd name="csX9" fmla="*/ 69162 w 108804"/>
              <a:gd name="csY9" fmla="*/ 13060 h 98501"/>
              <a:gd name="csX10" fmla="*/ 60349 w 108804"/>
              <a:gd name="csY10" fmla="*/ 24993 h 98501"/>
              <a:gd name="csX11" fmla="*/ 56995 w 108804"/>
              <a:gd name="csY11" fmla="*/ 47298 h 98501"/>
              <a:gd name="csX12" fmla="*/ 67446 w 108804"/>
              <a:gd name="csY12" fmla="*/ 37666 h 98501"/>
              <a:gd name="csX13" fmla="*/ 80392 w 108804"/>
              <a:gd name="csY13" fmla="*/ 34508 h 98501"/>
              <a:gd name="csX14" fmla="*/ 100592 w 108804"/>
              <a:gd name="csY14" fmla="*/ 43203 h 98501"/>
              <a:gd name="csX15" fmla="*/ 108937 w 108804"/>
              <a:gd name="csY15" fmla="*/ 65704 h 98501"/>
              <a:gd name="csX16" fmla="*/ 104998 w 108804"/>
              <a:gd name="csY16" fmla="*/ 82627 h 98501"/>
              <a:gd name="csX17" fmla="*/ 94236 w 108804"/>
              <a:gd name="csY17" fmla="*/ 94560 h 98501"/>
              <a:gd name="csX18" fmla="*/ 78677 w 108804"/>
              <a:gd name="csY18" fmla="*/ 98693 h 98501"/>
              <a:gd name="csX19" fmla="*/ 54578 w 108804"/>
              <a:gd name="csY19" fmla="*/ 87813 h 98501"/>
              <a:gd name="csX20" fmla="*/ 45219 w 108804"/>
              <a:gd name="csY20" fmla="*/ 51899 h 98501"/>
              <a:gd name="csX21" fmla="*/ 55514 w 108804"/>
              <a:gd name="csY21" fmla="*/ 11266 h 98501"/>
              <a:gd name="csX22" fmla="*/ 79847 w 108804"/>
              <a:gd name="csY22" fmla="*/ 192 h 98501"/>
              <a:gd name="csX23" fmla="*/ 98486 w 108804"/>
              <a:gd name="csY23" fmla="*/ 6587 h 98501"/>
              <a:gd name="csX24" fmla="*/ 107221 w 108804"/>
              <a:gd name="csY24" fmla="*/ 24212 h 98501"/>
              <a:gd name="csX25" fmla="*/ 58867 w 108804"/>
              <a:gd name="csY25" fmla="*/ 65782 h 98501"/>
              <a:gd name="csX26" fmla="*/ 61441 w 108804"/>
              <a:gd name="csY26" fmla="*/ 77519 h 98501"/>
              <a:gd name="csX27" fmla="*/ 68694 w 108804"/>
              <a:gd name="csY27" fmla="*/ 86020 h 98501"/>
              <a:gd name="csX28" fmla="*/ 78520 w 108804"/>
              <a:gd name="csY28" fmla="*/ 88944 h 98501"/>
              <a:gd name="csX29" fmla="*/ 91389 w 108804"/>
              <a:gd name="csY29" fmla="*/ 82900 h 98501"/>
              <a:gd name="csX30" fmla="*/ 96770 w 108804"/>
              <a:gd name="csY30" fmla="*/ 66483 h 98501"/>
              <a:gd name="csX31" fmla="*/ 91467 w 108804"/>
              <a:gd name="csY31" fmla="*/ 50690 h 98501"/>
              <a:gd name="csX32" fmla="*/ 78053 w 108804"/>
              <a:gd name="csY32" fmla="*/ 44958 h 98501"/>
              <a:gd name="csX33" fmla="*/ 64443 w 108804"/>
              <a:gd name="csY33" fmla="*/ 50690 h 98501"/>
              <a:gd name="csX34" fmla="*/ 58867 w 108804"/>
              <a:gd name="csY34" fmla="*/ 65782 h 985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8804" h="98501">
                <a:moveTo>
                  <a:pt x="132" y="68121"/>
                </a:moveTo>
                <a:lnTo>
                  <a:pt x="132" y="56189"/>
                </a:lnTo>
                <a:lnTo>
                  <a:pt x="36475" y="56189"/>
                </a:lnTo>
                <a:lnTo>
                  <a:pt x="36475" y="68121"/>
                </a:lnTo>
                <a:lnTo>
                  <a:pt x="132" y="68121"/>
                </a:lnTo>
                <a:close/>
                <a:moveTo>
                  <a:pt x="107221" y="24212"/>
                </a:moveTo>
                <a:lnTo>
                  <a:pt x="95445" y="25149"/>
                </a:lnTo>
                <a:cubicBezTo>
                  <a:pt x="94405" y="20469"/>
                  <a:pt x="92897" y="17090"/>
                  <a:pt x="90921" y="15010"/>
                </a:cubicBezTo>
                <a:cubicBezTo>
                  <a:pt x="87749" y="11630"/>
                  <a:pt x="83824" y="9941"/>
                  <a:pt x="79144" y="9941"/>
                </a:cubicBezTo>
                <a:cubicBezTo>
                  <a:pt x="75349" y="9941"/>
                  <a:pt x="72021" y="10981"/>
                  <a:pt x="69162" y="13060"/>
                </a:cubicBezTo>
                <a:cubicBezTo>
                  <a:pt x="65418" y="15816"/>
                  <a:pt x="62480" y="19793"/>
                  <a:pt x="60349" y="24993"/>
                </a:cubicBezTo>
                <a:cubicBezTo>
                  <a:pt x="58217" y="30192"/>
                  <a:pt x="57099" y="37627"/>
                  <a:pt x="56995" y="47298"/>
                </a:cubicBezTo>
                <a:cubicBezTo>
                  <a:pt x="59855" y="42982"/>
                  <a:pt x="63338" y="39772"/>
                  <a:pt x="67446" y="37666"/>
                </a:cubicBezTo>
                <a:cubicBezTo>
                  <a:pt x="71554" y="35560"/>
                  <a:pt x="75869" y="34508"/>
                  <a:pt x="80392" y="34508"/>
                </a:cubicBezTo>
                <a:cubicBezTo>
                  <a:pt x="88295" y="34508"/>
                  <a:pt x="95028" y="37406"/>
                  <a:pt x="100592" y="43203"/>
                </a:cubicBezTo>
                <a:cubicBezTo>
                  <a:pt x="106155" y="49000"/>
                  <a:pt x="108937" y="56501"/>
                  <a:pt x="108937" y="65704"/>
                </a:cubicBezTo>
                <a:cubicBezTo>
                  <a:pt x="108937" y="71787"/>
                  <a:pt x="107624" y="77428"/>
                  <a:pt x="104998" y="82627"/>
                </a:cubicBezTo>
                <a:cubicBezTo>
                  <a:pt x="102373" y="87827"/>
                  <a:pt x="98785" y="91804"/>
                  <a:pt x="94236" y="94560"/>
                </a:cubicBezTo>
                <a:cubicBezTo>
                  <a:pt x="89686" y="97315"/>
                  <a:pt x="84500" y="98693"/>
                  <a:pt x="78677" y="98693"/>
                </a:cubicBezTo>
                <a:cubicBezTo>
                  <a:pt x="68850" y="98693"/>
                  <a:pt x="60817" y="95067"/>
                  <a:pt x="54578" y="87813"/>
                </a:cubicBezTo>
                <a:cubicBezTo>
                  <a:pt x="48339" y="80561"/>
                  <a:pt x="45219" y="68589"/>
                  <a:pt x="45219" y="51899"/>
                </a:cubicBezTo>
                <a:cubicBezTo>
                  <a:pt x="45219" y="33286"/>
                  <a:pt x="48651" y="19741"/>
                  <a:pt x="55514" y="11266"/>
                </a:cubicBezTo>
                <a:cubicBezTo>
                  <a:pt x="61545" y="3883"/>
                  <a:pt x="69656" y="192"/>
                  <a:pt x="79847" y="192"/>
                </a:cubicBezTo>
                <a:cubicBezTo>
                  <a:pt x="87437" y="192"/>
                  <a:pt x="93651" y="2324"/>
                  <a:pt x="98486" y="6587"/>
                </a:cubicBezTo>
                <a:cubicBezTo>
                  <a:pt x="103321" y="10850"/>
                  <a:pt x="106233" y="16725"/>
                  <a:pt x="107221" y="24212"/>
                </a:cubicBezTo>
                <a:close/>
                <a:moveTo>
                  <a:pt x="58867" y="65782"/>
                </a:moveTo>
                <a:cubicBezTo>
                  <a:pt x="58867" y="69889"/>
                  <a:pt x="59725" y="73801"/>
                  <a:pt x="61441" y="77519"/>
                </a:cubicBezTo>
                <a:cubicBezTo>
                  <a:pt x="63157" y="81236"/>
                  <a:pt x="65574" y="84070"/>
                  <a:pt x="68694" y="86020"/>
                </a:cubicBezTo>
                <a:cubicBezTo>
                  <a:pt x="71813" y="87970"/>
                  <a:pt x="75089" y="88944"/>
                  <a:pt x="78520" y="88944"/>
                </a:cubicBezTo>
                <a:cubicBezTo>
                  <a:pt x="83512" y="88944"/>
                  <a:pt x="87801" y="86930"/>
                  <a:pt x="91389" y="82900"/>
                </a:cubicBezTo>
                <a:cubicBezTo>
                  <a:pt x="94977" y="78871"/>
                  <a:pt x="96770" y="73398"/>
                  <a:pt x="96770" y="66483"/>
                </a:cubicBezTo>
                <a:cubicBezTo>
                  <a:pt x="96770" y="59776"/>
                  <a:pt x="95003" y="54512"/>
                  <a:pt x="91467" y="50690"/>
                </a:cubicBezTo>
                <a:cubicBezTo>
                  <a:pt x="87931" y="46869"/>
                  <a:pt x="83460" y="44958"/>
                  <a:pt x="78053" y="44958"/>
                </a:cubicBezTo>
                <a:cubicBezTo>
                  <a:pt x="72697" y="44958"/>
                  <a:pt x="68161" y="46869"/>
                  <a:pt x="64443" y="50690"/>
                </a:cubicBezTo>
                <a:cubicBezTo>
                  <a:pt x="60726" y="54512"/>
                  <a:pt x="58867" y="59542"/>
                  <a:pt x="58867" y="65782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30" name="Freeform: Shape 529">
            <a:extLst>
              <a:ext uri="{FF2B5EF4-FFF2-40B4-BE49-F238E27FC236}">
                <a16:creationId xmlns:a16="http://schemas.microsoft.com/office/drawing/2014/main" id="{CDB5D9C0-16BD-E010-A27D-9975346496CE}"/>
              </a:ext>
            </a:extLst>
          </p:cNvPr>
          <p:cNvSpPr/>
          <p:nvPr/>
        </p:nvSpPr>
        <p:spPr>
          <a:xfrm>
            <a:off x="852860" y="2735098"/>
            <a:ext cx="158297" cy="120416"/>
          </a:xfrm>
          <a:custGeom>
            <a:avLst/>
            <a:gdLst>
              <a:gd name="csX0" fmla="*/ 43534 w 158297"/>
              <a:gd name="csY0" fmla="*/ 118472 h 120416"/>
              <a:gd name="csX1" fmla="*/ 29028 w 158297"/>
              <a:gd name="csY1" fmla="*/ 118472 h 120416"/>
              <a:gd name="csX2" fmla="*/ 29028 w 158297"/>
              <a:gd name="csY2" fmla="*/ 26210 h 120416"/>
              <a:gd name="csX3" fmla="*/ 15341 w 158297"/>
              <a:gd name="csY3" fmla="*/ 36193 h 120416"/>
              <a:gd name="csX4" fmla="*/ 94 w 158297"/>
              <a:gd name="csY4" fmla="*/ 43680 h 120416"/>
              <a:gd name="csX5" fmla="*/ 94 w 158297"/>
              <a:gd name="csY5" fmla="*/ 29641 h 120416"/>
              <a:gd name="csX6" fmla="*/ 21346 w 158297"/>
              <a:gd name="csY6" fmla="*/ 15837 h 120416"/>
              <a:gd name="csX7" fmla="*/ 34176 w 158297"/>
              <a:gd name="csY7" fmla="*/ 83 h 120416"/>
              <a:gd name="csX8" fmla="*/ 43534 w 158297"/>
              <a:gd name="csY8" fmla="*/ 83 h 120416"/>
              <a:gd name="csX9" fmla="*/ 43534 w 158297"/>
              <a:gd name="csY9" fmla="*/ 118472 h 120416"/>
              <a:gd name="csX10" fmla="*/ 81493 w 158297"/>
              <a:gd name="csY10" fmla="*/ 60292 h 120416"/>
              <a:gd name="csX11" fmla="*/ 85783 w 158297"/>
              <a:gd name="csY11" fmla="*/ 26639 h 120416"/>
              <a:gd name="csX12" fmla="*/ 98573 w 158297"/>
              <a:gd name="csY12" fmla="*/ 6986 h 120416"/>
              <a:gd name="csX13" fmla="*/ 119942 w 158297"/>
              <a:gd name="csY13" fmla="*/ 83 h 120416"/>
              <a:gd name="csX14" fmla="*/ 136554 w 158297"/>
              <a:gd name="csY14" fmla="*/ 3905 h 120416"/>
              <a:gd name="csX15" fmla="*/ 148370 w 158297"/>
              <a:gd name="csY15" fmla="*/ 14940 h 120416"/>
              <a:gd name="csX16" fmla="*/ 155701 w 158297"/>
              <a:gd name="csY16" fmla="*/ 32488 h 120416"/>
              <a:gd name="csX17" fmla="*/ 158392 w 158297"/>
              <a:gd name="csY17" fmla="*/ 60292 h 120416"/>
              <a:gd name="csX18" fmla="*/ 154102 w 158297"/>
              <a:gd name="csY18" fmla="*/ 93788 h 120416"/>
              <a:gd name="csX19" fmla="*/ 141351 w 158297"/>
              <a:gd name="csY19" fmla="*/ 113520 h 120416"/>
              <a:gd name="csX20" fmla="*/ 119942 w 158297"/>
              <a:gd name="csY20" fmla="*/ 120500 h 120416"/>
              <a:gd name="csX21" fmla="*/ 93114 w 158297"/>
              <a:gd name="csY21" fmla="*/ 108255 h 120416"/>
              <a:gd name="csX22" fmla="*/ 81493 w 158297"/>
              <a:gd name="csY22" fmla="*/ 60292 h 120416"/>
              <a:gd name="csX23" fmla="*/ 96312 w 158297"/>
              <a:gd name="csY23" fmla="*/ 60292 h 120416"/>
              <a:gd name="csX24" fmla="*/ 103136 w 158297"/>
              <a:gd name="csY24" fmla="*/ 98975 h 120416"/>
              <a:gd name="csX25" fmla="*/ 119942 w 158297"/>
              <a:gd name="csY25" fmla="*/ 108567 h 120416"/>
              <a:gd name="csX26" fmla="*/ 136671 w 158297"/>
              <a:gd name="csY26" fmla="*/ 98935 h 120416"/>
              <a:gd name="csX27" fmla="*/ 143495 w 158297"/>
              <a:gd name="csY27" fmla="*/ 60292 h 120416"/>
              <a:gd name="csX28" fmla="*/ 136671 w 158297"/>
              <a:gd name="csY28" fmla="*/ 21648 h 120416"/>
              <a:gd name="csX29" fmla="*/ 119786 w 158297"/>
              <a:gd name="csY29" fmla="*/ 12094 h 120416"/>
              <a:gd name="csX30" fmla="*/ 103799 w 158297"/>
              <a:gd name="csY30" fmla="*/ 20517 h 120416"/>
              <a:gd name="csX31" fmla="*/ 96312 w 158297"/>
              <a:gd name="csY31" fmla="*/ 60292 h 120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58297" h="120416">
                <a:moveTo>
                  <a:pt x="43534" y="118472"/>
                </a:moveTo>
                <a:lnTo>
                  <a:pt x="29028" y="118472"/>
                </a:lnTo>
                <a:lnTo>
                  <a:pt x="29028" y="26210"/>
                </a:lnTo>
                <a:cubicBezTo>
                  <a:pt x="25545" y="29537"/>
                  <a:pt x="20982" y="32865"/>
                  <a:pt x="15341" y="36193"/>
                </a:cubicBezTo>
                <a:cubicBezTo>
                  <a:pt x="9699" y="39520"/>
                  <a:pt x="4617" y="42016"/>
                  <a:pt x="94" y="43680"/>
                </a:cubicBezTo>
                <a:lnTo>
                  <a:pt x="94" y="29641"/>
                </a:lnTo>
                <a:cubicBezTo>
                  <a:pt x="8205" y="25846"/>
                  <a:pt x="15289" y="21245"/>
                  <a:pt x="21346" y="15837"/>
                </a:cubicBezTo>
                <a:cubicBezTo>
                  <a:pt x="27403" y="10430"/>
                  <a:pt x="31680" y="5179"/>
                  <a:pt x="34176" y="83"/>
                </a:cubicBezTo>
                <a:lnTo>
                  <a:pt x="43534" y="83"/>
                </a:lnTo>
                <a:lnTo>
                  <a:pt x="43534" y="118472"/>
                </a:lnTo>
                <a:close/>
                <a:moveTo>
                  <a:pt x="81493" y="60292"/>
                </a:moveTo>
                <a:cubicBezTo>
                  <a:pt x="81493" y="46357"/>
                  <a:pt x="82923" y="35140"/>
                  <a:pt x="85783" y="26639"/>
                </a:cubicBezTo>
                <a:cubicBezTo>
                  <a:pt x="88642" y="18138"/>
                  <a:pt x="92906" y="11587"/>
                  <a:pt x="98573" y="6986"/>
                </a:cubicBezTo>
                <a:cubicBezTo>
                  <a:pt x="104240" y="2384"/>
                  <a:pt x="111363" y="83"/>
                  <a:pt x="119942" y="83"/>
                </a:cubicBezTo>
                <a:cubicBezTo>
                  <a:pt x="126234" y="83"/>
                  <a:pt x="131771" y="1357"/>
                  <a:pt x="136554" y="3905"/>
                </a:cubicBezTo>
                <a:cubicBezTo>
                  <a:pt x="141338" y="6452"/>
                  <a:pt x="145276" y="10131"/>
                  <a:pt x="148370" y="14940"/>
                </a:cubicBezTo>
                <a:cubicBezTo>
                  <a:pt x="151463" y="19750"/>
                  <a:pt x="153907" y="25599"/>
                  <a:pt x="155701" y="32488"/>
                </a:cubicBezTo>
                <a:cubicBezTo>
                  <a:pt x="157495" y="39377"/>
                  <a:pt x="158392" y="48645"/>
                  <a:pt x="158392" y="60292"/>
                </a:cubicBezTo>
                <a:cubicBezTo>
                  <a:pt x="158392" y="74122"/>
                  <a:pt x="156962" y="85287"/>
                  <a:pt x="154102" y="93788"/>
                </a:cubicBezTo>
                <a:cubicBezTo>
                  <a:pt x="151242" y="102289"/>
                  <a:pt x="146992" y="108866"/>
                  <a:pt x="141351" y="113520"/>
                </a:cubicBezTo>
                <a:cubicBezTo>
                  <a:pt x="135709" y="118173"/>
                  <a:pt x="128573" y="120500"/>
                  <a:pt x="119942" y="120500"/>
                </a:cubicBezTo>
                <a:cubicBezTo>
                  <a:pt x="108556" y="120500"/>
                  <a:pt x="99613" y="116418"/>
                  <a:pt x="93114" y="108255"/>
                </a:cubicBezTo>
                <a:cubicBezTo>
                  <a:pt x="85367" y="98429"/>
                  <a:pt x="81493" y="82441"/>
                  <a:pt x="81493" y="60292"/>
                </a:cubicBezTo>
                <a:close/>
                <a:moveTo>
                  <a:pt x="96312" y="60292"/>
                </a:moveTo>
                <a:cubicBezTo>
                  <a:pt x="96312" y="79685"/>
                  <a:pt x="98586" y="92580"/>
                  <a:pt x="103136" y="98975"/>
                </a:cubicBezTo>
                <a:cubicBezTo>
                  <a:pt x="107685" y="105370"/>
                  <a:pt x="113287" y="108567"/>
                  <a:pt x="119942" y="108567"/>
                </a:cubicBezTo>
                <a:cubicBezTo>
                  <a:pt x="126545" y="108567"/>
                  <a:pt x="132122" y="105357"/>
                  <a:pt x="136671" y="98935"/>
                </a:cubicBezTo>
                <a:cubicBezTo>
                  <a:pt x="141221" y="92514"/>
                  <a:pt x="143495" y="79633"/>
                  <a:pt x="143495" y="60292"/>
                </a:cubicBezTo>
                <a:cubicBezTo>
                  <a:pt x="143495" y="40898"/>
                  <a:pt x="141221" y="28017"/>
                  <a:pt x="136671" y="21648"/>
                </a:cubicBezTo>
                <a:cubicBezTo>
                  <a:pt x="132122" y="15278"/>
                  <a:pt x="126493" y="12094"/>
                  <a:pt x="119786" y="12094"/>
                </a:cubicBezTo>
                <a:cubicBezTo>
                  <a:pt x="113131" y="12094"/>
                  <a:pt x="107802" y="14901"/>
                  <a:pt x="103799" y="20517"/>
                </a:cubicBezTo>
                <a:cubicBezTo>
                  <a:pt x="98807" y="27692"/>
                  <a:pt x="96312" y="40950"/>
                  <a:pt x="96312" y="60292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31" name="Freeform: Shape 530">
            <a:extLst>
              <a:ext uri="{FF2B5EF4-FFF2-40B4-BE49-F238E27FC236}">
                <a16:creationId xmlns:a16="http://schemas.microsoft.com/office/drawing/2014/main" id="{8CC29E7F-53F6-7704-3ED8-F8BF1AA62CAB}"/>
              </a:ext>
            </a:extLst>
          </p:cNvPr>
          <p:cNvSpPr/>
          <p:nvPr/>
        </p:nvSpPr>
        <p:spPr>
          <a:xfrm>
            <a:off x="1028883" y="2677151"/>
            <a:ext cx="108492" cy="96473"/>
          </a:xfrm>
          <a:custGeom>
            <a:avLst/>
            <a:gdLst>
              <a:gd name="csX0" fmla="*/ 132 w 108492"/>
              <a:gd name="csY0" fmla="*/ 67606 h 96473"/>
              <a:gd name="csX1" fmla="*/ 132 w 108492"/>
              <a:gd name="csY1" fmla="*/ 55674 h 96473"/>
              <a:gd name="csX2" fmla="*/ 36475 w 108492"/>
              <a:gd name="csY2" fmla="*/ 55674 h 96473"/>
              <a:gd name="csX3" fmla="*/ 36475 w 108492"/>
              <a:gd name="csY3" fmla="*/ 67606 h 96473"/>
              <a:gd name="csX4" fmla="*/ 132 w 108492"/>
              <a:gd name="csY4" fmla="*/ 67606 h 96473"/>
              <a:gd name="csX5" fmla="*/ 83746 w 108492"/>
              <a:gd name="csY5" fmla="*/ 96541 h 96473"/>
              <a:gd name="csX6" fmla="*/ 83746 w 108492"/>
              <a:gd name="csY6" fmla="*/ 73456 h 96473"/>
              <a:gd name="csX7" fmla="*/ 41865 w 108492"/>
              <a:gd name="csY7" fmla="*/ 73456 h 96473"/>
              <a:gd name="csX8" fmla="*/ 41865 w 108492"/>
              <a:gd name="csY8" fmla="*/ 62615 h 96473"/>
              <a:gd name="csX9" fmla="*/ 85852 w 108492"/>
              <a:gd name="csY9" fmla="*/ 67 h 96473"/>
              <a:gd name="csX10" fmla="*/ 95522 w 108492"/>
              <a:gd name="csY10" fmla="*/ 67 h 96473"/>
              <a:gd name="csX11" fmla="*/ 95522 w 108492"/>
              <a:gd name="csY11" fmla="*/ 62615 h 96473"/>
              <a:gd name="csX12" fmla="*/ 108625 w 108492"/>
              <a:gd name="csY12" fmla="*/ 62615 h 96473"/>
              <a:gd name="csX13" fmla="*/ 108625 w 108492"/>
              <a:gd name="csY13" fmla="*/ 73456 h 96473"/>
              <a:gd name="csX14" fmla="*/ 95522 w 108492"/>
              <a:gd name="csY14" fmla="*/ 73456 h 96473"/>
              <a:gd name="csX15" fmla="*/ 95522 w 108492"/>
              <a:gd name="csY15" fmla="*/ 96541 h 96473"/>
              <a:gd name="csX16" fmla="*/ 83746 w 108492"/>
              <a:gd name="csY16" fmla="*/ 96541 h 96473"/>
              <a:gd name="csX17" fmla="*/ 83746 w 108492"/>
              <a:gd name="csY17" fmla="*/ 62615 h 96473"/>
              <a:gd name="csX18" fmla="*/ 83746 w 108492"/>
              <a:gd name="csY18" fmla="*/ 19097 h 96473"/>
              <a:gd name="csX19" fmla="*/ 53486 w 108492"/>
              <a:gd name="csY19" fmla="*/ 62615 h 96473"/>
              <a:gd name="csX20" fmla="*/ 83746 w 108492"/>
              <a:gd name="csY20" fmla="*/ 62615 h 964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08492" h="96473">
                <a:moveTo>
                  <a:pt x="132" y="67606"/>
                </a:moveTo>
                <a:lnTo>
                  <a:pt x="132" y="55674"/>
                </a:lnTo>
                <a:lnTo>
                  <a:pt x="36475" y="55674"/>
                </a:lnTo>
                <a:lnTo>
                  <a:pt x="36475" y="67606"/>
                </a:lnTo>
                <a:lnTo>
                  <a:pt x="132" y="67606"/>
                </a:lnTo>
                <a:close/>
                <a:moveTo>
                  <a:pt x="83746" y="96541"/>
                </a:moveTo>
                <a:lnTo>
                  <a:pt x="83746" y="73456"/>
                </a:lnTo>
                <a:lnTo>
                  <a:pt x="41865" y="73456"/>
                </a:lnTo>
                <a:lnTo>
                  <a:pt x="41865" y="62615"/>
                </a:lnTo>
                <a:lnTo>
                  <a:pt x="85852" y="67"/>
                </a:lnTo>
                <a:lnTo>
                  <a:pt x="95522" y="67"/>
                </a:lnTo>
                <a:lnTo>
                  <a:pt x="95522" y="62615"/>
                </a:lnTo>
                <a:lnTo>
                  <a:pt x="108625" y="62615"/>
                </a:lnTo>
                <a:lnTo>
                  <a:pt x="108625" y="73456"/>
                </a:lnTo>
                <a:lnTo>
                  <a:pt x="95522" y="73456"/>
                </a:lnTo>
                <a:lnTo>
                  <a:pt x="95522" y="96541"/>
                </a:lnTo>
                <a:lnTo>
                  <a:pt x="83746" y="96541"/>
                </a:lnTo>
                <a:close/>
                <a:moveTo>
                  <a:pt x="83746" y="62615"/>
                </a:moveTo>
                <a:lnTo>
                  <a:pt x="83746" y="19097"/>
                </a:lnTo>
                <a:lnTo>
                  <a:pt x="53486" y="62615"/>
                </a:lnTo>
                <a:lnTo>
                  <a:pt x="83746" y="62615"/>
                </a:ln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532" name="Graphic 10">
            <a:extLst>
              <a:ext uri="{FF2B5EF4-FFF2-40B4-BE49-F238E27FC236}">
                <a16:creationId xmlns:a16="http://schemas.microsoft.com/office/drawing/2014/main" id="{362E8F60-A12F-7C7A-F797-16EF1BBF8277}"/>
              </a:ext>
            </a:extLst>
          </p:cNvPr>
          <p:cNvGrpSpPr/>
          <p:nvPr/>
        </p:nvGrpSpPr>
        <p:grpSpPr>
          <a:xfrm>
            <a:off x="475717" y="3061208"/>
            <a:ext cx="236915" cy="2854837"/>
            <a:chOff x="475717" y="2687592"/>
            <a:chExt cx="236915" cy="2854837"/>
          </a:xfrm>
          <a:solidFill>
            <a:srgbClr val="000000"/>
          </a:solidFill>
        </p:grpSpPr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094BE2C1-80C7-EDC4-F99B-DEACADB4A3B4}"/>
                </a:ext>
              </a:extLst>
            </p:cNvPr>
            <p:cNvSpPr/>
            <p:nvPr/>
          </p:nvSpPr>
          <p:spPr>
            <a:xfrm rot="-5400000">
              <a:off x="516409" y="5394014"/>
              <a:ext cx="149039" cy="147791"/>
            </a:xfrm>
            <a:custGeom>
              <a:avLst/>
              <a:gdLst>
                <a:gd name="csX0" fmla="*/ 70119 w 149039"/>
                <a:gd name="csY0" fmla="*/ 146240 h 147791"/>
                <a:gd name="csX1" fmla="*/ 20673 w 149039"/>
                <a:gd name="csY1" fmla="*/ 14749 h 147791"/>
                <a:gd name="csX2" fmla="*/ 13654 w 149039"/>
                <a:gd name="csY2" fmla="*/ 9173 h 147791"/>
                <a:gd name="csX3" fmla="*/ 318 w 149039"/>
                <a:gd name="csY3" fmla="*/ 8042 h 147791"/>
                <a:gd name="csX4" fmla="*/ 318 w 149039"/>
                <a:gd name="csY4" fmla="*/ 711 h 147791"/>
                <a:gd name="csX5" fmla="*/ 57952 w 149039"/>
                <a:gd name="csY5" fmla="*/ 711 h 147791"/>
                <a:gd name="csX6" fmla="*/ 57952 w 149039"/>
                <a:gd name="csY6" fmla="*/ 8042 h 147791"/>
                <a:gd name="csX7" fmla="*/ 40561 w 149039"/>
                <a:gd name="csY7" fmla="*/ 13501 h 147791"/>
                <a:gd name="csX8" fmla="*/ 40717 w 149039"/>
                <a:gd name="csY8" fmla="*/ 14047 h 147791"/>
                <a:gd name="csX9" fmla="*/ 40795 w 149039"/>
                <a:gd name="csY9" fmla="*/ 14749 h 147791"/>
                <a:gd name="csX10" fmla="*/ 80960 w 149039"/>
                <a:gd name="csY10" fmla="*/ 121673 h 147791"/>
                <a:gd name="csX11" fmla="*/ 118941 w 149039"/>
                <a:gd name="csY11" fmla="*/ 20442 h 147791"/>
                <a:gd name="csX12" fmla="*/ 119409 w 149039"/>
                <a:gd name="csY12" fmla="*/ 17868 h 147791"/>
                <a:gd name="csX13" fmla="*/ 114690 w 149039"/>
                <a:gd name="csY13" fmla="*/ 10421 h 147791"/>
                <a:gd name="csX14" fmla="*/ 104123 w 149039"/>
                <a:gd name="csY14" fmla="*/ 8042 h 147791"/>
                <a:gd name="csX15" fmla="*/ 104123 w 149039"/>
                <a:gd name="csY15" fmla="*/ 711 h 147791"/>
                <a:gd name="csX16" fmla="*/ 149357 w 149039"/>
                <a:gd name="csY16" fmla="*/ 711 h 147791"/>
                <a:gd name="csX17" fmla="*/ 149357 w 149039"/>
                <a:gd name="csY17" fmla="*/ 8042 h 147791"/>
                <a:gd name="csX18" fmla="*/ 135514 w 149039"/>
                <a:gd name="csY18" fmla="*/ 10966 h 147791"/>
                <a:gd name="csX19" fmla="*/ 126974 w 149039"/>
                <a:gd name="csY19" fmla="*/ 20442 h 147791"/>
                <a:gd name="csX20" fmla="*/ 79556 w 149039"/>
                <a:gd name="csY20" fmla="*/ 146240 h 147791"/>
                <a:gd name="csX21" fmla="*/ 76202 w 149039"/>
                <a:gd name="csY21" fmla="*/ 148502 h 147791"/>
                <a:gd name="csX22" fmla="*/ 73550 w 149039"/>
                <a:gd name="csY22" fmla="*/ 148502 h 147791"/>
                <a:gd name="csX23" fmla="*/ 70119 w 149039"/>
                <a:gd name="csY23" fmla="*/ 146240 h 147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49039" h="147791">
                  <a:moveTo>
                    <a:pt x="70119" y="146240"/>
                  </a:moveTo>
                  <a:lnTo>
                    <a:pt x="20673" y="14749"/>
                  </a:lnTo>
                  <a:cubicBezTo>
                    <a:pt x="19478" y="11785"/>
                    <a:pt x="17138" y="9927"/>
                    <a:pt x="13654" y="9173"/>
                  </a:cubicBezTo>
                  <a:cubicBezTo>
                    <a:pt x="10170" y="8419"/>
                    <a:pt x="5725" y="8042"/>
                    <a:pt x="318" y="8042"/>
                  </a:cubicBezTo>
                  <a:lnTo>
                    <a:pt x="318" y="711"/>
                  </a:lnTo>
                  <a:lnTo>
                    <a:pt x="57952" y="711"/>
                  </a:lnTo>
                  <a:lnTo>
                    <a:pt x="57952" y="8042"/>
                  </a:lnTo>
                  <a:cubicBezTo>
                    <a:pt x="46358" y="8042"/>
                    <a:pt x="40561" y="9862"/>
                    <a:pt x="40561" y="13501"/>
                  </a:cubicBezTo>
                  <a:cubicBezTo>
                    <a:pt x="40613" y="13709"/>
                    <a:pt x="40665" y="13891"/>
                    <a:pt x="40717" y="14047"/>
                  </a:cubicBezTo>
                  <a:cubicBezTo>
                    <a:pt x="40769" y="14203"/>
                    <a:pt x="40795" y="14437"/>
                    <a:pt x="40795" y="14749"/>
                  </a:cubicBezTo>
                  <a:lnTo>
                    <a:pt x="80960" y="121673"/>
                  </a:lnTo>
                  <a:lnTo>
                    <a:pt x="118941" y="20442"/>
                  </a:lnTo>
                  <a:cubicBezTo>
                    <a:pt x="119253" y="19922"/>
                    <a:pt x="119409" y="19064"/>
                    <a:pt x="119409" y="17868"/>
                  </a:cubicBezTo>
                  <a:cubicBezTo>
                    <a:pt x="119409" y="14489"/>
                    <a:pt x="117836" y="12006"/>
                    <a:pt x="114690" y="10421"/>
                  </a:cubicBezTo>
                  <a:cubicBezTo>
                    <a:pt x="111545" y="8835"/>
                    <a:pt x="108022" y="8042"/>
                    <a:pt x="104123" y="8042"/>
                  </a:cubicBezTo>
                  <a:lnTo>
                    <a:pt x="104123" y="711"/>
                  </a:lnTo>
                  <a:lnTo>
                    <a:pt x="149357" y="711"/>
                  </a:lnTo>
                  <a:lnTo>
                    <a:pt x="149357" y="8042"/>
                  </a:lnTo>
                  <a:cubicBezTo>
                    <a:pt x="144106" y="8042"/>
                    <a:pt x="139491" y="9017"/>
                    <a:pt x="135514" y="10966"/>
                  </a:cubicBezTo>
                  <a:cubicBezTo>
                    <a:pt x="131536" y="12916"/>
                    <a:pt x="128690" y="16075"/>
                    <a:pt x="126974" y="20442"/>
                  </a:cubicBezTo>
                  <a:lnTo>
                    <a:pt x="79556" y="146240"/>
                  </a:lnTo>
                  <a:cubicBezTo>
                    <a:pt x="79140" y="147748"/>
                    <a:pt x="78022" y="148502"/>
                    <a:pt x="76202" y="148502"/>
                  </a:cubicBezTo>
                  <a:lnTo>
                    <a:pt x="73550" y="148502"/>
                  </a:lnTo>
                  <a:cubicBezTo>
                    <a:pt x="71679" y="148502"/>
                    <a:pt x="70535" y="147748"/>
                    <a:pt x="70119" y="146240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79200E37-2BE0-AF3A-122F-F9A292C42536}"/>
                </a:ext>
              </a:extLst>
            </p:cNvPr>
            <p:cNvSpPr/>
            <p:nvPr/>
          </p:nvSpPr>
          <p:spPr>
            <a:xfrm rot="-5400000">
              <a:off x="573810" y="5313155"/>
              <a:ext cx="81188" cy="96317"/>
            </a:xfrm>
            <a:custGeom>
              <a:avLst/>
              <a:gdLst>
                <a:gd name="csX0" fmla="*/ 46628 w 81188"/>
                <a:gd name="csY0" fmla="*/ 97002 h 96317"/>
                <a:gd name="csX1" fmla="*/ 23153 w 81188"/>
                <a:gd name="csY1" fmla="*/ 90295 h 96317"/>
                <a:gd name="csX2" fmla="*/ 6385 w 81188"/>
                <a:gd name="csY2" fmla="*/ 72396 h 96317"/>
                <a:gd name="csX3" fmla="*/ 301 w 81188"/>
                <a:gd name="csY3" fmla="*/ 48726 h 96317"/>
                <a:gd name="csX4" fmla="*/ 5878 w 81188"/>
                <a:gd name="csY4" fmla="*/ 25368 h 96317"/>
                <a:gd name="csX5" fmla="*/ 21437 w 81188"/>
                <a:gd name="csY5" fmla="*/ 7509 h 96317"/>
                <a:gd name="csX6" fmla="*/ 43664 w 81188"/>
                <a:gd name="csY6" fmla="*/ 684 h 96317"/>
                <a:gd name="csX7" fmla="*/ 60432 w 81188"/>
                <a:gd name="csY7" fmla="*/ 3921 h 96317"/>
                <a:gd name="csX8" fmla="*/ 72130 w 81188"/>
                <a:gd name="csY8" fmla="*/ 12890 h 96317"/>
                <a:gd name="csX9" fmla="*/ 79110 w 81188"/>
                <a:gd name="csY9" fmla="*/ 26383 h 96317"/>
                <a:gd name="csX10" fmla="*/ 81489 w 81188"/>
                <a:gd name="csY10" fmla="*/ 43501 h 96317"/>
                <a:gd name="csX11" fmla="*/ 79305 w 81188"/>
                <a:gd name="csY11" fmla="*/ 46231 h 96317"/>
                <a:gd name="csX12" fmla="*/ 18629 w 81188"/>
                <a:gd name="csY12" fmla="*/ 46231 h 96317"/>
                <a:gd name="csX13" fmla="*/ 18629 w 81188"/>
                <a:gd name="csY13" fmla="*/ 48492 h 96317"/>
                <a:gd name="csX14" fmla="*/ 25648 w 81188"/>
                <a:gd name="csY14" fmla="*/ 78363 h 96317"/>
                <a:gd name="csX15" fmla="*/ 48499 w 81188"/>
                <a:gd name="csY15" fmla="*/ 90841 h 96317"/>
                <a:gd name="csX16" fmla="*/ 60432 w 81188"/>
                <a:gd name="csY16" fmla="*/ 87994 h 96317"/>
                <a:gd name="csX17" fmla="*/ 69947 w 81188"/>
                <a:gd name="csY17" fmla="*/ 80040 h 96317"/>
                <a:gd name="csX18" fmla="*/ 75406 w 81188"/>
                <a:gd name="csY18" fmla="*/ 69082 h 96317"/>
                <a:gd name="csX19" fmla="*/ 76186 w 81188"/>
                <a:gd name="csY19" fmla="*/ 67795 h 96317"/>
                <a:gd name="csX20" fmla="*/ 77434 w 81188"/>
                <a:gd name="csY20" fmla="*/ 67210 h 96317"/>
                <a:gd name="csX21" fmla="*/ 79305 w 81188"/>
                <a:gd name="csY21" fmla="*/ 67210 h 96317"/>
                <a:gd name="csX22" fmla="*/ 81489 w 81188"/>
                <a:gd name="csY22" fmla="*/ 69862 h 96317"/>
                <a:gd name="csX23" fmla="*/ 68699 w 81188"/>
                <a:gd name="csY23" fmla="*/ 89398 h 96317"/>
                <a:gd name="csX24" fmla="*/ 46628 w 81188"/>
                <a:gd name="csY24" fmla="*/ 97002 h 96317"/>
                <a:gd name="csX25" fmla="*/ 18785 w 81188"/>
                <a:gd name="csY25" fmla="*/ 41005 h 96317"/>
                <a:gd name="csX26" fmla="*/ 66593 w 81188"/>
                <a:gd name="csY26" fmla="*/ 41005 h 96317"/>
                <a:gd name="csX27" fmla="*/ 64409 w 81188"/>
                <a:gd name="csY27" fmla="*/ 25056 h 96317"/>
                <a:gd name="csX28" fmla="*/ 57117 w 81188"/>
                <a:gd name="csY28" fmla="*/ 11603 h 96317"/>
                <a:gd name="csX29" fmla="*/ 43664 w 81188"/>
                <a:gd name="csY29" fmla="*/ 6222 h 96317"/>
                <a:gd name="csX30" fmla="*/ 25297 w 81188"/>
                <a:gd name="csY30" fmla="*/ 17336 h 96317"/>
                <a:gd name="csX31" fmla="*/ 18785 w 81188"/>
                <a:gd name="csY31" fmla="*/ 41005 h 963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81188" h="96317">
                  <a:moveTo>
                    <a:pt x="46628" y="97002"/>
                  </a:moveTo>
                  <a:cubicBezTo>
                    <a:pt x="38101" y="97002"/>
                    <a:pt x="30276" y="94767"/>
                    <a:pt x="23153" y="90295"/>
                  </a:cubicBezTo>
                  <a:cubicBezTo>
                    <a:pt x="16029" y="85824"/>
                    <a:pt x="10440" y="79857"/>
                    <a:pt x="6385" y="72396"/>
                  </a:cubicBezTo>
                  <a:cubicBezTo>
                    <a:pt x="2329" y="64935"/>
                    <a:pt x="301" y="57045"/>
                    <a:pt x="301" y="48726"/>
                  </a:cubicBezTo>
                  <a:cubicBezTo>
                    <a:pt x="301" y="40512"/>
                    <a:pt x="2160" y="32726"/>
                    <a:pt x="5878" y="25368"/>
                  </a:cubicBezTo>
                  <a:cubicBezTo>
                    <a:pt x="9595" y="18011"/>
                    <a:pt x="14782" y="12058"/>
                    <a:pt x="21437" y="7509"/>
                  </a:cubicBezTo>
                  <a:cubicBezTo>
                    <a:pt x="28092" y="2959"/>
                    <a:pt x="35501" y="684"/>
                    <a:pt x="43664" y="684"/>
                  </a:cubicBezTo>
                  <a:cubicBezTo>
                    <a:pt x="50111" y="684"/>
                    <a:pt x="55700" y="1763"/>
                    <a:pt x="60432" y="3921"/>
                  </a:cubicBezTo>
                  <a:cubicBezTo>
                    <a:pt x="65163" y="6079"/>
                    <a:pt x="69063" y="9068"/>
                    <a:pt x="72130" y="12890"/>
                  </a:cubicBezTo>
                  <a:cubicBezTo>
                    <a:pt x="75198" y="16712"/>
                    <a:pt x="77524" y="21209"/>
                    <a:pt x="79110" y="26383"/>
                  </a:cubicBezTo>
                  <a:cubicBezTo>
                    <a:pt x="80696" y="31556"/>
                    <a:pt x="81489" y="37262"/>
                    <a:pt x="81489" y="43501"/>
                  </a:cubicBezTo>
                  <a:cubicBezTo>
                    <a:pt x="81489" y="45321"/>
                    <a:pt x="80761" y="46231"/>
                    <a:pt x="79305" y="46231"/>
                  </a:cubicBezTo>
                  <a:lnTo>
                    <a:pt x="18629" y="46231"/>
                  </a:lnTo>
                  <a:lnTo>
                    <a:pt x="18629" y="48492"/>
                  </a:lnTo>
                  <a:cubicBezTo>
                    <a:pt x="18629" y="60087"/>
                    <a:pt x="20969" y="70044"/>
                    <a:pt x="25648" y="78363"/>
                  </a:cubicBezTo>
                  <a:cubicBezTo>
                    <a:pt x="30328" y="86682"/>
                    <a:pt x="37945" y="90841"/>
                    <a:pt x="48499" y="90841"/>
                  </a:cubicBezTo>
                  <a:cubicBezTo>
                    <a:pt x="52815" y="90841"/>
                    <a:pt x="56792" y="89892"/>
                    <a:pt x="60432" y="87994"/>
                  </a:cubicBezTo>
                  <a:cubicBezTo>
                    <a:pt x="64071" y="86097"/>
                    <a:pt x="67243" y="83445"/>
                    <a:pt x="69947" y="80040"/>
                  </a:cubicBezTo>
                  <a:cubicBezTo>
                    <a:pt x="72650" y="76634"/>
                    <a:pt x="74470" y="72981"/>
                    <a:pt x="75406" y="69082"/>
                  </a:cubicBezTo>
                  <a:cubicBezTo>
                    <a:pt x="75562" y="68614"/>
                    <a:pt x="75822" y="68185"/>
                    <a:pt x="76186" y="67795"/>
                  </a:cubicBezTo>
                  <a:cubicBezTo>
                    <a:pt x="76550" y="67405"/>
                    <a:pt x="76966" y="67210"/>
                    <a:pt x="77434" y="67210"/>
                  </a:cubicBezTo>
                  <a:lnTo>
                    <a:pt x="79305" y="67210"/>
                  </a:lnTo>
                  <a:cubicBezTo>
                    <a:pt x="80761" y="67210"/>
                    <a:pt x="81489" y="68094"/>
                    <a:pt x="81489" y="69862"/>
                  </a:cubicBezTo>
                  <a:cubicBezTo>
                    <a:pt x="79513" y="77817"/>
                    <a:pt x="75250" y="84329"/>
                    <a:pt x="68699" y="89398"/>
                  </a:cubicBezTo>
                  <a:cubicBezTo>
                    <a:pt x="62148" y="94468"/>
                    <a:pt x="54790" y="97002"/>
                    <a:pt x="46628" y="97002"/>
                  </a:cubicBezTo>
                  <a:close/>
                  <a:moveTo>
                    <a:pt x="18785" y="41005"/>
                  </a:moveTo>
                  <a:lnTo>
                    <a:pt x="66593" y="41005"/>
                  </a:lnTo>
                  <a:cubicBezTo>
                    <a:pt x="66593" y="35754"/>
                    <a:pt x="65865" y="30438"/>
                    <a:pt x="64409" y="25056"/>
                  </a:cubicBezTo>
                  <a:cubicBezTo>
                    <a:pt x="62953" y="19675"/>
                    <a:pt x="60523" y="15191"/>
                    <a:pt x="57117" y="11603"/>
                  </a:cubicBezTo>
                  <a:cubicBezTo>
                    <a:pt x="53712" y="8016"/>
                    <a:pt x="49227" y="6222"/>
                    <a:pt x="43664" y="6222"/>
                  </a:cubicBezTo>
                  <a:cubicBezTo>
                    <a:pt x="35761" y="6222"/>
                    <a:pt x="29639" y="9926"/>
                    <a:pt x="25297" y="17336"/>
                  </a:cubicBezTo>
                  <a:cubicBezTo>
                    <a:pt x="20956" y="24745"/>
                    <a:pt x="18785" y="32634"/>
                    <a:pt x="18785" y="41005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29671FD7-86FE-4EC1-A6DB-24956BE59449}"/>
                </a:ext>
              </a:extLst>
            </p:cNvPr>
            <p:cNvSpPr/>
            <p:nvPr/>
          </p:nvSpPr>
          <p:spPr>
            <a:xfrm rot="-5400000">
              <a:off x="578489" y="5228132"/>
              <a:ext cx="70814" cy="92652"/>
            </a:xfrm>
            <a:custGeom>
              <a:avLst/>
              <a:gdLst>
                <a:gd name="csX0" fmla="*/ 284 w 70814"/>
                <a:gd name="csY0" fmla="*/ 93319 h 92652"/>
                <a:gd name="csX1" fmla="*/ 284 w 70814"/>
                <a:gd name="csY1" fmla="*/ 85911 h 92652"/>
                <a:gd name="csX2" fmla="*/ 12021 w 70814"/>
                <a:gd name="csY2" fmla="*/ 84819 h 92652"/>
                <a:gd name="csX3" fmla="*/ 16662 w 70814"/>
                <a:gd name="csY3" fmla="*/ 79281 h 92652"/>
                <a:gd name="csX4" fmla="*/ 16662 w 70814"/>
                <a:gd name="csY4" fmla="*/ 22037 h 92652"/>
                <a:gd name="csX5" fmla="*/ 14946 w 70814"/>
                <a:gd name="csY5" fmla="*/ 13926 h 92652"/>
                <a:gd name="csX6" fmla="*/ 10072 w 70814"/>
                <a:gd name="csY6" fmla="*/ 10884 h 92652"/>
                <a:gd name="csX7" fmla="*/ 284 w 70814"/>
                <a:gd name="csY7" fmla="*/ 10338 h 92652"/>
                <a:gd name="csX8" fmla="*/ 284 w 70814"/>
                <a:gd name="csY8" fmla="*/ 2929 h 92652"/>
                <a:gd name="csX9" fmla="*/ 30232 w 70814"/>
                <a:gd name="csY9" fmla="*/ 667 h 92652"/>
                <a:gd name="csX10" fmla="*/ 30232 w 70814"/>
                <a:gd name="csY10" fmla="*/ 21179 h 92652"/>
                <a:gd name="csX11" fmla="*/ 39864 w 70814"/>
                <a:gd name="csY11" fmla="*/ 6361 h 92652"/>
                <a:gd name="csX12" fmla="*/ 55033 w 70814"/>
                <a:gd name="csY12" fmla="*/ 667 h 92652"/>
                <a:gd name="csX13" fmla="*/ 66186 w 70814"/>
                <a:gd name="csY13" fmla="*/ 4372 h 92652"/>
                <a:gd name="csX14" fmla="*/ 71099 w 70814"/>
                <a:gd name="csY14" fmla="*/ 14081 h 92652"/>
                <a:gd name="csX15" fmla="*/ 68369 w 70814"/>
                <a:gd name="csY15" fmla="*/ 20711 h 92652"/>
                <a:gd name="csX16" fmla="*/ 61662 w 70814"/>
                <a:gd name="csY16" fmla="*/ 23519 h 92652"/>
                <a:gd name="csX17" fmla="*/ 54994 w 70814"/>
                <a:gd name="csY17" fmla="*/ 20750 h 92652"/>
                <a:gd name="csX18" fmla="*/ 52225 w 70814"/>
                <a:gd name="csY18" fmla="*/ 14081 h 92652"/>
                <a:gd name="csX19" fmla="*/ 56281 w 70814"/>
                <a:gd name="csY19" fmla="*/ 6127 h 92652"/>
                <a:gd name="csX20" fmla="*/ 55033 w 70814"/>
                <a:gd name="csY20" fmla="*/ 6127 h 92652"/>
                <a:gd name="csX21" fmla="*/ 41150 w 70814"/>
                <a:gd name="csY21" fmla="*/ 12249 h 92652"/>
                <a:gd name="csX22" fmla="*/ 33508 w 70814"/>
                <a:gd name="csY22" fmla="*/ 27496 h 92652"/>
                <a:gd name="csX23" fmla="*/ 31246 w 70814"/>
                <a:gd name="csY23" fmla="*/ 44888 h 92652"/>
                <a:gd name="csX24" fmla="*/ 31246 w 70814"/>
                <a:gd name="csY24" fmla="*/ 79281 h 92652"/>
                <a:gd name="csX25" fmla="*/ 51601 w 70814"/>
                <a:gd name="csY25" fmla="*/ 85911 h 92652"/>
                <a:gd name="csX26" fmla="*/ 51601 w 70814"/>
                <a:gd name="csY26" fmla="*/ 93319 h 92652"/>
                <a:gd name="csX27" fmla="*/ 284 w 70814"/>
                <a:gd name="csY27" fmla="*/ 93319 h 92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70814" h="92652">
                  <a:moveTo>
                    <a:pt x="284" y="93319"/>
                  </a:moveTo>
                  <a:lnTo>
                    <a:pt x="284" y="85911"/>
                  </a:lnTo>
                  <a:cubicBezTo>
                    <a:pt x="5015" y="85911"/>
                    <a:pt x="8928" y="85547"/>
                    <a:pt x="12021" y="84819"/>
                  </a:cubicBezTo>
                  <a:cubicBezTo>
                    <a:pt x="15115" y="84091"/>
                    <a:pt x="16662" y="82245"/>
                    <a:pt x="16662" y="79281"/>
                  </a:cubicBezTo>
                  <a:lnTo>
                    <a:pt x="16662" y="22037"/>
                  </a:lnTo>
                  <a:cubicBezTo>
                    <a:pt x="16662" y="18293"/>
                    <a:pt x="16090" y="15590"/>
                    <a:pt x="14946" y="13926"/>
                  </a:cubicBezTo>
                  <a:cubicBezTo>
                    <a:pt x="13802" y="12262"/>
                    <a:pt x="12177" y="11248"/>
                    <a:pt x="10072" y="10884"/>
                  </a:cubicBezTo>
                  <a:cubicBezTo>
                    <a:pt x="7966" y="10520"/>
                    <a:pt x="4703" y="10338"/>
                    <a:pt x="284" y="10338"/>
                  </a:cubicBezTo>
                  <a:lnTo>
                    <a:pt x="284" y="2929"/>
                  </a:lnTo>
                  <a:lnTo>
                    <a:pt x="30232" y="667"/>
                  </a:lnTo>
                  <a:lnTo>
                    <a:pt x="30232" y="21179"/>
                  </a:lnTo>
                  <a:cubicBezTo>
                    <a:pt x="32468" y="15096"/>
                    <a:pt x="35678" y="10156"/>
                    <a:pt x="39864" y="6361"/>
                  </a:cubicBezTo>
                  <a:cubicBezTo>
                    <a:pt x="44049" y="2565"/>
                    <a:pt x="49105" y="667"/>
                    <a:pt x="55033" y="667"/>
                  </a:cubicBezTo>
                  <a:cubicBezTo>
                    <a:pt x="59192" y="667"/>
                    <a:pt x="62910" y="1902"/>
                    <a:pt x="66186" y="4372"/>
                  </a:cubicBezTo>
                  <a:cubicBezTo>
                    <a:pt x="69461" y="6841"/>
                    <a:pt x="71099" y="10078"/>
                    <a:pt x="71099" y="14081"/>
                  </a:cubicBezTo>
                  <a:cubicBezTo>
                    <a:pt x="71099" y="16629"/>
                    <a:pt x="70189" y="18839"/>
                    <a:pt x="68369" y="20711"/>
                  </a:cubicBezTo>
                  <a:cubicBezTo>
                    <a:pt x="66549" y="22583"/>
                    <a:pt x="64314" y="23519"/>
                    <a:pt x="61662" y="23519"/>
                  </a:cubicBezTo>
                  <a:cubicBezTo>
                    <a:pt x="59062" y="23519"/>
                    <a:pt x="56840" y="22596"/>
                    <a:pt x="54994" y="20750"/>
                  </a:cubicBezTo>
                  <a:cubicBezTo>
                    <a:pt x="53148" y="18904"/>
                    <a:pt x="52225" y="16681"/>
                    <a:pt x="52225" y="14081"/>
                  </a:cubicBezTo>
                  <a:cubicBezTo>
                    <a:pt x="52225" y="10338"/>
                    <a:pt x="53577" y="7686"/>
                    <a:pt x="56281" y="6127"/>
                  </a:cubicBezTo>
                  <a:lnTo>
                    <a:pt x="55033" y="6127"/>
                  </a:lnTo>
                  <a:cubicBezTo>
                    <a:pt x="49366" y="6127"/>
                    <a:pt x="44738" y="8168"/>
                    <a:pt x="41150" y="12249"/>
                  </a:cubicBezTo>
                  <a:cubicBezTo>
                    <a:pt x="37563" y="16330"/>
                    <a:pt x="35015" y="21413"/>
                    <a:pt x="33508" y="27496"/>
                  </a:cubicBezTo>
                  <a:cubicBezTo>
                    <a:pt x="32000" y="33579"/>
                    <a:pt x="31246" y="39377"/>
                    <a:pt x="31246" y="44888"/>
                  </a:cubicBezTo>
                  <a:lnTo>
                    <a:pt x="31246" y="79281"/>
                  </a:lnTo>
                  <a:cubicBezTo>
                    <a:pt x="31246" y="83701"/>
                    <a:pt x="38031" y="85911"/>
                    <a:pt x="51601" y="85911"/>
                  </a:cubicBezTo>
                  <a:lnTo>
                    <a:pt x="51601" y="93319"/>
                  </a:lnTo>
                  <a:lnTo>
                    <a:pt x="284" y="93319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9A250BE1-1F31-FE53-99E4-EAD8F37EDA8E}"/>
                </a:ext>
              </a:extLst>
            </p:cNvPr>
            <p:cNvSpPr/>
            <p:nvPr/>
          </p:nvSpPr>
          <p:spPr>
            <a:xfrm rot="16200000">
              <a:off x="564061" y="5131389"/>
              <a:ext cx="65667" cy="131335"/>
            </a:xfrm>
            <a:custGeom>
              <a:avLst/>
              <a:gdLst>
                <a:gd name="csX0" fmla="*/ 17657 w 65667"/>
                <a:gd name="csY0" fmla="*/ 104460 h 131335"/>
                <a:gd name="csX1" fmla="*/ 17657 w 65667"/>
                <a:gd name="csY1" fmla="*/ 46669 h 131335"/>
                <a:gd name="csX2" fmla="*/ 265 w 65667"/>
                <a:gd name="csY2" fmla="*/ 46669 h 131335"/>
                <a:gd name="csX3" fmla="*/ 265 w 65667"/>
                <a:gd name="csY3" fmla="*/ 41210 h 131335"/>
                <a:gd name="csX4" fmla="*/ 20425 w 65667"/>
                <a:gd name="csY4" fmla="*/ 28420 h 131335"/>
                <a:gd name="csX5" fmla="*/ 26859 w 65667"/>
                <a:gd name="csY5" fmla="*/ 655 h 131335"/>
                <a:gd name="csX6" fmla="*/ 32943 w 65667"/>
                <a:gd name="csY6" fmla="*/ 655 h 131335"/>
                <a:gd name="csX7" fmla="*/ 32943 w 65667"/>
                <a:gd name="csY7" fmla="*/ 39260 h 131335"/>
                <a:gd name="csX8" fmla="*/ 62501 w 65667"/>
                <a:gd name="csY8" fmla="*/ 39260 h 131335"/>
                <a:gd name="csX9" fmla="*/ 62501 w 65667"/>
                <a:gd name="csY9" fmla="*/ 46669 h 131335"/>
                <a:gd name="csX10" fmla="*/ 32943 w 65667"/>
                <a:gd name="csY10" fmla="*/ 46669 h 131335"/>
                <a:gd name="csX11" fmla="*/ 32943 w 65667"/>
                <a:gd name="csY11" fmla="*/ 104070 h 131335"/>
                <a:gd name="csX12" fmla="*/ 35867 w 65667"/>
                <a:gd name="csY12" fmla="*/ 119278 h 131335"/>
                <a:gd name="csX13" fmla="*/ 46357 w 65667"/>
                <a:gd name="csY13" fmla="*/ 125829 h 131335"/>
                <a:gd name="csX14" fmla="*/ 56691 w 65667"/>
                <a:gd name="csY14" fmla="*/ 118927 h 131335"/>
                <a:gd name="csX15" fmla="*/ 59849 w 65667"/>
                <a:gd name="csY15" fmla="*/ 104070 h 131335"/>
                <a:gd name="csX16" fmla="*/ 59849 w 65667"/>
                <a:gd name="csY16" fmla="*/ 91670 h 131335"/>
                <a:gd name="csX17" fmla="*/ 65933 w 65667"/>
                <a:gd name="csY17" fmla="*/ 91670 h 131335"/>
                <a:gd name="csX18" fmla="*/ 65933 w 65667"/>
                <a:gd name="csY18" fmla="*/ 104460 h 131335"/>
                <a:gd name="csX19" fmla="*/ 63515 w 65667"/>
                <a:gd name="csY19" fmla="*/ 117406 h 131335"/>
                <a:gd name="csX20" fmla="*/ 56379 w 65667"/>
                <a:gd name="csY20" fmla="*/ 127896 h 131335"/>
                <a:gd name="csX21" fmla="*/ 44875 w 65667"/>
                <a:gd name="csY21" fmla="*/ 131990 h 131335"/>
                <a:gd name="csX22" fmla="*/ 24987 w 65667"/>
                <a:gd name="csY22" fmla="*/ 124464 h 131335"/>
                <a:gd name="csX23" fmla="*/ 17657 w 65667"/>
                <a:gd name="csY23" fmla="*/ 104460 h 131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5667" h="131335">
                  <a:moveTo>
                    <a:pt x="17657" y="104460"/>
                  </a:moveTo>
                  <a:lnTo>
                    <a:pt x="17657" y="46669"/>
                  </a:lnTo>
                  <a:lnTo>
                    <a:pt x="265" y="46669"/>
                  </a:lnTo>
                  <a:lnTo>
                    <a:pt x="265" y="41210"/>
                  </a:lnTo>
                  <a:cubicBezTo>
                    <a:pt x="9415" y="41210"/>
                    <a:pt x="16136" y="36946"/>
                    <a:pt x="20425" y="28420"/>
                  </a:cubicBezTo>
                  <a:cubicBezTo>
                    <a:pt x="24715" y="19893"/>
                    <a:pt x="26859" y="10638"/>
                    <a:pt x="26859" y="655"/>
                  </a:cubicBezTo>
                  <a:lnTo>
                    <a:pt x="32943" y="655"/>
                  </a:lnTo>
                  <a:lnTo>
                    <a:pt x="32943" y="39260"/>
                  </a:lnTo>
                  <a:lnTo>
                    <a:pt x="62501" y="39260"/>
                  </a:lnTo>
                  <a:lnTo>
                    <a:pt x="62501" y="46669"/>
                  </a:lnTo>
                  <a:lnTo>
                    <a:pt x="32943" y="46669"/>
                  </a:lnTo>
                  <a:lnTo>
                    <a:pt x="32943" y="104070"/>
                  </a:lnTo>
                  <a:cubicBezTo>
                    <a:pt x="32943" y="109841"/>
                    <a:pt x="33917" y="114910"/>
                    <a:pt x="35867" y="119278"/>
                  </a:cubicBezTo>
                  <a:cubicBezTo>
                    <a:pt x="37817" y="123645"/>
                    <a:pt x="41314" y="125829"/>
                    <a:pt x="46357" y="125829"/>
                  </a:cubicBezTo>
                  <a:cubicBezTo>
                    <a:pt x="51140" y="125829"/>
                    <a:pt x="54585" y="123528"/>
                    <a:pt x="56691" y="118927"/>
                  </a:cubicBezTo>
                  <a:cubicBezTo>
                    <a:pt x="58796" y="114326"/>
                    <a:pt x="59849" y="109373"/>
                    <a:pt x="59849" y="104070"/>
                  </a:cubicBezTo>
                  <a:lnTo>
                    <a:pt x="59849" y="91670"/>
                  </a:lnTo>
                  <a:lnTo>
                    <a:pt x="65933" y="91670"/>
                  </a:lnTo>
                  <a:lnTo>
                    <a:pt x="65933" y="104460"/>
                  </a:lnTo>
                  <a:cubicBezTo>
                    <a:pt x="65933" y="108827"/>
                    <a:pt x="65127" y="113143"/>
                    <a:pt x="63515" y="117406"/>
                  </a:cubicBezTo>
                  <a:cubicBezTo>
                    <a:pt x="61903" y="121670"/>
                    <a:pt x="59524" y="125166"/>
                    <a:pt x="56379" y="127896"/>
                  </a:cubicBezTo>
                  <a:cubicBezTo>
                    <a:pt x="53233" y="130626"/>
                    <a:pt x="49399" y="131990"/>
                    <a:pt x="44875" y="131990"/>
                  </a:cubicBezTo>
                  <a:cubicBezTo>
                    <a:pt x="36504" y="131990"/>
                    <a:pt x="29875" y="129482"/>
                    <a:pt x="24987" y="124464"/>
                  </a:cubicBezTo>
                  <a:cubicBezTo>
                    <a:pt x="20100" y="119447"/>
                    <a:pt x="17657" y="112779"/>
                    <a:pt x="17657" y="104460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CC064031-6448-775A-7B3C-A092789B1D57}"/>
                </a:ext>
              </a:extLst>
            </p:cNvPr>
            <p:cNvSpPr/>
            <p:nvPr/>
          </p:nvSpPr>
          <p:spPr>
            <a:xfrm rot="16200000">
              <a:off x="572239" y="5005621"/>
              <a:ext cx="80095" cy="96317"/>
            </a:xfrm>
            <a:custGeom>
              <a:avLst/>
              <a:gdLst>
                <a:gd name="csX0" fmla="*/ 45484 w 80095"/>
                <a:gd name="csY0" fmla="*/ 96951 h 96317"/>
                <a:gd name="csX1" fmla="*/ 22516 w 80095"/>
                <a:gd name="csY1" fmla="*/ 90361 h 96317"/>
                <a:gd name="csX2" fmla="*/ 6216 w 80095"/>
                <a:gd name="csY2" fmla="*/ 72774 h 96317"/>
                <a:gd name="csX3" fmla="*/ 250 w 80095"/>
                <a:gd name="csY3" fmla="*/ 49377 h 96317"/>
                <a:gd name="csX4" fmla="*/ 6138 w 80095"/>
                <a:gd name="csY4" fmla="*/ 25629 h 96317"/>
                <a:gd name="csX5" fmla="*/ 22438 w 80095"/>
                <a:gd name="csY5" fmla="*/ 7458 h 96317"/>
                <a:gd name="csX6" fmla="*/ 45484 w 80095"/>
                <a:gd name="csY6" fmla="*/ 633 h 96317"/>
                <a:gd name="csX7" fmla="*/ 67867 w 80095"/>
                <a:gd name="csY7" fmla="*/ 5430 h 96317"/>
                <a:gd name="csX8" fmla="*/ 77928 w 80095"/>
                <a:gd name="csY8" fmla="*/ 21223 h 96317"/>
                <a:gd name="csX9" fmla="*/ 75043 w 80095"/>
                <a:gd name="csY9" fmla="*/ 28320 h 96317"/>
                <a:gd name="csX10" fmla="*/ 67945 w 80095"/>
                <a:gd name="csY10" fmla="*/ 31362 h 96317"/>
                <a:gd name="csX11" fmla="*/ 60809 w 80095"/>
                <a:gd name="csY11" fmla="*/ 28320 h 96317"/>
                <a:gd name="csX12" fmla="*/ 57885 w 80095"/>
                <a:gd name="csY12" fmla="*/ 21223 h 96317"/>
                <a:gd name="csX13" fmla="*/ 60264 w 80095"/>
                <a:gd name="csY13" fmla="*/ 14828 h 96317"/>
                <a:gd name="csX14" fmla="*/ 66074 w 80095"/>
                <a:gd name="csY14" fmla="*/ 11396 h 96317"/>
                <a:gd name="csX15" fmla="*/ 45718 w 80095"/>
                <a:gd name="csY15" fmla="*/ 6795 h 96317"/>
                <a:gd name="csX16" fmla="*/ 29535 w 80095"/>
                <a:gd name="csY16" fmla="*/ 13424 h 96317"/>
                <a:gd name="csX17" fmla="*/ 20957 w 80095"/>
                <a:gd name="csY17" fmla="*/ 29880 h 96317"/>
                <a:gd name="csX18" fmla="*/ 18500 w 80095"/>
                <a:gd name="csY18" fmla="*/ 49377 h 96317"/>
                <a:gd name="csX19" fmla="*/ 21502 w 80095"/>
                <a:gd name="csY19" fmla="*/ 68992 h 96317"/>
                <a:gd name="csX20" fmla="*/ 31212 w 80095"/>
                <a:gd name="csY20" fmla="*/ 84628 h 96317"/>
                <a:gd name="csX21" fmla="*/ 48058 w 80095"/>
                <a:gd name="csY21" fmla="*/ 90790 h 96317"/>
                <a:gd name="csX22" fmla="*/ 64982 w 80095"/>
                <a:gd name="csY22" fmla="*/ 84707 h 96317"/>
                <a:gd name="csX23" fmla="*/ 74496 w 80095"/>
                <a:gd name="csY23" fmla="*/ 68797 h 96317"/>
                <a:gd name="csX24" fmla="*/ 76134 w 80095"/>
                <a:gd name="csY24" fmla="*/ 67549 h 96317"/>
                <a:gd name="csX25" fmla="*/ 78708 w 80095"/>
                <a:gd name="csY25" fmla="*/ 67549 h 96317"/>
                <a:gd name="csX26" fmla="*/ 79839 w 80095"/>
                <a:gd name="csY26" fmla="*/ 68134 h 96317"/>
                <a:gd name="csX27" fmla="*/ 80346 w 80095"/>
                <a:gd name="csY27" fmla="*/ 69421 h 96317"/>
                <a:gd name="csX28" fmla="*/ 80346 w 80095"/>
                <a:gd name="csY28" fmla="*/ 70045 h 96317"/>
                <a:gd name="csX29" fmla="*/ 67711 w 80095"/>
                <a:gd name="csY29" fmla="*/ 89698 h 96317"/>
                <a:gd name="csX30" fmla="*/ 45484 w 80095"/>
                <a:gd name="csY30" fmla="*/ 96951 h 963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80095" h="96317">
                  <a:moveTo>
                    <a:pt x="45484" y="96951"/>
                  </a:moveTo>
                  <a:cubicBezTo>
                    <a:pt x="37061" y="96951"/>
                    <a:pt x="29406" y="94754"/>
                    <a:pt x="22516" y="90361"/>
                  </a:cubicBezTo>
                  <a:cubicBezTo>
                    <a:pt x="15627" y="85968"/>
                    <a:pt x="10194" y="80105"/>
                    <a:pt x="6216" y="72774"/>
                  </a:cubicBezTo>
                  <a:cubicBezTo>
                    <a:pt x="2239" y="65443"/>
                    <a:pt x="250" y="57644"/>
                    <a:pt x="250" y="49377"/>
                  </a:cubicBezTo>
                  <a:cubicBezTo>
                    <a:pt x="250" y="41110"/>
                    <a:pt x="2213" y="33194"/>
                    <a:pt x="6138" y="25629"/>
                  </a:cubicBezTo>
                  <a:cubicBezTo>
                    <a:pt x="10064" y="18064"/>
                    <a:pt x="15497" y="12007"/>
                    <a:pt x="22438" y="7458"/>
                  </a:cubicBezTo>
                  <a:cubicBezTo>
                    <a:pt x="29379" y="2908"/>
                    <a:pt x="37061" y="633"/>
                    <a:pt x="45484" y="633"/>
                  </a:cubicBezTo>
                  <a:cubicBezTo>
                    <a:pt x="53699" y="633"/>
                    <a:pt x="61160" y="2232"/>
                    <a:pt x="67867" y="5430"/>
                  </a:cubicBezTo>
                  <a:cubicBezTo>
                    <a:pt x="74575" y="8627"/>
                    <a:pt x="77928" y="13892"/>
                    <a:pt x="77928" y="21223"/>
                  </a:cubicBezTo>
                  <a:cubicBezTo>
                    <a:pt x="77928" y="23926"/>
                    <a:pt x="76966" y="26292"/>
                    <a:pt x="75043" y="28320"/>
                  </a:cubicBezTo>
                  <a:cubicBezTo>
                    <a:pt x="73119" y="30348"/>
                    <a:pt x="70753" y="31362"/>
                    <a:pt x="67945" y="31362"/>
                  </a:cubicBezTo>
                  <a:cubicBezTo>
                    <a:pt x="65138" y="31362"/>
                    <a:pt x="62759" y="30348"/>
                    <a:pt x="60809" y="28320"/>
                  </a:cubicBezTo>
                  <a:cubicBezTo>
                    <a:pt x="58860" y="26292"/>
                    <a:pt x="57885" y="23926"/>
                    <a:pt x="57885" y="21223"/>
                  </a:cubicBezTo>
                  <a:cubicBezTo>
                    <a:pt x="57885" y="18779"/>
                    <a:pt x="58678" y="16647"/>
                    <a:pt x="60264" y="14828"/>
                  </a:cubicBezTo>
                  <a:cubicBezTo>
                    <a:pt x="61849" y="13008"/>
                    <a:pt x="63786" y="11864"/>
                    <a:pt x="66074" y="11396"/>
                  </a:cubicBezTo>
                  <a:cubicBezTo>
                    <a:pt x="61238" y="8328"/>
                    <a:pt x="54453" y="6795"/>
                    <a:pt x="45718" y="6795"/>
                  </a:cubicBezTo>
                  <a:cubicBezTo>
                    <a:pt x="39011" y="6795"/>
                    <a:pt x="33617" y="9004"/>
                    <a:pt x="29535" y="13424"/>
                  </a:cubicBezTo>
                  <a:cubicBezTo>
                    <a:pt x="25454" y="17843"/>
                    <a:pt x="22594" y="23328"/>
                    <a:pt x="20957" y="29880"/>
                  </a:cubicBezTo>
                  <a:cubicBezTo>
                    <a:pt x="19319" y="36431"/>
                    <a:pt x="18500" y="42930"/>
                    <a:pt x="18500" y="49377"/>
                  </a:cubicBezTo>
                  <a:cubicBezTo>
                    <a:pt x="18500" y="56136"/>
                    <a:pt x="19501" y="62674"/>
                    <a:pt x="21502" y="68992"/>
                  </a:cubicBezTo>
                  <a:cubicBezTo>
                    <a:pt x="23504" y="75309"/>
                    <a:pt x="26741" y="80521"/>
                    <a:pt x="31212" y="84628"/>
                  </a:cubicBezTo>
                  <a:cubicBezTo>
                    <a:pt x="35683" y="88736"/>
                    <a:pt x="41299" y="90790"/>
                    <a:pt x="48058" y="90790"/>
                  </a:cubicBezTo>
                  <a:cubicBezTo>
                    <a:pt x="54713" y="90790"/>
                    <a:pt x="60354" y="88762"/>
                    <a:pt x="64982" y="84707"/>
                  </a:cubicBezTo>
                  <a:cubicBezTo>
                    <a:pt x="69609" y="80651"/>
                    <a:pt x="72781" y="75348"/>
                    <a:pt x="74496" y="68797"/>
                  </a:cubicBezTo>
                  <a:cubicBezTo>
                    <a:pt x="74496" y="67965"/>
                    <a:pt x="75042" y="67549"/>
                    <a:pt x="76134" y="67549"/>
                  </a:cubicBezTo>
                  <a:lnTo>
                    <a:pt x="78708" y="67549"/>
                  </a:lnTo>
                  <a:cubicBezTo>
                    <a:pt x="79124" y="67549"/>
                    <a:pt x="79501" y="67744"/>
                    <a:pt x="79839" y="68134"/>
                  </a:cubicBezTo>
                  <a:cubicBezTo>
                    <a:pt x="80177" y="68524"/>
                    <a:pt x="80346" y="68953"/>
                    <a:pt x="80346" y="69421"/>
                  </a:cubicBezTo>
                  <a:lnTo>
                    <a:pt x="80346" y="70045"/>
                  </a:lnTo>
                  <a:cubicBezTo>
                    <a:pt x="78214" y="78311"/>
                    <a:pt x="74003" y="84863"/>
                    <a:pt x="67711" y="89698"/>
                  </a:cubicBezTo>
                  <a:cubicBezTo>
                    <a:pt x="61420" y="94534"/>
                    <a:pt x="54011" y="96951"/>
                    <a:pt x="45484" y="96951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DF17833E-CE64-A44D-D11B-1800D282C315}"/>
                </a:ext>
              </a:extLst>
            </p:cNvPr>
            <p:cNvSpPr/>
            <p:nvPr/>
          </p:nvSpPr>
          <p:spPr>
            <a:xfrm rot="16200000">
              <a:off x="567259" y="5058751"/>
              <a:ext cx="45701" cy="140225"/>
            </a:xfrm>
            <a:custGeom>
              <a:avLst/>
              <a:gdLst>
                <a:gd name="csX0" fmla="*/ 230 w 45701"/>
                <a:gd name="csY0" fmla="*/ 140849 h 140225"/>
                <a:gd name="csX1" fmla="*/ 230 w 45701"/>
                <a:gd name="csY1" fmla="*/ 133440 h 140225"/>
                <a:gd name="csX2" fmla="*/ 12006 w 45701"/>
                <a:gd name="csY2" fmla="*/ 132348 h 140225"/>
                <a:gd name="csX3" fmla="*/ 16608 w 45701"/>
                <a:gd name="csY3" fmla="*/ 126811 h 140225"/>
                <a:gd name="csX4" fmla="*/ 16608 w 45701"/>
                <a:gd name="csY4" fmla="*/ 69566 h 140225"/>
                <a:gd name="csX5" fmla="*/ 13488 w 45701"/>
                <a:gd name="csY5" fmla="*/ 59700 h 140225"/>
                <a:gd name="csX6" fmla="*/ 1166 w 45701"/>
                <a:gd name="csY6" fmla="*/ 57868 h 140225"/>
                <a:gd name="csX7" fmla="*/ 1166 w 45701"/>
                <a:gd name="csY7" fmla="*/ 50459 h 140225"/>
                <a:gd name="csX8" fmla="*/ 31348 w 45701"/>
                <a:gd name="csY8" fmla="*/ 48197 h 140225"/>
                <a:gd name="csX9" fmla="*/ 31348 w 45701"/>
                <a:gd name="csY9" fmla="*/ 126811 h 140225"/>
                <a:gd name="csX10" fmla="*/ 35325 w 45701"/>
                <a:gd name="csY10" fmla="*/ 132348 h 140225"/>
                <a:gd name="csX11" fmla="*/ 45932 w 45701"/>
                <a:gd name="csY11" fmla="*/ 133440 h 140225"/>
                <a:gd name="csX12" fmla="*/ 45932 w 45701"/>
                <a:gd name="csY12" fmla="*/ 140849 h 140225"/>
                <a:gd name="csX13" fmla="*/ 230 w 45701"/>
                <a:gd name="csY13" fmla="*/ 140849 h 140225"/>
                <a:gd name="csX14" fmla="*/ 9121 w 45701"/>
                <a:gd name="csY14" fmla="*/ 12166 h 140225"/>
                <a:gd name="csX15" fmla="*/ 12591 w 45701"/>
                <a:gd name="csY15" fmla="*/ 4094 h 140225"/>
                <a:gd name="csX16" fmla="*/ 20585 w 45701"/>
                <a:gd name="csY16" fmla="*/ 623 h 140225"/>
                <a:gd name="csX17" fmla="*/ 26317 w 45701"/>
                <a:gd name="csY17" fmla="*/ 2144 h 140225"/>
                <a:gd name="csX18" fmla="*/ 30607 w 45701"/>
                <a:gd name="csY18" fmla="*/ 6434 h 140225"/>
                <a:gd name="csX19" fmla="*/ 32128 w 45701"/>
                <a:gd name="csY19" fmla="*/ 12166 h 140225"/>
                <a:gd name="csX20" fmla="*/ 28657 w 45701"/>
                <a:gd name="csY20" fmla="*/ 20160 h 140225"/>
                <a:gd name="csX21" fmla="*/ 20585 w 45701"/>
                <a:gd name="csY21" fmla="*/ 23630 h 140225"/>
                <a:gd name="csX22" fmla="*/ 12591 w 45701"/>
                <a:gd name="csY22" fmla="*/ 20160 h 140225"/>
                <a:gd name="csX23" fmla="*/ 9121 w 45701"/>
                <a:gd name="csY23" fmla="*/ 12166 h 1402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45701" h="140225">
                  <a:moveTo>
                    <a:pt x="230" y="140849"/>
                  </a:moveTo>
                  <a:lnTo>
                    <a:pt x="230" y="133440"/>
                  </a:lnTo>
                  <a:cubicBezTo>
                    <a:pt x="5013" y="133440"/>
                    <a:pt x="8939" y="133076"/>
                    <a:pt x="12006" y="132348"/>
                  </a:cubicBezTo>
                  <a:cubicBezTo>
                    <a:pt x="15074" y="131621"/>
                    <a:pt x="16608" y="129775"/>
                    <a:pt x="16608" y="126811"/>
                  </a:cubicBezTo>
                  <a:lnTo>
                    <a:pt x="16608" y="69566"/>
                  </a:lnTo>
                  <a:cubicBezTo>
                    <a:pt x="16608" y="64211"/>
                    <a:pt x="15568" y="60922"/>
                    <a:pt x="13488" y="59700"/>
                  </a:cubicBezTo>
                  <a:cubicBezTo>
                    <a:pt x="11408" y="58479"/>
                    <a:pt x="7301" y="57868"/>
                    <a:pt x="1166" y="57868"/>
                  </a:cubicBezTo>
                  <a:lnTo>
                    <a:pt x="1166" y="50459"/>
                  </a:lnTo>
                  <a:lnTo>
                    <a:pt x="31348" y="48197"/>
                  </a:lnTo>
                  <a:lnTo>
                    <a:pt x="31348" y="126811"/>
                  </a:lnTo>
                  <a:cubicBezTo>
                    <a:pt x="31348" y="129775"/>
                    <a:pt x="32674" y="131621"/>
                    <a:pt x="35325" y="132348"/>
                  </a:cubicBezTo>
                  <a:cubicBezTo>
                    <a:pt x="37977" y="133076"/>
                    <a:pt x="41513" y="133440"/>
                    <a:pt x="45932" y="133440"/>
                  </a:cubicBezTo>
                  <a:lnTo>
                    <a:pt x="45932" y="140849"/>
                  </a:lnTo>
                  <a:lnTo>
                    <a:pt x="230" y="140849"/>
                  </a:lnTo>
                  <a:close/>
                  <a:moveTo>
                    <a:pt x="9121" y="12166"/>
                  </a:moveTo>
                  <a:cubicBezTo>
                    <a:pt x="9121" y="9098"/>
                    <a:pt x="10278" y="6407"/>
                    <a:pt x="12591" y="4094"/>
                  </a:cubicBezTo>
                  <a:cubicBezTo>
                    <a:pt x="14905" y="1780"/>
                    <a:pt x="17570" y="623"/>
                    <a:pt x="20585" y="623"/>
                  </a:cubicBezTo>
                  <a:cubicBezTo>
                    <a:pt x="22561" y="623"/>
                    <a:pt x="24472" y="1130"/>
                    <a:pt x="26317" y="2144"/>
                  </a:cubicBezTo>
                  <a:cubicBezTo>
                    <a:pt x="28163" y="3158"/>
                    <a:pt x="29593" y="4588"/>
                    <a:pt x="30607" y="6434"/>
                  </a:cubicBezTo>
                  <a:cubicBezTo>
                    <a:pt x="31621" y="8279"/>
                    <a:pt x="32128" y="10190"/>
                    <a:pt x="32128" y="12166"/>
                  </a:cubicBezTo>
                  <a:cubicBezTo>
                    <a:pt x="32128" y="15181"/>
                    <a:pt x="30971" y="17846"/>
                    <a:pt x="28657" y="20160"/>
                  </a:cubicBezTo>
                  <a:cubicBezTo>
                    <a:pt x="26344" y="22474"/>
                    <a:pt x="23653" y="23630"/>
                    <a:pt x="20585" y="23630"/>
                  </a:cubicBezTo>
                  <a:cubicBezTo>
                    <a:pt x="17570" y="23630"/>
                    <a:pt x="14905" y="22474"/>
                    <a:pt x="12591" y="20160"/>
                  </a:cubicBezTo>
                  <a:cubicBezTo>
                    <a:pt x="10278" y="17846"/>
                    <a:pt x="9121" y="15181"/>
                    <a:pt x="9121" y="12166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1DD8FF8D-7B1D-0D7A-BC72-58B47A0F53C8}"/>
                </a:ext>
              </a:extLst>
            </p:cNvPr>
            <p:cNvSpPr/>
            <p:nvPr/>
          </p:nvSpPr>
          <p:spPr>
            <a:xfrm rot="-5400000">
              <a:off x="566908" y="4898708"/>
              <a:ext cx="94992" cy="96317"/>
            </a:xfrm>
            <a:custGeom>
              <a:avLst/>
              <a:gdLst>
                <a:gd name="csX0" fmla="*/ 218 w 94992"/>
                <a:gd name="csY0" fmla="*/ 73990 h 96317"/>
                <a:gd name="csX1" fmla="*/ 10045 w 94992"/>
                <a:gd name="csY1" fmla="*/ 53674 h 96317"/>
                <a:gd name="csX2" fmla="*/ 33637 w 94992"/>
                <a:gd name="csY2" fmla="*/ 42638 h 96317"/>
                <a:gd name="csX3" fmla="*/ 59802 w 94992"/>
                <a:gd name="csY3" fmla="*/ 39441 h 96317"/>
                <a:gd name="csX4" fmla="*/ 59802 w 94992"/>
                <a:gd name="csY4" fmla="*/ 30784 h 96317"/>
                <a:gd name="csX5" fmla="*/ 57112 w 94992"/>
                <a:gd name="csY5" fmla="*/ 19085 h 96317"/>
                <a:gd name="csX6" fmla="*/ 49430 w 94992"/>
                <a:gd name="csY6" fmla="*/ 9766 h 96317"/>
                <a:gd name="csX7" fmla="*/ 38355 w 94992"/>
                <a:gd name="csY7" fmla="*/ 6139 h 96317"/>
                <a:gd name="csX8" fmla="*/ 17220 w 94992"/>
                <a:gd name="csY8" fmla="*/ 12378 h 96317"/>
                <a:gd name="csX9" fmla="*/ 23810 w 94992"/>
                <a:gd name="csY9" fmla="*/ 15381 h 96317"/>
                <a:gd name="csX10" fmla="*/ 26423 w 94992"/>
                <a:gd name="csY10" fmla="*/ 22439 h 96317"/>
                <a:gd name="csX11" fmla="*/ 23459 w 94992"/>
                <a:gd name="csY11" fmla="*/ 29575 h 96317"/>
                <a:gd name="csX12" fmla="*/ 16362 w 94992"/>
                <a:gd name="csY12" fmla="*/ 32578 h 96317"/>
                <a:gd name="csX13" fmla="*/ 9187 w 94992"/>
                <a:gd name="csY13" fmla="*/ 29575 h 96317"/>
                <a:gd name="csX14" fmla="*/ 6223 w 94992"/>
                <a:gd name="csY14" fmla="*/ 22439 h 96317"/>
                <a:gd name="csX15" fmla="*/ 16245 w 94992"/>
                <a:gd name="csY15" fmla="*/ 5983 h 96317"/>
                <a:gd name="csX16" fmla="*/ 38355 w 94992"/>
                <a:gd name="csY16" fmla="*/ 601 h 96317"/>
                <a:gd name="csX17" fmla="*/ 55474 w 94992"/>
                <a:gd name="csY17" fmla="*/ 4228 h 96317"/>
                <a:gd name="csX18" fmla="*/ 69551 w 94992"/>
                <a:gd name="csY18" fmla="*/ 14640 h 96317"/>
                <a:gd name="csX19" fmla="*/ 75011 w 94992"/>
                <a:gd name="csY19" fmla="*/ 30394 h 96317"/>
                <a:gd name="csX20" fmla="*/ 75011 w 94992"/>
                <a:gd name="csY20" fmla="*/ 77578 h 96317"/>
                <a:gd name="csX21" fmla="*/ 76765 w 94992"/>
                <a:gd name="csY21" fmla="*/ 85143 h 96317"/>
                <a:gd name="csX22" fmla="*/ 82186 w 94992"/>
                <a:gd name="csY22" fmla="*/ 88574 h 96317"/>
                <a:gd name="csX23" fmla="*/ 87372 w 94992"/>
                <a:gd name="csY23" fmla="*/ 85065 h 96317"/>
                <a:gd name="csX24" fmla="*/ 89049 w 94992"/>
                <a:gd name="csY24" fmla="*/ 77578 h 96317"/>
                <a:gd name="csX25" fmla="*/ 89049 w 94992"/>
                <a:gd name="csY25" fmla="*/ 64163 h 96317"/>
                <a:gd name="csX26" fmla="*/ 95210 w 94992"/>
                <a:gd name="csY26" fmla="*/ 64163 h 96317"/>
                <a:gd name="csX27" fmla="*/ 95210 w 94992"/>
                <a:gd name="csY27" fmla="*/ 77578 h 96317"/>
                <a:gd name="csX28" fmla="*/ 92754 w 94992"/>
                <a:gd name="csY28" fmla="*/ 86508 h 96317"/>
                <a:gd name="csX29" fmla="*/ 86124 w 94992"/>
                <a:gd name="csY29" fmla="*/ 93293 h 96317"/>
                <a:gd name="csX30" fmla="*/ 77194 w 94992"/>
                <a:gd name="csY30" fmla="*/ 95827 h 96317"/>
                <a:gd name="csX31" fmla="*/ 66588 w 94992"/>
                <a:gd name="csY31" fmla="*/ 91070 h 96317"/>
                <a:gd name="csX32" fmla="*/ 61596 w 94992"/>
                <a:gd name="csY32" fmla="*/ 79761 h 96317"/>
                <a:gd name="csX33" fmla="*/ 50132 w 94992"/>
                <a:gd name="csY33" fmla="*/ 92279 h 96317"/>
                <a:gd name="csX34" fmla="*/ 33988 w 94992"/>
                <a:gd name="csY34" fmla="*/ 96919 h 96317"/>
                <a:gd name="csX35" fmla="*/ 18234 w 94992"/>
                <a:gd name="csY35" fmla="*/ 94579 h 96317"/>
                <a:gd name="csX36" fmla="*/ 5366 w 94992"/>
                <a:gd name="csY36" fmla="*/ 87171 h 96317"/>
                <a:gd name="csX37" fmla="*/ 218 w 94992"/>
                <a:gd name="csY37" fmla="*/ 73990 h 96317"/>
                <a:gd name="csX38" fmla="*/ 17220 w 94992"/>
                <a:gd name="csY38" fmla="*/ 73990 h 96317"/>
                <a:gd name="csX39" fmla="*/ 22640 w 94992"/>
                <a:gd name="csY39" fmla="*/ 86391 h 96317"/>
                <a:gd name="csX40" fmla="*/ 35392 w 94992"/>
                <a:gd name="csY40" fmla="*/ 91382 h 96317"/>
                <a:gd name="csX41" fmla="*/ 47714 w 94992"/>
                <a:gd name="csY41" fmla="*/ 88028 h 96317"/>
                <a:gd name="csX42" fmla="*/ 56527 w 94992"/>
                <a:gd name="csY42" fmla="*/ 78826 h 96317"/>
                <a:gd name="csX43" fmla="*/ 59802 w 94992"/>
                <a:gd name="csY43" fmla="*/ 66503 h 96317"/>
                <a:gd name="csX44" fmla="*/ 59802 w 94992"/>
                <a:gd name="csY44" fmla="*/ 44744 h 96317"/>
                <a:gd name="csX45" fmla="*/ 40266 w 94992"/>
                <a:gd name="csY45" fmla="*/ 47864 h 96317"/>
                <a:gd name="csX46" fmla="*/ 23771 w 94992"/>
                <a:gd name="csY46" fmla="*/ 57612 h 96317"/>
                <a:gd name="csX47" fmla="*/ 17220 w 94992"/>
                <a:gd name="csY47" fmla="*/ 73990 h 963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94992" h="96317">
                  <a:moveTo>
                    <a:pt x="218" y="73990"/>
                  </a:moveTo>
                  <a:cubicBezTo>
                    <a:pt x="218" y="65671"/>
                    <a:pt x="3494" y="58899"/>
                    <a:pt x="10045" y="53674"/>
                  </a:cubicBezTo>
                  <a:cubicBezTo>
                    <a:pt x="16596" y="48448"/>
                    <a:pt x="24460" y="44770"/>
                    <a:pt x="33637" y="42638"/>
                  </a:cubicBezTo>
                  <a:cubicBezTo>
                    <a:pt x="42814" y="40507"/>
                    <a:pt x="51535" y="39441"/>
                    <a:pt x="59802" y="39441"/>
                  </a:cubicBezTo>
                  <a:lnTo>
                    <a:pt x="59802" y="30784"/>
                  </a:lnTo>
                  <a:cubicBezTo>
                    <a:pt x="59802" y="26780"/>
                    <a:pt x="58906" y="22881"/>
                    <a:pt x="57112" y="19085"/>
                  </a:cubicBezTo>
                  <a:cubicBezTo>
                    <a:pt x="55318" y="15290"/>
                    <a:pt x="52758" y="12183"/>
                    <a:pt x="49430" y="9766"/>
                  </a:cubicBezTo>
                  <a:cubicBezTo>
                    <a:pt x="46102" y="7348"/>
                    <a:pt x="42411" y="6139"/>
                    <a:pt x="38355" y="6139"/>
                  </a:cubicBezTo>
                  <a:cubicBezTo>
                    <a:pt x="29100" y="6139"/>
                    <a:pt x="22056" y="8219"/>
                    <a:pt x="17220" y="12378"/>
                  </a:cubicBezTo>
                  <a:cubicBezTo>
                    <a:pt x="19872" y="12378"/>
                    <a:pt x="22068" y="13379"/>
                    <a:pt x="23810" y="15381"/>
                  </a:cubicBezTo>
                  <a:cubicBezTo>
                    <a:pt x="25552" y="17382"/>
                    <a:pt x="26423" y="19735"/>
                    <a:pt x="26423" y="22439"/>
                  </a:cubicBezTo>
                  <a:cubicBezTo>
                    <a:pt x="26423" y="25194"/>
                    <a:pt x="25435" y="27573"/>
                    <a:pt x="23459" y="29575"/>
                  </a:cubicBezTo>
                  <a:cubicBezTo>
                    <a:pt x="21483" y="31577"/>
                    <a:pt x="19118" y="32578"/>
                    <a:pt x="16362" y="32578"/>
                  </a:cubicBezTo>
                  <a:cubicBezTo>
                    <a:pt x="13554" y="32578"/>
                    <a:pt x="11163" y="31577"/>
                    <a:pt x="9187" y="29575"/>
                  </a:cubicBezTo>
                  <a:cubicBezTo>
                    <a:pt x="7211" y="27573"/>
                    <a:pt x="6223" y="25194"/>
                    <a:pt x="6223" y="22439"/>
                  </a:cubicBezTo>
                  <a:cubicBezTo>
                    <a:pt x="6223" y="15056"/>
                    <a:pt x="9564" y="9570"/>
                    <a:pt x="16245" y="5983"/>
                  </a:cubicBezTo>
                  <a:cubicBezTo>
                    <a:pt x="22926" y="2395"/>
                    <a:pt x="30296" y="601"/>
                    <a:pt x="38355" y="601"/>
                  </a:cubicBezTo>
                  <a:cubicBezTo>
                    <a:pt x="44023" y="601"/>
                    <a:pt x="49729" y="1810"/>
                    <a:pt x="55474" y="4228"/>
                  </a:cubicBezTo>
                  <a:cubicBezTo>
                    <a:pt x="61219" y="6646"/>
                    <a:pt x="65912" y="10116"/>
                    <a:pt x="69551" y="14640"/>
                  </a:cubicBezTo>
                  <a:cubicBezTo>
                    <a:pt x="73191" y="19163"/>
                    <a:pt x="75011" y="24415"/>
                    <a:pt x="75011" y="30394"/>
                  </a:cubicBezTo>
                  <a:lnTo>
                    <a:pt x="75011" y="77578"/>
                  </a:lnTo>
                  <a:cubicBezTo>
                    <a:pt x="75011" y="80333"/>
                    <a:pt x="75596" y="82855"/>
                    <a:pt x="76765" y="85143"/>
                  </a:cubicBezTo>
                  <a:cubicBezTo>
                    <a:pt x="77935" y="87430"/>
                    <a:pt x="79742" y="88574"/>
                    <a:pt x="82186" y="88574"/>
                  </a:cubicBezTo>
                  <a:cubicBezTo>
                    <a:pt x="84525" y="88574"/>
                    <a:pt x="86254" y="87404"/>
                    <a:pt x="87372" y="85065"/>
                  </a:cubicBezTo>
                  <a:cubicBezTo>
                    <a:pt x="88490" y="82725"/>
                    <a:pt x="89049" y="80230"/>
                    <a:pt x="89049" y="77578"/>
                  </a:cubicBezTo>
                  <a:lnTo>
                    <a:pt x="89049" y="64163"/>
                  </a:lnTo>
                  <a:lnTo>
                    <a:pt x="95210" y="64163"/>
                  </a:lnTo>
                  <a:lnTo>
                    <a:pt x="95210" y="77578"/>
                  </a:lnTo>
                  <a:cubicBezTo>
                    <a:pt x="95210" y="80697"/>
                    <a:pt x="94391" y="83674"/>
                    <a:pt x="92754" y="86508"/>
                  </a:cubicBezTo>
                  <a:cubicBezTo>
                    <a:pt x="91116" y="89341"/>
                    <a:pt x="88906" y="91603"/>
                    <a:pt x="86124" y="93293"/>
                  </a:cubicBezTo>
                  <a:cubicBezTo>
                    <a:pt x="83342" y="94982"/>
                    <a:pt x="80366" y="95827"/>
                    <a:pt x="77194" y="95827"/>
                  </a:cubicBezTo>
                  <a:cubicBezTo>
                    <a:pt x="73087" y="95827"/>
                    <a:pt x="69551" y="94241"/>
                    <a:pt x="66588" y="91070"/>
                  </a:cubicBezTo>
                  <a:cubicBezTo>
                    <a:pt x="63624" y="87898"/>
                    <a:pt x="61960" y="84129"/>
                    <a:pt x="61596" y="79761"/>
                  </a:cubicBezTo>
                  <a:cubicBezTo>
                    <a:pt x="58997" y="85013"/>
                    <a:pt x="55175" y="89185"/>
                    <a:pt x="50132" y="92279"/>
                  </a:cubicBezTo>
                  <a:cubicBezTo>
                    <a:pt x="45088" y="95372"/>
                    <a:pt x="39707" y="96919"/>
                    <a:pt x="33988" y="96919"/>
                  </a:cubicBezTo>
                  <a:cubicBezTo>
                    <a:pt x="28633" y="96919"/>
                    <a:pt x="23381" y="96139"/>
                    <a:pt x="18234" y="94579"/>
                  </a:cubicBezTo>
                  <a:cubicBezTo>
                    <a:pt x="13087" y="93020"/>
                    <a:pt x="8797" y="90550"/>
                    <a:pt x="5366" y="87171"/>
                  </a:cubicBezTo>
                  <a:cubicBezTo>
                    <a:pt x="1934" y="83791"/>
                    <a:pt x="218" y="79397"/>
                    <a:pt x="218" y="73990"/>
                  </a:cubicBezTo>
                  <a:close/>
                  <a:moveTo>
                    <a:pt x="17220" y="73990"/>
                  </a:moveTo>
                  <a:cubicBezTo>
                    <a:pt x="17220" y="78929"/>
                    <a:pt x="19027" y="83063"/>
                    <a:pt x="22640" y="86391"/>
                  </a:cubicBezTo>
                  <a:cubicBezTo>
                    <a:pt x="26254" y="89718"/>
                    <a:pt x="30504" y="91382"/>
                    <a:pt x="35392" y="91382"/>
                  </a:cubicBezTo>
                  <a:cubicBezTo>
                    <a:pt x="39915" y="91382"/>
                    <a:pt x="44023" y="90264"/>
                    <a:pt x="47714" y="88028"/>
                  </a:cubicBezTo>
                  <a:cubicBezTo>
                    <a:pt x="51406" y="85793"/>
                    <a:pt x="54343" y="82725"/>
                    <a:pt x="56527" y="78826"/>
                  </a:cubicBezTo>
                  <a:cubicBezTo>
                    <a:pt x="58711" y="74926"/>
                    <a:pt x="59802" y="70818"/>
                    <a:pt x="59802" y="66503"/>
                  </a:cubicBezTo>
                  <a:lnTo>
                    <a:pt x="59802" y="44744"/>
                  </a:lnTo>
                  <a:cubicBezTo>
                    <a:pt x="53407" y="44744"/>
                    <a:pt x="46895" y="45784"/>
                    <a:pt x="40266" y="47864"/>
                  </a:cubicBezTo>
                  <a:cubicBezTo>
                    <a:pt x="33637" y="49943"/>
                    <a:pt x="28139" y="53193"/>
                    <a:pt x="23771" y="57612"/>
                  </a:cubicBezTo>
                  <a:cubicBezTo>
                    <a:pt x="19404" y="62032"/>
                    <a:pt x="17220" y="67491"/>
                    <a:pt x="17220" y="73990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E0DA790E-033C-1F18-15AA-B20985B7D7A6}"/>
                </a:ext>
              </a:extLst>
            </p:cNvPr>
            <p:cNvSpPr/>
            <p:nvPr/>
          </p:nvSpPr>
          <p:spPr>
            <a:xfrm rot="-5400000">
              <a:off x="563827" y="4795930"/>
              <a:ext cx="47340" cy="145451"/>
            </a:xfrm>
            <a:custGeom>
              <a:avLst/>
              <a:gdLst>
                <a:gd name="csX0" fmla="*/ 197 w 47340"/>
                <a:gd name="csY0" fmla="*/ 146043 h 145451"/>
                <a:gd name="csX1" fmla="*/ 197 w 47340"/>
                <a:gd name="csY1" fmla="*/ 138634 h 145451"/>
                <a:gd name="csX2" fmla="*/ 11974 w 47340"/>
                <a:gd name="csY2" fmla="*/ 137542 h 145451"/>
                <a:gd name="csX3" fmla="*/ 16575 w 47340"/>
                <a:gd name="csY3" fmla="*/ 132004 h 145451"/>
                <a:gd name="csX4" fmla="*/ 16575 w 47340"/>
                <a:gd name="csY4" fmla="*/ 21961 h 145451"/>
                <a:gd name="csX5" fmla="*/ 14859 w 47340"/>
                <a:gd name="csY5" fmla="*/ 13850 h 145451"/>
                <a:gd name="csX6" fmla="*/ 9985 w 47340"/>
                <a:gd name="csY6" fmla="*/ 10769 h 145451"/>
                <a:gd name="csX7" fmla="*/ 197 w 47340"/>
                <a:gd name="csY7" fmla="*/ 10184 h 145451"/>
                <a:gd name="csX8" fmla="*/ 197 w 47340"/>
                <a:gd name="csY8" fmla="*/ 2853 h 145451"/>
                <a:gd name="csX9" fmla="*/ 31315 w 47340"/>
                <a:gd name="csY9" fmla="*/ 591 h 145451"/>
                <a:gd name="csX10" fmla="*/ 31315 w 47340"/>
                <a:gd name="csY10" fmla="*/ 132004 h 145451"/>
                <a:gd name="csX11" fmla="*/ 35916 w 47340"/>
                <a:gd name="csY11" fmla="*/ 137542 h 145451"/>
                <a:gd name="csX12" fmla="*/ 47537 w 47340"/>
                <a:gd name="csY12" fmla="*/ 138634 h 145451"/>
                <a:gd name="csX13" fmla="*/ 47537 w 47340"/>
                <a:gd name="csY13" fmla="*/ 146043 h 145451"/>
                <a:gd name="csX14" fmla="*/ 197 w 47340"/>
                <a:gd name="csY14" fmla="*/ 146043 h 145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7340" h="145451">
                  <a:moveTo>
                    <a:pt x="197" y="146043"/>
                  </a:moveTo>
                  <a:lnTo>
                    <a:pt x="197" y="138634"/>
                  </a:lnTo>
                  <a:cubicBezTo>
                    <a:pt x="4980" y="138634"/>
                    <a:pt x="8906" y="138270"/>
                    <a:pt x="11974" y="137542"/>
                  </a:cubicBezTo>
                  <a:cubicBezTo>
                    <a:pt x="15041" y="136814"/>
                    <a:pt x="16575" y="134968"/>
                    <a:pt x="16575" y="132004"/>
                  </a:cubicBezTo>
                  <a:lnTo>
                    <a:pt x="16575" y="21961"/>
                  </a:lnTo>
                  <a:cubicBezTo>
                    <a:pt x="16575" y="18217"/>
                    <a:pt x="16003" y="15514"/>
                    <a:pt x="14859" y="13850"/>
                  </a:cubicBezTo>
                  <a:cubicBezTo>
                    <a:pt x="13715" y="12186"/>
                    <a:pt x="12090" y="11159"/>
                    <a:pt x="9985" y="10769"/>
                  </a:cubicBezTo>
                  <a:cubicBezTo>
                    <a:pt x="7879" y="10379"/>
                    <a:pt x="4616" y="10184"/>
                    <a:pt x="197" y="10184"/>
                  </a:cubicBezTo>
                  <a:lnTo>
                    <a:pt x="197" y="2853"/>
                  </a:lnTo>
                  <a:lnTo>
                    <a:pt x="31315" y="591"/>
                  </a:lnTo>
                  <a:lnTo>
                    <a:pt x="31315" y="132004"/>
                  </a:lnTo>
                  <a:cubicBezTo>
                    <a:pt x="31315" y="134968"/>
                    <a:pt x="32849" y="136814"/>
                    <a:pt x="35916" y="137542"/>
                  </a:cubicBezTo>
                  <a:cubicBezTo>
                    <a:pt x="38984" y="138270"/>
                    <a:pt x="42858" y="138634"/>
                    <a:pt x="47537" y="138634"/>
                  </a:cubicBezTo>
                  <a:lnTo>
                    <a:pt x="47537" y="146043"/>
                  </a:lnTo>
                  <a:lnTo>
                    <a:pt x="197" y="146043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2E22529A-0158-1B5D-738B-43BF69B383EB}"/>
                </a:ext>
              </a:extLst>
            </p:cNvPr>
            <p:cNvSpPr/>
            <p:nvPr/>
          </p:nvSpPr>
          <p:spPr>
            <a:xfrm rot="-5400000">
              <a:off x="536726" y="4638926"/>
              <a:ext cx="103882" cy="147791"/>
            </a:xfrm>
            <a:custGeom>
              <a:avLst/>
              <a:gdLst>
                <a:gd name="csX0" fmla="*/ 44386 w 103882"/>
                <a:gd name="csY0" fmla="*/ 148351 h 147791"/>
                <a:gd name="csX1" fmla="*/ 21769 w 103882"/>
                <a:gd name="csY1" fmla="*/ 141644 h 147791"/>
                <a:gd name="csX2" fmla="*/ 5859 w 103882"/>
                <a:gd name="csY2" fmla="*/ 123979 h 147791"/>
                <a:gd name="csX3" fmla="*/ 166 w 103882"/>
                <a:gd name="csY3" fmla="*/ 100777 h 147791"/>
                <a:gd name="csX4" fmla="*/ 6366 w 103882"/>
                <a:gd name="csY4" fmla="*/ 77185 h 147791"/>
                <a:gd name="csX5" fmla="*/ 23212 w 103882"/>
                <a:gd name="csY5" fmla="*/ 59832 h 147791"/>
                <a:gd name="csX6" fmla="*/ 46648 w 103882"/>
                <a:gd name="csY6" fmla="*/ 53359 h 147791"/>
                <a:gd name="csX7" fmla="*/ 61193 w 103882"/>
                <a:gd name="csY7" fmla="*/ 56596 h 147791"/>
                <a:gd name="csX8" fmla="*/ 73087 w 103882"/>
                <a:gd name="csY8" fmla="*/ 65525 h 147791"/>
                <a:gd name="csX9" fmla="*/ 73087 w 103882"/>
                <a:gd name="csY9" fmla="*/ 21929 h 147791"/>
                <a:gd name="csX10" fmla="*/ 71371 w 103882"/>
                <a:gd name="csY10" fmla="*/ 13818 h 147791"/>
                <a:gd name="csX11" fmla="*/ 66536 w 103882"/>
                <a:gd name="csY11" fmla="*/ 10738 h 147791"/>
                <a:gd name="csX12" fmla="*/ 56787 w 103882"/>
                <a:gd name="csY12" fmla="*/ 10153 h 147791"/>
                <a:gd name="csX13" fmla="*/ 56787 w 103882"/>
                <a:gd name="csY13" fmla="*/ 2821 h 147791"/>
                <a:gd name="csX14" fmla="*/ 87827 w 103882"/>
                <a:gd name="csY14" fmla="*/ 560 h 147791"/>
                <a:gd name="csX15" fmla="*/ 87827 w 103882"/>
                <a:gd name="csY15" fmla="*/ 126981 h 147791"/>
                <a:gd name="csX16" fmla="*/ 89503 w 103882"/>
                <a:gd name="csY16" fmla="*/ 135015 h 147791"/>
                <a:gd name="csX17" fmla="*/ 94300 w 103882"/>
                <a:gd name="csY17" fmla="*/ 138056 h 147791"/>
                <a:gd name="csX18" fmla="*/ 104049 w 103882"/>
                <a:gd name="csY18" fmla="*/ 138602 h 147791"/>
                <a:gd name="csX19" fmla="*/ 104049 w 103882"/>
                <a:gd name="csY19" fmla="*/ 146011 h 147791"/>
                <a:gd name="csX20" fmla="*/ 72463 w 103882"/>
                <a:gd name="csY20" fmla="*/ 148351 h 147791"/>
                <a:gd name="csX21" fmla="*/ 72463 w 103882"/>
                <a:gd name="csY21" fmla="*/ 135171 h 147791"/>
                <a:gd name="csX22" fmla="*/ 59555 w 103882"/>
                <a:gd name="csY22" fmla="*/ 144881 h 147791"/>
                <a:gd name="csX23" fmla="*/ 44386 w 103882"/>
                <a:gd name="csY23" fmla="*/ 148351 h 147791"/>
                <a:gd name="csX24" fmla="*/ 23017 w 103882"/>
                <a:gd name="csY24" fmla="*/ 127762 h 147791"/>
                <a:gd name="csX25" fmla="*/ 32571 w 103882"/>
                <a:gd name="csY25" fmla="*/ 138719 h 147791"/>
                <a:gd name="csX26" fmla="*/ 45634 w 103882"/>
                <a:gd name="csY26" fmla="*/ 142814 h 147791"/>
                <a:gd name="csX27" fmla="*/ 61622 w 103882"/>
                <a:gd name="csY27" fmla="*/ 137822 h 147791"/>
                <a:gd name="csX28" fmla="*/ 72463 w 103882"/>
                <a:gd name="csY28" fmla="*/ 124798 h 147791"/>
                <a:gd name="csX29" fmla="*/ 72463 w 103882"/>
                <a:gd name="csY29" fmla="*/ 74572 h 147791"/>
                <a:gd name="csX30" fmla="*/ 66263 w 103882"/>
                <a:gd name="csY30" fmla="*/ 66344 h 147791"/>
                <a:gd name="csX31" fmla="*/ 57879 w 103882"/>
                <a:gd name="csY31" fmla="*/ 60768 h 147791"/>
                <a:gd name="csX32" fmla="*/ 47974 w 103882"/>
                <a:gd name="csY32" fmla="*/ 58818 h 147791"/>
                <a:gd name="csX33" fmla="*/ 30387 w 103882"/>
                <a:gd name="csY33" fmla="*/ 65019 h 147791"/>
                <a:gd name="csX34" fmla="*/ 21067 w 103882"/>
                <a:gd name="csY34" fmla="*/ 80811 h 147791"/>
                <a:gd name="csX35" fmla="*/ 18416 w 103882"/>
                <a:gd name="csY35" fmla="*/ 100933 h 147791"/>
                <a:gd name="csX36" fmla="*/ 19273 w 103882"/>
                <a:gd name="csY36" fmla="*/ 115595 h 147791"/>
                <a:gd name="csX37" fmla="*/ 23017 w 103882"/>
                <a:gd name="csY37" fmla="*/ 127762 h 147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103882" h="147791">
                  <a:moveTo>
                    <a:pt x="44386" y="148351"/>
                  </a:moveTo>
                  <a:cubicBezTo>
                    <a:pt x="36119" y="148351"/>
                    <a:pt x="28580" y="146115"/>
                    <a:pt x="21769" y="141644"/>
                  </a:cubicBezTo>
                  <a:cubicBezTo>
                    <a:pt x="14958" y="137172"/>
                    <a:pt x="9655" y="131284"/>
                    <a:pt x="5859" y="123979"/>
                  </a:cubicBezTo>
                  <a:cubicBezTo>
                    <a:pt x="2064" y="116674"/>
                    <a:pt x="166" y="108940"/>
                    <a:pt x="166" y="100777"/>
                  </a:cubicBezTo>
                  <a:cubicBezTo>
                    <a:pt x="166" y="92302"/>
                    <a:pt x="2233" y="84438"/>
                    <a:pt x="6366" y="77185"/>
                  </a:cubicBezTo>
                  <a:cubicBezTo>
                    <a:pt x="10500" y="69932"/>
                    <a:pt x="16115" y="64148"/>
                    <a:pt x="23212" y="59832"/>
                  </a:cubicBezTo>
                  <a:cubicBezTo>
                    <a:pt x="30309" y="55517"/>
                    <a:pt x="38121" y="53359"/>
                    <a:pt x="46648" y="53359"/>
                  </a:cubicBezTo>
                  <a:cubicBezTo>
                    <a:pt x="51795" y="53359"/>
                    <a:pt x="56644" y="54438"/>
                    <a:pt x="61193" y="56596"/>
                  </a:cubicBezTo>
                  <a:cubicBezTo>
                    <a:pt x="65743" y="58753"/>
                    <a:pt x="69707" y="61730"/>
                    <a:pt x="73087" y="65525"/>
                  </a:cubicBezTo>
                  <a:lnTo>
                    <a:pt x="73087" y="21929"/>
                  </a:lnTo>
                  <a:cubicBezTo>
                    <a:pt x="73087" y="18186"/>
                    <a:pt x="72515" y="15482"/>
                    <a:pt x="71371" y="13818"/>
                  </a:cubicBezTo>
                  <a:cubicBezTo>
                    <a:pt x="70227" y="12154"/>
                    <a:pt x="68615" y="11128"/>
                    <a:pt x="66536" y="10738"/>
                  </a:cubicBezTo>
                  <a:cubicBezTo>
                    <a:pt x="64456" y="10348"/>
                    <a:pt x="61206" y="10153"/>
                    <a:pt x="56787" y="10153"/>
                  </a:cubicBezTo>
                  <a:lnTo>
                    <a:pt x="56787" y="2821"/>
                  </a:lnTo>
                  <a:lnTo>
                    <a:pt x="87827" y="560"/>
                  </a:lnTo>
                  <a:lnTo>
                    <a:pt x="87827" y="126981"/>
                  </a:lnTo>
                  <a:cubicBezTo>
                    <a:pt x="87827" y="130673"/>
                    <a:pt x="88386" y="133351"/>
                    <a:pt x="89503" y="135015"/>
                  </a:cubicBezTo>
                  <a:cubicBezTo>
                    <a:pt x="90621" y="136678"/>
                    <a:pt x="92220" y="137692"/>
                    <a:pt x="94300" y="138056"/>
                  </a:cubicBezTo>
                  <a:cubicBezTo>
                    <a:pt x="96380" y="138420"/>
                    <a:pt x="99629" y="138602"/>
                    <a:pt x="104049" y="138602"/>
                  </a:cubicBezTo>
                  <a:lnTo>
                    <a:pt x="104049" y="146011"/>
                  </a:lnTo>
                  <a:lnTo>
                    <a:pt x="72463" y="148351"/>
                  </a:lnTo>
                  <a:lnTo>
                    <a:pt x="72463" y="135171"/>
                  </a:lnTo>
                  <a:cubicBezTo>
                    <a:pt x="68823" y="139330"/>
                    <a:pt x="64521" y="142567"/>
                    <a:pt x="59555" y="144881"/>
                  </a:cubicBezTo>
                  <a:cubicBezTo>
                    <a:pt x="54590" y="147194"/>
                    <a:pt x="49534" y="148351"/>
                    <a:pt x="44386" y="148351"/>
                  </a:cubicBezTo>
                  <a:close/>
                  <a:moveTo>
                    <a:pt x="23017" y="127762"/>
                  </a:moveTo>
                  <a:cubicBezTo>
                    <a:pt x="25409" y="132337"/>
                    <a:pt x="28593" y="135990"/>
                    <a:pt x="32571" y="138719"/>
                  </a:cubicBezTo>
                  <a:cubicBezTo>
                    <a:pt x="36548" y="141449"/>
                    <a:pt x="40903" y="142814"/>
                    <a:pt x="45634" y="142814"/>
                  </a:cubicBezTo>
                  <a:cubicBezTo>
                    <a:pt x="51458" y="142814"/>
                    <a:pt x="56787" y="141150"/>
                    <a:pt x="61622" y="137822"/>
                  </a:cubicBezTo>
                  <a:cubicBezTo>
                    <a:pt x="66457" y="134495"/>
                    <a:pt x="70071" y="130153"/>
                    <a:pt x="72463" y="124798"/>
                  </a:cubicBezTo>
                  <a:lnTo>
                    <a:pt x="72463" y="74572"/>
                  </a:lnTo>
                  <a:cubicBezTo>
                    <a:pt x="70799" y="71505"/>
                    <a:pt x="68732" y="68762"/>
                    <a:pt x="66263" y="66344"/>
                  </a:cubicBezTo>
                  <a:cubicBezTo>
                    <a:pt x="63793" y="63927"/>
                    <a:pt x="60998" y="62068"/>
                    <a:pt x="57879" y="60768"/>
                  </a:cubicBezTo>
                  <a:cubicBezTo>
                    <a:pt x="54759" y="59468"/>
                    <a:pt x="51457" y="58818"/>
                    <a:pt x="47974" y="58818"/>
                  </a:cubicBezTo>
                  <a:cubicBezTo>
                    <a:pt x="40695" y="58818"/>
                    <a:pt x="34833" y="60885"/>
                    <a:pt x="30387" y="65019"/>
                  </a:cubicBezTo>
                  <a:cubicBezTo>
                    <a:pt x="25942" y="69152"/>
                    <a:pt x="22835" y="74416"/>
                    <a:pt x="21067" y="80811"/>
                  </a:cubicBezTo>
                  <a:cubicBezTo>
                    <a:pt x="19300" y="87207"/>
                    <a:pt x="18416" y="93914"/>
                    <a:pt x="18416" y="100933"/>
                  </a:cubicBezTo>
                  <a:cubicBezTo>
                    <a:pt x="18416" y="106548"/>
                    <a:pt x="18702" y="111436"/>
                    <a:pt x="19273" y="115595"/>
                  </a:cubicBezTo>
                  <a:cubicBezTo>
                    <a:pt x="19845" y="119755"/>
                    <a:pt x="21093" y="123810"/>
                    <a:pt x="23017" y="127762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E1889799-BF50-1D27-2861-14ED26EDB28F}"/>
                </a:ext>
              </a:extLst>
            </p:cNvPr>
            <p:cNvSpPr/>
            <p:nvPr/>
          </p:nvSpPr>
          <p:spPr>
            <a:xfrm rot="-5400000">
              <a:off x="567259" y="4556726"/>
              <a:ext cx="45701" cy="140225"/>
            </a:xfrm>
            <a:custGeom>
              <a:avLst/>
              <a:gdLst>
                <a:gd name="csX0" fmla="*/ 149 w 45701"/>
                <a:gd name="csY0" fmla="*/ 140768 h 140225"/>
                <a:gd name="csX1" fmla="*/ 149 w 45701"/>
                <a:gd name="csY1" fmla="*/ 133359 h 140225"/>
                <a:gd name="csX2" fmla="*/ 11926 w 45701"/>
                <a:gd name="csY2" fmla="*/ 132267 h 140225"/>
                <a:gd name="csX3" fmla="*/ 16527 w 45701"/>
                <a:gd name="csY3" fmla="*/ 126730 h 140225"/>
                <a:gd name="csX4" fmla="*/ 16527 w 45701"/>
                <a:gd name="csY4" fmla="*/ 69485 h 140225"/>
                <a:gd name="csX5" fmla="*/ 13407 w 45701"/>
                <a:gd name="csY5" fmla="*/ 59619 h 140225"/>
                <a:gd name="csX6" fmla="*/ 1085 w 45701"/>
                <a:gd name="csY6" fmla="*/ 57787 h 140225"/>
                <a:gd name="csX7" fmla="*/ 1085 w 45701"/>
                <a:gd name="csY7" fmla="*/ 50378 h 140225"/>
                <a:gd name="csX8" fmla="*/ 31267 w 45701"/>
                <a:gd name="csY8" fmla="*/ 48116 h 140225"/>
                <a:gd name="csX9" fmla="*/ 31267 w 45701"/>
                <a:gd name="csY9" fmla="*/ 126730 h 140225"/>
                <a:gd name="csX10" fmla="*/ 35244 w 45701"/>
                <a:gd name="csY10" fmla="*/ 132267 h 140225"/>
                <a:gd name="csX11" fmla="*/ 45851 w 45701"/>
                <a:gd name="csY11" fmla="*/ 133359 h 140225"/>
                <a:gd name="csX12" fmla="*/ 45851 w 45701"/>
                <a:gd name="csY12" fmla="*/ 140768 h 140225"/>
                <a:gd name="csX13" fmla="*/ 149 w 45701"/>
                <a:gd name="csY13" fmla="*/ 140768 h 140225"/>
                <a:gd name="csX14" fmla="*/ 9040 w 45701"/>
                <a:gd name="csY14" fmla="*/ 12085 h 140225"/>
                <a:gd name="csX15" fmla="*/ 12510 w 45701"/>
                <a:gd name="csY15" fmla="*/ 4013 h 140225"/>
                <a:gd name="csX16" fmla="*/ 20504 w 45701"/>
                <a:gd name="csY16" fmla="*/ 542 h 140225"/>
                <a:gd name="csX17" fmla="*/ 26236 w 45701"/>
                <a:gd name="csY17" fmla="*/ 2063 h 140225"/>
                <a:gd name="csX18" fmla="*/ 30526 w 45701"/>
                <a:gd name="csY18" fmla="*/ 6353 h 140225"/>
                <a:gd name="csX19" fmla="*/ 32047 w 45701"/>
                <a:gd name="csY19" fmla="*/ 12085 h 140225"/>
                <a:gd name="csX20" fmla="*/ 28576 w 45701"/>
                <a:gd name="csY20" fmla="*/ 20079 h 140225"/>
                <a:gd name="csX21" fmla="*/ 20504 w 45701"/>
                <a:gd name="csY21" fmla="*/ 23549 h 140225"/>
                <a:gd name="csX22" fmla="*/ 12510 w 45701"/>
                <a:gd name="csY22" fmla="*/ 20079 h 140225"/>
                <a:gd name="csX23" fmla="*/ 9040 w 45701"/>
                <a:gd name="csY23" fmla="*/ 12085 h 1402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45701" h="140225">
                  <a:moveTo>
                    <a:pt x="149" y="140768"/>
                  </a:moveTo>
                  <a:lnTo>
                    <a:pt x="149" y="133359"/>
                  </a:lnTo>
                  <a:cubicBezTo>
                    <a:pt x="4932" y="133359"/>
                    <a:pt x="8858" y="132995"/>
                    <a:pt x="11926" y="132267"/>
                  </a:cubicBezTo>
                  <a:cubicBezTo>
                    <a:pt x="14993" y="131540"/>
                    <a:pt x="16527" y="129694"/>
                    <a:pt x="16527" y="126730"/>
                  </a:cubicBezTo>
                  <a:lnTo>
                    <a:pt x="16527" y="69485"/>
                  </a:lnTo>
                  <a:cubicBezTo>
                    <a:pt x="16527" y="64130"/>
                    <a:pt x="15487" y="60841"/>
                    <a:pt x="13407" y="59619"/>
                  </a:cubicBezTo>
                  <a:cubicBezTo>
                    <a:pt x="11327" y="58398"/>
                    <a:pt x="7220" y="57787"/>
                    <a:pt x="1085" y="57787"/>
                  </a:cubicBezTo>
                  <a:lnTo>
                    <a:pt x="1085" y="50378"/>
                  </a:lnTo>
                  <a:lnTo>
                    <a:pt x="31267" y="48116"/>
                  </a:lnTo>
                  <a:lnTo>
                    <a:pt x="31267" y="126730"/>
                  </a:lnTo>
                  <a:cubicBezTo>
                    <a:pt x="31267" y="129694"/>
                    <a:pt x="32593" y="131540"/>
                    <a:pt x="35244" y="132267"/>
                  </a:cubicBezTo>
                  <a:cubicBezTo>
                    <a:pt x="37896" y="132995"/>
                    <a:pt x="41432" y="133359"/>
                    <a:pt x="45851" y="133359"/>
                  </a:cubicBezTo>
                  <a:lnTo>
                    <a:pt x="45851" y="140768"/>
                  </a:lnTo>
                  <a:lnTo>
                    <a:pt x="149" y="140768"/>
                  </a:lnTo>
                  <a:close/>
                  <a:moveTo>
                    <a:pt x="9040" y="12085"/>
                  </a:moveTo>
                  <a:cubicBezTo>
                    <a:pt x="9040" y="9017"/>
                    <a:pt x="10197" y="6326"/>
                    <a:pt x="12510" y="4013"/>
                  </a:cubicBezTo>
                  <a:cubicBezTo>
                    <a:pt x="14824" y="1699"/>
                    <a:pt x="17489" y="542"/>
                    <a:pt x="20504" y="542"/>
                  </a:cubicBezTo>
                  <a:cubicBezTo>
                    <a:pt x="22480" y="542"/>
                    <a:pt x="24391" y="1049"/>
                    <a:pt x="26236" y="2063"/>
                  </a:cubicBezTo>
                  <a:cubicBezTo>
                    <a:pt x="28082" y="3077"/>
                    <a:pt x="29512" y="4507"/>
                    <a:pt x="30526" y="6353"/>
                  </a:cubicBezTo>
                  <a:cubicBezTo>
                    <a:pt x="31540" y="8198"/>
                    <a:pt x="32047" y="10109"/>
                    <a:pt x="32047" y="12085"/>
                  </a:cubicBezTo>
                  <a:cubicBezTo>
                    <a:pt x="32047" y="15100"/>
                    <a:pt x="30890" y="17765"/>
                    <a:pt x="28576" y="20079"/>
                  </a:cubicBezTo>
                  <a:cubicBezTo>
                    <a:pt x="26263" y="22393"/>
                    <a:pt x="23572" y="23549"/>
                    <a:pt x="20504" y="23549"/>
                  </a:cubicBezTo>
                  <a:cubicBezTo>
                    <a:pt x="17489" y="23549"/>
                    <a:pt x="14824" y="22393"/>
                    <a:pt x="12510" y="20079"/>
                  </a:cubicBezTo>
                  <a:cubicBezTo>
                    <a:pt x="10197" y="17765"/>
                    <a:pt x="9040" y="15100"/>
                    <a:pt x="9040" y="12085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18AB1799-A3F4-C58A-11FB-C248E26C4769}"/>
                </a:ext>
              </a:extLst>
            </p:cNvPr>
            <p:cNvSpPr/>
            <p:nvPr/>
          </p:nvSpPr>
          <p:spPr>
            <a:xfrm rot="-5400000">
              <a:off x="580166" y="4509055"/>
              <a:ext cx="68475" cy="96317"/>
            </a:xfrm>
            <a:custGeom>
              <a:avLst/>
              <a:gdLst>
                <a:gd name="csX0" fmla="*/ 140 w 68475"/>
                <a:gd name="csY0" fmla="*/ 95125 h 96317"/>
                <a:gd name="csX1" fmla="*/ 140 w 68475"/>
                <a:gd name="csY1" fmla="*/ 60888 h 96317"/>
                <a:gd name="csX2" fmla="*/ 2012 w 68475"/>
                <a:gd name="csY2" fmla="*/ 59250 h 96317"/>
                <a:gd name="csX3" fmla="*/ 4586 w 68475"/>
                <a:gd name="csY3" fmla="*/ 59250 h 96317"/>
                <a:gd name="csX4" fmla="*/ 6223 w 68475"/>
                <a:gd name="csY4" fmla="*/ 60888 h 96317"/>
                <a:gd name="csX5" fmla="*/ 34456 w 68475"/>
                <a:gd name="csY5" fmla="*/ 91304 h 96317"/>
                <a:gd name="csX6" fmla="*/ 51068 w 68475"/>
                <a:gd name="csY6" fmla="*/ 86820 h 96317"/>
                <a:gd name="csX7" fmla="*/ 57775 w 68475"/>
                <a:gd name="csY7" fmla="*/ 72898 h 96317"/>
                <a:gd name="csX8" fmla="*/ 52549 w 68475"/>
                <a:gd name="csY8" fmla="*/ 61356 h 96317"/>
                <a:gd name="csX9" fmla="*/ 40149 w 68475"/>
                <a:gd name="csY9" fmla="*/ 54882 h 96317"/>
                <a:gd name="csX10" fmla="*/ 26189 w 68475"/>
                <a:gd name="csY10" fmla="*/ 52153 h 96317"/>
                <a:gd name="csX11" fmla="*/ 13321 w 68475"/>
                <a:gd name="csY11" fmla="*/ 47435 h 96317"/>
                <a:gd name="csX12" fmla="*/ 3845 w 68475"/>
                <a:gd name="csY12" fmla="*/ 38972 h 96317"/>
                <a:gd name="csX13" fmla="*/ 140 w 68475"/>
                <a:gd name="csY13" fmla="*/ 26728 h 96317"/>
                <a:gd name="csX14" fmla="*/ 5015 w 68475"/>
                <a:gd name="csY14" fmla="*/ 11637 h 96317"/>
                <a:gd name="csX15" fmla="*/ 17649 w 68475"/>
                <a:gd name="csY15" fmla="*/ 3136 h 96317"/>
                <a:gd name="csX16" fmla="*/ 34456 w 68475"/>
                <a:gd name="csY16" fmla="*/ 523 h 96317"/>
                <a:gd name="csX17" fmla="*/ 53173 w 68475"/>
                <a:gd name="csY17" fmla="*/ 6295 h 96317"/>
                <a:gd name="csX18" fmla="*/ 59257 w 68475"/>
                <a:gd name="csY18" fmla="*/ 1069 h 96317"/>
                <a:gd name="csX19" fmla="*/ 60270 w 68475"/>
                <a:gd name="csY19" fmla="*/ 523 h 96317"/>
                <a:gd name="csX20" fmla="*/ 61752 w 68475"/>
                <a:gd name="csY20" fmla="*/ 523 h 96317"/>
                <a:gd name="csX21" fmla="*/ 62883 w 68475"/>
                <a:gd name="csY21" fmla="*/ 1108 h 96317"/>
                <a:gd name="csX22" fmla="*/ 63390 w 68475"/>
                <a:gd name="csY22" fmla="*/ 2239 h 96317"/>
                <a:gd name="csX23" fmla="*/ 63390 w 68475"/>
                <a:gd name="csY23" fmla="*/ 29692 h 96317"/>
                <a:gd name="csX24" fmla="*/ 61752 w 68475"/>
                <a:gd name="csY24" fmla="*/ 31642 h 96317"/>
                <a:gd name="csX25" fmla="*/ 59257 w 68475"/>
                <a:gd name="csY25" fmla="*/ 31642 h 96317"/>
                <a:gd name="csX26" fmla="*/ 57385 w 68475"/>
                <a:gd name="csY26" fmla="*/ 29692 h 96317"/>
                <a:gd name="csX27" fmla="*/ 51301 w 68475"/>
                <a:gd name="csY27" fmla="*/ 12105 h 96317"/>
                <a:gd name="csX28" fmla="*/ 34222 w 68475"/>
                <a:gd name="csY28" fmla="*/ 5437 h 96317"/>
                <a:gd name="csX29" fmla="*/ 17922 w 68475"/>
                <a:gd name="csY29" fmla="*/ 8907 h 96317"/>
                <a:gd name="csX30" fmla="*/ 10981 w 68475"/>
                <a:gd name="csY30" fmla="*/ 20879 h 96317"/>
                <a:gd name="csX31" fmla="*/ 15972 w 68475"/>
                <a:gd name="csY31" fmla="*/ 30472 h 96317"/>
                <a:gd name="csX32" fmla="*/ 27593 w 68475"/>
                <a:gd name="csY32" fmla="*/ 35853 h 96317"/>
                <a:gd name="csX33" fmla="*/ 41787 w 68475"/>
                <a:gd name="csY33" fmla="*/ 38505 h 96317"/>
                <a:gd name="csX34" fmla="*/ 55162 w 68475"/>
                <a:gd name="csY34" fmla="*/ 44042 h 96317"/>
                <a:gd name="csX35" fmla="*/ 64989 w 68475"/>
                <a:gd name="csY35" fmla="*/ 53869 h 96317"/>
                <a:gd name="csX36" fmla="*/ 68616 w 68475"/>
                <a:gd name="csY36" fmla="*/ 67283 h 96317"/>
                <a:gd name="csX37" fmla="*/ 66003 w 68475"/>
                <a:gd name="csY37" fmla="*/ 80424 h 96317"/>
                <a:gd name="csX38" fmla="*/ 58750 w 68475"/>
                <a:gd name="csY38" fmla="*/ 89705 h 96317"/>
                <a:gd name="csX39" fmla="*/ 47753 w 68475"/>
                <a:gd name="csY39" fmla="*/ 95125 h 96317"/>
                <a:gd name="csX40" fmla="*/ 34456 w 68475"/>
                <a:gd name="csY40" fmla="*/ 96841 h 96317"/>
                <a:gd name="csX41" fmla="*/ 12073 w 68475"/>
                <a:gd name="csY41" fmla="*/ 88028 h 96317"/>
                <a:gd name="csX42" fmla="*/ 4352 w 68475"/>
                <a:gd name="csY42" fmla="*/ 96373 h 96317"/>
                <a:gd name="csX43" fmla="*/ 3260 w 68475"/>
                <a:gd name="csY43" fmla="*/ 96841 h 96317"/>
                <a:gd name="csX44" fmla="*/ 2012 w 68475"/>
                <a:gd name="csY44" fmla="*/ 96841 h 96317"/>
                <a:gd name="csX45" fmla="*/ 140 w 68475"/>
                <a:gd name="csY45" fmla="*/ 95125 h 963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68475" h="96317">
                  <a:moveTo>
                    <a:pt x="140" y="95125"/>
                  </a:moveTo>
                  <a:lnTo>
                    <a:pt x="140" y="60888"/>
                  </a:lnTo>
                  <a:cubicBezTo>
                    <a:pt x="140" y="59796"/>
                    <a:pt x="764" y="59250"/>
                    <a:pt x="2012" y="59250"/>
                  </a:cubicBezTo>
                  <a:lnTo>
                    <a:pt x="4586" y="59250"/>
                  </a:lnTo>
                  <a:cubicBezTo>
                    <a:pt x="5365" y="59250"/>
                    <a:pt x="5911" y="59796"/>
                    <a:pt x="6223" y="60888"/>
                  </a:cubicBezTo>
                  <a:cubicBezTo>
                    <a:pt x="10123" y="81165"/>
                    <a:pt x="19534" y="91304"/>
                    <a:pt x="34456" y="91304"/>
                  </a:cubicBezTo>
                  <a:cubicBezTo>
                    <a:pt x="41059" y="91304"/>
                    <a:pt x="46596" y="89809"/>
                    <a:pt x="51068" y="86820"/>
                  </a:cubicBezTo>
                  <a:cubicBezTo>
                    <a:pt x="55539" y="83830"/>
                    <a:pt x="57775" y="79189"/>
                    <a:pt x="57775" y="72898"/>
                  </a:cubicBezTo>
                  <a:cubicBezTo>
                    <a:pt x="57775" y="68375"/>
                    <a:pt x="56033" y="64527"/>
                    <a:pt x="52549" y="61356"/>
                  </a:cubicBezTo>
                  <a:cubicBezTo>
                    <a:pt x="49066" y="58184"/>
                    <a:pt x="44933" y="56026"/>
                    <a:pt x="40149" y="54882"/>
                  </a:cubicBezTo>
                  <a:lnTo>
                    <a:pt x="26189" y="52153"/>
                  </a:lnTo>
                  <a:cubicBezTo>
                    <a:pt x="21457" y="51113"/>
                    <a:pt x="17168" y="49540"/>
                    <a:pt x="13321" y="47435"/>
                  </a:cubicBezTo>
                  <a:cubicBezTo>
                    <a:pt x="9473" y="45329"/>
                    <a:pt x="6314" y="42508"/>
                    <a:pt x="3845" y="38972"/>
                  </a:cubicBezTo>
                  <a:cubicBezTo>
                    <a:pt x="1375" y="35437"/>
                    <a:pt x="140" y="31355"/>
                    <a:pt x="140" y="26728"/>
                  </a:cubicBezTo>
                  <a:cubicBezTo>
                    <a:pt x="140" y="20593"/>
                    <a:pt x="1765" y="15563"/>
                    <a:pt x="5015" y="11637"/>
                  </a:cubicBezTo>
                  <a:cubicBezTo>
                    <a:pt x="8264" y="7712"/>
                    <a:pt x="12476" y="4878"/>
                    <a:pt x="17649" y="3136"/>
                  </a:cubicBezTo>
                  <a:cubicBezTo>
                    <a:pt x="22822" y="1394"/>
                    <a:pt x="28424" y="523"/>
                    <a:pt x="34456" y="523"/>
                  </a:cubicBezTo>
                  <a:cubicBezTo>
                    <a:pt x="41631" y="523"/>
                    <a:pt x="47870" y="2447"/>
                    <a:pt x="53173" y="6295"/>
                  </a:cubicBezTo>
                  <a:lnTo>
                    <a:pt x="59257" y="1069"/>
                  </a:lnTo>
                  <a:cubicBezTo>
                    <a:pt x="59257" y="705"/>
                    <a:pt x="59595" y="523"/>
                    <a:pt x="60270" y="523"/>
                  </a:cubicBezTo>
                  <a:lnTo>
                    <a:pt x="61752" y="523"/>
                  </a:lnTo>
                  <a:cubicBezTo>
                    <a:pt x="62168" y="523"/>
                    <a:pt x="62545" y="718"/>
                    <a:pt x="62883" y="1108"/>
                  </a:cubicBezTo>
                  <a:cubicBezTo>
                    <a:pt x="63221" y="1498"/>
                    <a:pt x="63390" y="1875"/>
                    <a:pt x="63390" y="2239"/>
                  </a:cubicBezTo>
                  <a:lnTo>
                    <a:pt x="63390" y="29692"/>
                  </a:lnTo>
                  <a:cubicBezTo>
                    <a:pt x="63390" y="30992"/>
                    <a:pt x="62844" y="31642"/>
                    <a:pt x="61752" y="31642"/>
                  </a:cubicBezTo>
                  <a:lnTo>
                    <a:pt x="59257" y="31642"/>
                  </a:lnTo>
                  <a:cubicBezTo>
                    <a:pt x="58009" y="31642"/>
                    <a:pt x="57385" y="30992"/>
                    <a:pt x="57385" y="29692"/>
                  </a:cubicBezTo>
                  <a:cubicBezTo>
                    <a:pt x="57385" y="22413"/>
                    <a:pt x="55357" y="16550"/>
                    <a:pt x="51301" y="12105"/>
                  </a:cubicBezTo>
                  <a:cubicBezTo>
                    <a:pt x="47246" y="7660"/>
                    <a:pt x="41553" y="5437"/>
                    <a:pt x="34222" y="5437"/>
                  </a:cubicBezTo>
                  <a:cubicBezTo>
                    <a:pt x="27983" y="5437"/>
                    <a:pt x="22549" y="6594"/>
                    <a:pt x="17922" y="8907"/>
                  </a:cubicBezTo>
                  <a:cubicBezTo>
                    <a:pt x="13294" y="11221"/>
                    <a:pt x="10981" y="15211"/>
                    <a:pt x="10981" y="20879"/>
                  </a:cubicBezTo>
                  <a:cubicBezTo>
                    <a:pt x="10981" y="24778"/>
                    <a:pt x="12645" y="27976"/>
                    <a:pt x="15972" y="30472"/>
                  </a:cubicBezTo>
                  <a:cubicBezTo>
                    <a:pt x="19300" y="32967"/>
                    <a:pt x="23173" y="34761"/>
                    <a:pt x="27593" y="35853"/>
                  </a:cubicBezTo>
                  <a:lnTo>
                    <a:pt x="41787" y="38505"/>
                  </a:lnTo>
                  <a:cubicBezTo>
                    <a:pt x="46570" y="39596"/>
                    <a:pt x="51029" y="41442"/>
                    <a:pt x="55162" y="44042"/>
                  </a:cubicBezTo>
                  <a:cubicBezTo>
                    <a:pt x="59296" y="46642"/>
                    <a:pt x="62571" y="49917"/>
                    <a:pt x="64989" y="53869"/>
                  </a:cubicBezTo>
                  <a:cubicBezTo>
                    <a:pt x="67407" y="57820"/>
                    <a:pt x="68616" y="62291"/>
                    <a:pt x="68616" y="67283"/>
                  </a:cubicBezTo>
                  <a:cubicBezTo>
                    <a:pt x="68616" y="72326"/>
                    <a:pt x="67745" y="76707"/>
                    <a:pt x="66003" y="80424"/>
                  </a:cubicBezTo>
                  <a:cubicBezTo>
                    <a:pt x="64261" y="84142"/>
                    <a:pt x="61843" y="87235"/>
                    <a:pt x="58750" y="89705"/>
                  </a:cubicBezTo>
                  <a:cubicBezTo>
                    <a:pt x="55656" y="92175"/>
                    <a:pt x="51990" y="93982"/>
                    <a:pt x="47753" y="95125"/>
                  </a:cubicBezTo>
                  <a:cubicBezTo>
                    <a:pt x="43516" y="96269"/>
                    <a:pt x="39083" y="96841"/>
                    <a:pt x="34456" y="96841"/>
                  </a:cubicBezTo>
                  <a:cubicBezTo>
                    <a:pt x="25721" y="96841"/>
                    <a:pt x="18260" y="93904"/>
                    <a:pt x="12073" y="88028"/>
                  </a:cubicBezTo>
                  <a:lnTo>
                    <a:pt x="4352" y="96373"/>
                  </a:lnTo>
                  <a:cubicBezTo>
                    <a:pt x="4352" y="96685"/>
                    <a:pt x="3988" y="96841"/>
                    <a:pt x="3260" y="96841"/>
                  </a:cubicBezTo>
                  <a:lnTo>
                    <a:pt x="2012" y="96841"/>
                  </a:lnTo>
                  <a:cubicBezTo>
                    <a:pt x="764" y="96841"/>
                    <a:pt x="140" y="96269"/>
                    <a:pt x="140" y="95125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D047DBF3-6CA4-0B73-D488-29408A962E7D}"/>
                </a:ext>
              </a:extLst>
            </p:cNvPr>
            <p:cNvSpPr/>
            <p:nvPr/>
          </p:nvSpPr>
          <p:spPr>
            <a:xfrm rot="-5400000">
              <a:off x="582233" y="4392276"/>
              <a:ext cx="103961" cy="133285"/>
            </a:xfrm>
            <a:custGeom>
              <a:avLst/>
              <a:gdLst>
                <a:gd name="csX0" fmla="*/ 124 w 103961"/>
                <a:gd name="csY0" fmla="*/ 133785 h 133285"/>
                <a:gd name="csX1" fmla="*/ 124 w 103961"/>
                <a:gd name="csY1" fmla="*/ 126532 h 133285"/>
                <a:gd name="csX2" fmla="*/ 11862 w 103961"/>
                <a:gd name="csY2" fmla="*/ 125284 h 133285"/>
                <a:gd name="csX3" fmla="*/ 16502 w 103961"/>
                <a:gd name="csY3" fmla="*/ 119747 h 133285"/>
                <a:gd name="csX4" fmla="*/ 16502 w 103961"/>
                <a:gd name="csY4" fmla="*/ 18750 h 133285"/>
                <a:gd name="csX5" fmla="*/ 12408 w 103961"/>
                <a:gd name="csY5" fmla="*/ 11575 h 133285"/>
                <a:gd name="csX6" fmla="*/ 124 w 103961"/>
                <a:gd name="csY6" fmla="*/ 10170 h 133285"/>
                <a:gd name="csX7" fmla="*/ 124 w 103961"/>
                <a:gd name="csY7" fmla="*/ 2762 h 133285"/>
                <a:gd name="csX8" fmla="*/ 31087 w 103961"/>
                <a:gd name="csY8" fmla="*/ 500 h 133285"/>
                <a:gd name="csX9" fmla="*/ 31087 w 103961"/>
                <a:gd name="csY9" fmla="*/ 13524 h 133285"/>
                <a:gd name="csX10" fmla="*/ 44462 w 103961"/>
                <a:gd name="csY10" fmla="*/ 3814 h 133285"/>
                <a:gd name="csX11" fmla="*/ 60723 w 103961"/>
                <a:gd name="csY11" fmla="*/ 500 h 133285"/>
                <a:gd name="csX12" fmla="*/ 82989 w 103961"/>
                <a:gd name="csY12" fmla="*/ 7207 h 133285"/>
                <a:gd name="csX13" fmla="*/ 98509 w 103961"/>
                <a:gd name="csY13" fmla="*/ 24833 h 133285"/>
                <a:gd name="csX14" fmla="*/ 104085 w 103961"/>
                <a:gd name="csY14" fmla="*/ 47918 h 133285"/>
                <a:gd name="csX15" fmla="*/ 97885 w 103961"/>
                <a:gd name="csY15" fmla="*/ 71549 h 133285"/>
                <a:gd name="csX16" fmla="*/ 81000 w 103961"/>
                <a:gd name="csY16" fmla="*/ 88980 h 133285"/>
                <a:gd name="csX17" fmla="*/ 57525 w 103961"/>
                <a:gd name="csY17" fmla="*/ 95492 h 133285"/>
                <a:gd name="csX18" fmla="*/ 31711 w 103961"/>
                <a:gd name="csY18" fmla="*/ 83091 h 133285"/>
                <a:gd name="csX19" fmla="*/ 31711 w 103961"/>
                <a:gd name="csY19" fmla="*/ 119747 h 133285"/>
                <a:gd name="csX20" fmla="*/ 36390 w 103961"/>
                <a:gd name="csY20" fmla="*/ 125284 h 133285"/>
                <a:gd name="csX21" fmla="*/ 48088 w 103961"/>
                <a:gd name="csY21" fmla="*/ 126532 h 133285"/>
                <a:gd name="csX22" fmla="*/ 48088 w 103961"/>
                <a:gd name="csY22" fmla="*/ 133785 h 133285"/>
                <a:gd name="csX23" fmla="*/ 124 w 103961"/>
                <a:gd name="csY23" fmla="*/ 133785 h 133285"/>
                <a:gd name="csX24" fmla="*/ 31711 w 103961"/>
                <a:gd name="csY24" fmla="*/ 72797 h 133285"/>
                <a:gd name="csX25" fmla="*/ 41927 w 103961"/>
                <a:gd name="csY25" fmla="*/ 85119 h 133285"/>
                <a:gd name="csX26" fmla="*/ 56277 w 103961"/>
                <a:gd name="csY26" fmla="*/ 89954 h 133285"/>
                <a:gd name="csX27" fmla="*/ 69107 w 103961"/>
                <a:gd name="csY27" fmla="*/ 86094 h 133285"/>
                <a:gd name="csX28" fmla="*/ 78505 w 103961"/>
                <a:gd name="csY28" fmla="*/ 75682 h 133285"/>
                <a:gd name="csX29" fmla="*/ 84081 w 103961"/>
                <a:gd name="csY29" fmla="*/ 61878 h 133285"/>
                <a:gd name="csX30" fmla="*/ 85835 w 103961"/>
                <a:gd name="csY30" fmla="*/ 47918 h 133285"/>
                <a:gd name="csX31" fmla="*/ 82833 w 103961"/>
                <a:gd name="csY31" fmla="*/ 29746 h 133285"/>
                <a:gd name="csX32" fmla="*/ 73630 w 103961"/>
                <a:gd name="csY32" fmla="*/ 13290 h 133285"/>
                <a:gd name="csX33" fmla="*/ 58617 w 103961"/>
                <a:gd name="csY33" fmla="*/ 6583 h 133285"/>
                <a:gd name="csX34" fmla="*/ 43019 w 103961"/>
                <a:gd name="csY34" fmla="*/ 10912 h 133285"/>
                <a:gd name="csX35" fmla="*/ 31711 w 103961"/>
                <a:gd name="csY35" fmla="*/ 22727 h 133285"/>
                <a:gd name="csX36" fmla="*/ 31711 w 103961"/>
                <a:gd name="csY36" fmla="*/ 72797 h 133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103961" h="133285">
                  <a:moveTo>
                    <a:pt x="124" y="133785"/>
                  </a:moveTo>
                  <a:lnTo>
                    <a:pt x="124" y="126532"/>
                  </a:lnTo>
                  <a:cubicBezTo>
                    <a:pt x="4856" y="126532"/>
                    <a:pt x="8768" y="126116"/>
                    <a:pt x="11862" y="125284"/>
                  </a:cubicBezTo>
                  <a:cubicBezTo>
                    <a:pt x="14956" y="124452"/>
                    <a:pt x="16502" y="122606"/>
                    <a:pt x="16502" y="119747"/>
                  </a:cubicBezTo>
                  <a:lnTo>
                    <a:pt x="16502" y="18750"/>
                  </a:lnTo>
                  <a:cubicBezTo>
                    <a:pt x="16502" y="14902"/>
                    <a:pt x="15138" y="12510"/>
                    <a:pt x="12408" y="11575"/>
                  </a:cubicBezTo>
                  <a:cubicBezTo>
                    <a:pt x="9678" y="10638"/>
                    <a:pt x="5584" y="10170"/>
                    <a:pt x="124" y="10170"/>
                  </a:cubicBezTo>
                  <a:lnTo>
                    <a:pt x="124" y="2762"/>
                  </a:lnTo>
                  <a:lnTo>
                    <a:pt x="31087" y="500"/>
                  </a:lnTo>
                  <a:lnTo>
                    <a:pt x="31087" y="13524"/>
                  </a:lnTo>
                  <a:cubicBezTo>
                    <a:pt x="34934" y="9261"/>
                    <a:pt x="39393" y="6024"/>
                    <a:pt x="44462" y="3814"/>
                  </a:cubicBezTo>
                  <a:cubicBezTo>
                    <a:pt x="49531" y="1605"/>
                    <a:pt x="54952" y="500"/>
                    <a:pt x="60723" y="500"/>
                  </a:cubicBezTo>
                  <a:cubicBezTo>
                    <a:pt x="68938" y="500"/>
                    <a:pt x="76360" y="2736"/>
                    <a:pt x="82989" y="7207"/>
                  </a:cubicBezTo>
                  <a:cubicBezTo>
                    <a:pt x="89618" y="11678"/>
                    <a:pt x="94791" y="17554"/>
                    <a:pt x="98509" y="24833"/>
                  </a:cubicBezTo>
                  <a:cubicBezTo>
                    <a:pt x="102227" y="32112"/>
                    <a:pt x="104085" y="39807"/>
                    <a:pt x="104085" y="47918"/>
                  </a:cubicBezTo>
                  <a:cubicBezTo>
                    <a:pt x="104085" y="56393"/>
                    <a:pt x="102019" y="64270"/>
                    <a:pt x="97885" y="71549"/>
                  </a:cubicBezTo>
                  <a:cubicBezTo>
                    <a:pt x="93752" y="78828"/>
                    <a:pt x="88123" y="84638"/>
                    <a:pt x="81000" y="88980"/>
                  </a:cubicBezTo>
                  <a:cubicBezTo>
                    <a:pt x="73877" y="93321"/>
                    <a:pt x="66052" y="95492"/>
                    <a:pt x="57525" y="95492"/>
                  </a:cubicBezTo>
                  <a:cubicBezTo>
                    <a:pt x="47334" y="95492"/>
                    <a:pt x="38729" y="91358"/>
                    <a:pt x="31711" y="83091"/>
                  </a:cubicBezTo>
                  <a:lnTo>
                    <a:pt x="31711" y="119747"/>
                  </a:lnTo>
                  <a:cubicBezTo>
                    <a:pt x="31711" y="122606"/>
                    <a:pt x="33270" y="124452"/>
                    <a:pt x="36390" y="125284"/>
                  </a:cubicBezTo>
                  <a:cubicBezTo>
                    <a:pt x="39510" y="126116"/>
                    <a:pt x="43409" y="126532"/>
                    <a:pt x="48088" y="126532"/>
                  </a:cubicBezTo>
                  <a:lnTo>
                    <a:pt x="48088" y="133785"/>
                  </a:lnTo>
                  <a:lnTo>
                    <a:pt x="124" y="133785"/>
                  </a:lnTo>
                  <a:close/>
                  <a:moveTo>
                    <a:pt x="31711" y="72797"/>
                  </a:moveTo>
                  <a:cubicBezTo>
                    <a:pt x="34154" y="77788"/>
                    <a:pt x="37560" y="81896"/>
                    <a:pt x="41927" y="85119"/>
                  </a:cubicBezTo>
                  <a:cubicBezTo>
                    <a:pt x="46294" y="88343"/>
                    <a:pt x="51078" y="89954"/>
                    <a:pt x="56277" y="89954"/>
                  </a:cubicBezTo>
                  <a:cubicBezTo>
                    <a:pt x="61113" y="89954"/>
                    <a:pt x="65389" y="88668"/>
                    <a:pt x="69107" y="86094"/>
                  </a:cubicBezTo>
                  <a:cubicBezTo>
                    <a:pt x="72824" y="83520"/>
                    <a:pt x="75957" y="80050"/>
                    <a:pt x="78505" y="75682"/>
                  </a:cubicBezTo>
                  <a:cubicBezTo>
                    <a:pt x="81052" y="71315"/>
                    <a:pt x="82911" y="66713"/>
                    <a:pt x="84081" y="61878"/>
                  </a:cubicBezTo>
                  <a:cubicBezTo>
                    <a:pt x="85251" y="57043"/>
                    <a:pt x="85835" y="52389"/>
                    <a:pt x="85835" y="47918"/>
                  </a:cubicBezTo>
                  <a:cubicBezTo>
                    <a:pt x="85835" y="42302"/>
                    <a:pt x="84835" y="36245"/>
                    <a:pt x="82833" y="29746"/>
                  </a:cubicBezTo>
                  <a:cubicBezTo>
                    <a:pt x="80831" y="23247"/>
                    <a:pt x="77764" y="17762"/>
                    <a:pt x="73630" y="13290"/>
                  </a:cubicBezTo>
                  <a:cubicBezTo>
                    <a:pt x="69497" y="8819"/>
                    <a:pt x="64492" y="6583"/>
                    <a:pt x="58617" y="6583"/>
                  </a:cubicBezTo>
                  <a:cubicBezTo>
                    <a:pt x="52950" y="6583"/>
                    <a:pt x="47751" y="8026"/>
                    <a:pt x="43019" y="10912"/>
                  </a:cubicBezTo>
                  <a:cubicBezTo>
                    <a:pt x="38288" y="13797"/>
                    <a:pt x="34518" y="17736"/>
                    <a:pt x="31711" y="22727"/>
                  </a:cubicBezTo>
                  <a:lnTo>
                    <a:pt x="31711" y="72797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21B677C8-BC0F-06E8-03A7-E44022098EB4}"/>
                </a:ext>
              </a:extLst>
            </p:cNvPr>
            <p:cNvSpPr/>
            <p:nvPr/>
          </p:nvSpPr>
          <p:spPr>
            <a:xfrm rot="-5400000">
              <a:off x="563827" y="4297948"/>
              <a:ext cx="47340" cy="145451"/>
            </a:xfrm>
            <a:custGeom>
              <a:avLst/>
              <a:gdLst>
                <a:gd name="csX0" fmla="*/ 97 w 47340"/>
                <a:gd name="csY0" fmla="*/ 145943 h 145451"/>
                <a:gd name="csX1" fmla="*/ 97 w 47340"/>
                <a:gd name="csY1" fmla="*/ 138534 h 145451"/>
                <a:gd name="csX2" fmla="*/ 11874 w 47340"/>
                <a:gd name="csY2" fmla="*/ 137442 h 145451"/>
                <a:gd name="csX3" fmla="*/ 16475 w 47340"/>
                <a:gd name="csY3" fmla="*/ 131905 h 145451"/>
                <a:gd name="csX4" fmla="*/ 16475 w 47340"/>
                <a:gd name="csY4" fmla="*/ 21861 h 145451"/>
                <a:gd name="csX5" fmla="*/ 14759 w 47340"/>
                <a:gd name="csY5" fmla="*/ 13750 h 145451"/>
                <a:gd name="csX6" fmla="*/ 9885 w 47340"/>
                <a:gd name="csY6" fmla="*/ 10669 h 145451"/>
                <a:gd name="csX7" fmla="*/ 97 w 47340"/>
                <a:gd name="csY7" fmla="*/ 10084 h 145451"/>
                <a:gd name="csX8" fmla="*/ 97 w 47340"/>
                <a:gd name="csY8" fmla="*/ 2753 h 145451"/>
                <a:gd name="csX9" fmla="*/ 31215 w 47340"/>
                <a:gd name="csY9" fmla="*/ 491 h 145451"/>
                <a:gd name="csX10" fmla="*/ 31215 w 47340"/>
                <a:gd name="csY10" fmla="*/ 131905 h 145451"/>
                <a:gd name="csX11" fmla="*/ 35816 w 47340"/>
                <a:gd name="csY11" fmla="*/ 137442 h 145451"/>
                <a:gd name="csX12" fmla="*/ 47437 w 47340"/>
                <a:gd name="csY12" fmla="*/ 138534 h 145451"/>
                <a:gd name="csX13" fmla="*/ 47437 w 47340"/>
                <a:gd name="csY13" fmla="*/ 145943 h 145451"/>
                <a:gd name="csX14" fmla="*/ 97 w 47340"/>
                <a:gd name="csY14" fmla="*/ 145943 h 145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7340" h="145451">
                  <a:moveTo>
                    <a:pt x="97" y="145943"/>
                  </a:moveTo>
                  <a:lnTo>
                    <a:pt x="97" y="138534"/>
                  </a:lnTo>
                  <a:cubicBezTo>
                    <a:pt x="4881" y="138534"/>
                    <a:pt x="8806" y="138170"/>
                    <a:pt x="11874" y="137442"/>
                  </a:cubicBezTo>
                  <a:cubicBezTo>
                    <a:pt x="14941" y="136714"/>
                    <a:pt x="16475" y="134868"/>
                    <a:pt x="16475" y="131905"/>
                  </a:cubicBezTo>
                  <a:lnTo>
                    <a:pt x="16475" y="21861"/>
                  </a:lnTo>
                  <a:cubicBezTo>
                    <a:pt x="16475" y="18117"/>
                    <a:pt x="15903" y="15414"/>
                    <a:pt x="14759" y="13750"/>
                  </a:cubicBezTo>
                  <a:cubicBezTo>
                    <a:pt x="13615" y="12086"/>
                    <a:pt x="11991" y="11059"/>
                    <a:pt x="9885" y="10669"/>
                  </a:cubicBezTo>
                  <a:cubicBezTo>
                    <a:pt x="7779" y="10279"/>
                    <a:pt x="4517" y="10084"/>
                    <a:pt x="97" y="10084"/>
                  </a:cubicBezTo>
                  <a:lnTo>
                    <a:pt x="97" y="2753"/>
                  </a:lnTo>
                  <a:lnTo>
                    <a:pt x="31215" y="491"/>
                  </a:lnTo>
                  <a:lnTo>
                    <a:pt x="31215" y="131905"/>
                  </a:lnTo>
                  <a:cubicBezTo>
                    <a:pt x="31215" y="134868"/>
                    <a:pt x="32749" y="136714"/>
                    <a:pt x="35816" y="137442"/>
                  </a:cubicBezTo>
                  <a:cubicBezTo>
                    <a:pt x="38884" y="138170"/>
                    <a:pt x="42758" y="138534"/>
                    <a:pt x="47437" y="138534"/>
                  </a:cubicBezTo>
                  <a:lnTo>
                    <a:pt x="47437" y="145943"/>
                  </a:lnTo>
                  <a:lnTo>
                    <a:pt x="97" y="145943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8A8CC3D0-1B3A-8A09-2875-8E5554E5634B}"/>
                </a:ext>
              </a:extLst>
            </p:cNvPr>
            <p:cNvSpPr/>
            <p:nvPr/>
          </p:nvSpPr>
          <p:spPr>
            <a:xfrm rot="-5400000">
              <a:off x="566908" y="4238969"/>
              <a:ext cx="94992" cy="96317"/>
            </a:xfrm>
            <a:custGeom>
              <a:avLst/>
              <a:gdLst>
                <a:gd name="csX0" fmla="*/ 86 w 94992"/>
                <a:gd name="csY0" fmla="*/ 73858 h 96317"/>
                <a:gd name="csX1" fmla="*/ 9913 w 94992"/>
                <a:gd name="csY1" fmla="*/ 53541 h 96317"/>
                <a:gd name="csX2" fmla="*/ 33505 w 94992"/>
                <a:gd name="csY2" fmla="*/ 42506 h 96317"/>
                <a:gd name="csX3" fmla="*/ 59670 w 94992"/>
                <a:gd name="csY3" fmla="*/ 39309 h 96317"/>
                <a:gd name="csX4" fmla="*/ 59670 w 94992"/>
                <a:gd name="csY4" fmla="*/ 30652 h 96317"/>
                <a:gd name="csX5" fmla="*/ 56980 w 94992"/>
                <a:gd name="csY5" fmla="*/ 18953 h 96317"/>
                <a:gd name="csX6" fmla="*/ 49298 w 94992"/>
                <a:gd name="csY6" fmla="*/ 9633 h 96317"/>
                <a:gd name="csX7" fmla="*/ 38223 w 94992"/>
                <a:gd name="csY7" fmla="*/ 6007 h 96317"/>
                <a:gd name="csX8" fmla="*/ 17088 w 94992"/>
                <a:gd name="csY8" fmla="*/ 12246 h 96317"/>
                <a:gd name="csX9" fmla="*/ 23678 w 94992"/>
                <a:gd name="csY9" fmla="*/ 15249 h 96317"/>
                <a:gd name="csX10" fmla="*/ 26291 w 94992"/>
                <a:gd name="csY10" fmla="*/ 22306 h 96317"/>
                <a:gd name="csX11" fmla="*/ 23327 w 94992"/>
                <a:gd name="csY11" fmla="*/ 29443 h 96317"/>
                <a:gd name="csX12" fmla="*/ 16230 w 94992"/>
                <a:gd name="csY12" fmla="*/ 32445 h 96317"/>
                <a:gd name="csX13" fmla="*/ 9055 w 94992"/>
                <a:gd name="csY13" fmla="*/ 29443 h 96317"/>
                <a:gd name="csX14" fmla="*/ 6091 w 94992"/>
                <a:gd name="csY14" fmla="*/ 22306 h 96317"/>
                <a:gd name="csX15" fmla="*/ 16113 w 94992"/>
                <a:gd name="csY15" fmla="*/ 5850 h 96317"/>
                <a:gd name="csX16" fmla="*/ 38223 w 94992"/>
                <a:gd name="csY16" fmla="*/ 469 h 96317"/>
                <a:gd name="csX17" fmla="*/ 55342 w 94992"/>
                <a:gd name="csY17" fmla="*/ 4096 h 96317"/>
                <a:gd name="csX18" fmla="*/ 69419 w 94992"/>
                <a:gd name="csY18" fmla="*/ 14507 h 96317"/>
                <a:gd name="csX19" fmla="*/ 74879 w 94992"/>
                <a:gd name="csY19" fmla="*/ 30262 h 96317"/>
                <a:gd name="csX20" fmla="*/ 74879 w 94992"/>
                <a:gd name="csY20" fmla="*/ 77446 h 96317"/>
                <a:gd name="csX21" fmla="*/ 76633 w 94992"/>
                <a:gd name="csY21" fmla="*/ 85010 h 96317"/>
                <a:gd name="csX22" fmla="*/ 82054 w 94992"/>
                <a:gd name="csY22" fmla="*/ 88442 h 96317"/>
                <a:gd name="csX23" fmla="*/ 87240 w 94992"/>
                <a:gd name="csY23" fmla="*/ 84933 h 96317"/>
                <a:gd name="csX24" fmla="*/ 88917 w 94992"/>
                <a:gd name="csY24" fmla="*/ 77446 h 96317"/>
                <a:gd name="csX25" fmla="*/ 88917 w 94992"/>
                <a:gd name="csY25" fmla="*/ 64031 h 96317"/>
                <a:gd name="csX26" fmla="*/ 95078 w 94992"/>
                <a:gd name="csY26" fmla="*/ 64031 h 96317"/>
                <a:gd name="csX27" fmla="*/ 95078 w 94992"/>
                <a:gd name="csY27" fmla="*/ 77446 h 96317"/>
                <a:gd name="csX28" fmla="*/ 92621 w 94992"/>
                <a:gd name="csY28" fmla="*/ 86376 h 96317"/>
                <a:gd name="csX29" fmla="*/ 85992 w 94992"/>
                <a:gd name="csY29" fmla="*/ 93160 h 96317"/>
                <a:gd name="csX30" fmla="*/ 77062 w 94992"/>
                <a:gd name="csY30" fmla="*/ 95695 h 96317"/>
                <a:gd name="csX31" fmla="*/ 66456 w 94992"/>
                <a:gd name="csY31" fmla="*/ 90938 h 96317"/>
                <a:gd name="csX32" fmla="*/ 61464 w 94992"/>
                <a:gd name="csY32" fmla="*/ 79629 h 96317"/>
                <a:gd name="csX33" fmla="*/ 50000 w 94992"/>
                <a:gd name="csY33" fmla="*/ 92147 h 96317"/>
                <a:gd name="csX34" fmla="*/ 33855 w 94992"/>
                <a:gd name="csY34" fmla="*/ 96787 h 96317"/>
                <a:gd name="csX35" fmla="*/ 18102 w 94992"/>
                <a:gd name="csY35" fmla="*/ 94447 h 96317"/>
                <a:gd name="csX36" fmla="*/ 5233 w 94992"/>
                <a:gd name="csY36" fmla="*/ 87038 h 96317"/>
                <a:gd name="csX37" fmla="*/ 86 w 94992"/>
                <a:gd name="csY37" fmla="*/ 73858 h 96317"/>
                <a:gd name="csX38" fmla="*/ 17088 w 94992"/>
                <a:gd name="csY38" fmla="*/ 73858 h 96317"/>
                <a:gd name="csX39" fmla="*/ 22508 w 94992"/>
                <a:gd name="csY39" fmla="*/ 86258 h 96317"/>
                <a:gd name="csX40" fmla="*/ 35260 w 94992"/>
                <a:gd name="csY40" fmla="*/ 91250 h 96317"/>
                <a:gd name="csX41" fmla="*/ 47582 w 94992"/>
                <a:gd name="csY41" fmla="*/ 87896 h 96317"/>
                <a:gd name="csX42" fmla="*/ 56395 w 94992"/>
                <a:gd name="csY42" fmla="*/ 78693 h 96317"/>
                <a:gd name="csX43" fmla="*/ 59670 w 94992"/>
                <a:gd name="csY43" fmla="*/ 66371 h 96317"/>
                <a:gd name="csX44" fmla="*/ 59670 w 94992"/>
                <a:gd name="csY44" fmla="*/ 44612 h 96317"/>
                <a:gd name="csX45" fmla="*/ 40134 w 94992"/>
                <a:gd name="csY45" fmla="*/ 47731 h 96317"/>
                <a:gd name="csX46" fmla="*/ 23639 w 94992"/>
                <a:gd name="csY46" fmla="*/ 57480 h 96317"/>
                <a:gd name="csX47" fmla="*/ 17088 w 94992"/>
                <a:gd name="csY47" fmla="*/ 73858 h 963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94992" h="96317">
                  <a:moveTo>
                    <a:pt x="86" y="73858"/>
                  </a:moveTo>
                  <a:cubicBezTo>
                    <a:pt x="86" y="65539"/>
                    <a:pt x="3362" y="58767"/>
                    <a:pt x="9913" y="53541"/>
                  </a:cubicBezTo>
                  <a:cubicBezTo>
                    <a:pt x="16464" y="48316"/>
                    <a:pt x="24328" y="44638"/>
                    <a:pt x="33505" y="42506"/>
                  </a:cubicBezTo>
                  <a:cubicBezTo>
                    <a:pt x="42681" y="40374"/>
                    <a:pt x="51403" y="39309"/>
                    <a:pt x="59670" y="39309"/>
                  </a:cubicBezTo>
                  <a:lnTo>
                    <a:pt x="59670" y="30652"/>
                  </a:lnTo>
                  <a:cubicBezTo>
                    <a:pt x="59670" y="26648"/>
                    <a:pt x="58774" y="22749"/>
                    <a:pt x="56980" y="18953"/>
                  </a:cubicBezTo>
                  <a:cubicBezTo>
                    <a:pt x="55186" y="15157"/>
                    <a:pt x="52625" y="12051"/>
                    <a:pt x="49298" y="9633"/>
                  </a:cubicBezTo>
                  <a:cubicBezTo>
                    <a:pt x="45970" y="7216"/>
                    <a:pt x="42279" y="6007"/>
                    <a:pt x="38223" y="6007"/>
                  </a:cubicBezTo>
                  <a:cubicBezTo>
                    <a:pt x="28968" y="6007"/>
                    <a:pt x="21923" y="8086"/>
                    <a:pt x="17088" y="12246"/>
                  </a:cubicBezTo>
                  <a:cubicBezTo>
                    <a:pt x="19739" y="12246"/>
                    <a:pt x="21936" y="13247"/>
                    <a:pt x="23678" y="15249"/>
                  </a:cubicBezTo>
                  <a:cubicBezTo>
                    <a:pt x="25420" y="17250"/>
                    <a:pt x="26291" y="19603"/>
                    <a:pt x="26291" y="22306"/>
                  </a:cubicBezTo>
                  <a:cubicBezTo>
                    <a:pt x="26291" y="25062"/>
                    <a:pt x="25303" y="27441"/>
                    <a:pt x="23327" y="29443"/>
                  </a:cubicBezTo>
                  <a:cubicBezTo>
                    <a:pt x="21351" y="31444"/>
                    <a:pt x="18986" y="32445"/>
                    <a:pt x="16230" y="32445"/>
                  </a:cubicBezTo>
                  <a:cubicBezTo>
                    <a:pt x="13422" y="32445"/>
                    <a:pt x="11030" y="31444"/>
                    <a:pt x="9055" y="29443"/>
                  </a:cubicBezTo>
                  <a:cubicBezTo>
                    <a:pt x="7079" y="27441"/>
                    <a:pt x="6091" y="25062"/>
                    <a:pt x="6091" y="22306"/>
                  </a:cubicBezTo>
                  <a:cubicBezTo>
                    <a:pt x="6091" y="14924"/>
                    <a:pt x="9432" y="9438"/>
                    <a:pt x="16113" y="5850"/>
                  </a:cubicBezTo>
                  <a:cubicBezTo>
                    <a:pt x="22794" y="2263"/>
                    <a:pt x="30164" y="469"/>
                    <a:pt x="38223" y="469"/>
                  </a:cubicBezTo>
                  <a:cubicBezTo>
                    <a:pt x="43890" y="469"/>
                    <a:pt x="49597" y="1678"/>
                    <a:pt x="55342" y="4096"/>
                  </a:cubicBezTo>
                  <a:cubicBezTo>
                    <a:pt x="61087" y="6513"/>
                    <a:pt x="65780" y="9984"/>
                    <a:pt x="69419" y="14507"/>
                  </a:cubicBezTo>
                  <a:cubicBezTo>
                    <a:pt x="73059" y="19031"/>
                    <a:pt x="74879" y="24282"/>
                    <a:pt x="74879" y="30262"/>
                  </a:cubicBezTo>
                  <a:lnTo>
                    <a:pt x="74879" y="77446"/>
                  </a:lnTo>
                  <a:cubicBezTo>
                    <a:pt x="74879" y="80201"/>
                    <a:pt x="75463" y="82723"/>
                    <a:pt x="76633" y="85010"/>
                  </a:cubicBezTo>
                  <a:cubicBezTo>
                    <a:pt x="77803" y="87298"/>
                    <a:pt x="79610" y="88442"/>
                    <a:pt x="82054" y="88442"/>
                  </a:cubicBezTo>
                  <a:cubicBezTo>
                    <a:pt x="84393" y="88442"/>
                    <a:pt x="86122" y="87272"/>
                    <a:pt x="87240" y="84933"/>
                  </a:cubicBezTo>
                  <a:cubicBezTo>
                    <a:pt x="88358" y="82593"/>
                    <a:pt x="88917" y="80097"/>
                    <a:pt x="88917" y="77446"/>
                  </a:cubicBezTo>
                  <a:lnTo>
                    <a:pt x="88917" y="64031"/>
                  </a:lnTo>
                  <a:lnTo>
                    <a:pt x="95078" y="64031"/>
                  </a:lnTo>
                  <a:lnTo>
                    <a:pt x="95078" y="77446"/>
                  </a:lnTo>
                  <a:cubicBezTo>
                    <a:pt x="95078" y="80565"/>
                    <a:pt x="94259" y="83542"/>
                    <a:pt x="92621" y="86376"/>
                  </a:cubicBezTo>
                  <a:cubicBezTo>
                    <a:pt x="90983" y="89209"/>
                    <a:pt x="88774" y="91471"/>
                    <a:pt x="85992" y="93160"/>
                  </a:cubicBezTo>
                  <a:cubicBezTo>
                    <a:pt x="83210" y="94850"/>
                    <a:pt x="80234" y="95695"/>
                    <a:pt x="77062" y="95695"/>
                  </a:cubicBezTo>
                  <a:cubicBezTo>
                    <a:pt x="72955" y="95695"/>
                    <a:pt x="69419" y="94109"/>
                    <a:pt x="66456" y="90938"/>
                  </a:cubicBezTo>
                  <a:cubicBezTo>
                    <a:pt x="63492" y="87766"/>
                    <a:pt x="61828" y="83997"/>
                    <a:pt x="61464" y="79629"/>
                  </a:cubicBezTo>
                  <a:cubicBezTo>
                    <a:pt x="58864" y="84881"/>
                    <a:pt x="55043" y="89053"/>
                    <a:pt x="50000" y="92147"/>
                  </a:cubicBezTo>
                  <a:cubicBezTo>
                    <a:pt x="44956" y="95240"/>
                    <a:pt x="39575" y="96787"/>
                    <a:pt x="33855" y="96787"/>
                  </a:cubicBezTo>
                  <a:cubicBezTo>
                    <a:pt x="28500" y="96787"/>
                    <a:pt x="23249" y="96007"/>
                    <a:pt x="18102" y="94447"/>
                  </a:cubicBezTo>
                  <a:cubicBezTo>
                    <a:pt x="12954" y="92888"/>
                    <a:pt x="8665" y="90418"/>
                    <a:pt x="5233" y="87038"/>
                  </a:cubicBezTo>
                  <a:cubicBezTo>
                    <a:pt x="1802" y="83659"/>
                    <a:pt x="86" y="79265"/>
                    <a:pt x="86" y="73858"/>
                  </a:cubicBezTo>
                  <a:close/>
                  <a:moveTo>
                    <a:pt x="17088" y="73858"/>
                  </a:moveTo>
                  <a:cubicBezTo>
                    <a:pt x="17088" y="78797"/>
                    <a:pt x="18895" y="82931"/>
                    <a:pt x="22508" y="86258"/>
                  </a:cubicBezTo>
                  <a:cubicBezTo>
                    <a:pt x="26122" y="89586"/>
                    <a:pt x="30372" y="91250"/>
                    <a:pt x="35260" y="91250"/>
                  </a:cubicBezTo>
                  <a:cubicBezTo>
                    <a:pt x="39783" y="91250"/>
                    <a:pt x="43890" y="90132"/>
                    <a:pt x="47582" y="87896"/>
                  </a:cubicBezTo>
                  <a:cubicBezTo>
                    <a:pt x="51273" y="85661"/>
                    <a:pt x="54211" y="82593"/>
                    <a:pt x="56395" y="78693"/>
                  </a:cubicBezTo>
                  <a:cubicBezTo>
                    <a:pt x="58579" y="74794"/>
                    <a:pt x="59670" y="70686"/>
                    <a:pt x="59670" y="66371"/>
                  </a:cubicBezTo>
                  <a:lnTo>
                    <a:pt x="59670" y="44612"/>
                  </a:lnTo>
                  <a:cubicBezTo>
                    <a:pt x="53275" y="44612"/>
                    <a:pt x="46763" y="45652"/>
                    <a:pt x="40134" y="47731"/>
                  </a:cubicBezTo>
                  <a:cubicBezTo>
                    <a:pt x="33505" y="49811"/>
                    <a:pt x="28007" y="53061"/>
                    <a:pt x="23639" y="57480"/>
                  </a:cubicBezTo>
                  <a:cubicBezTo>
                    <a:pt x="19272" y="61899"/>
                    <a:pt x="17088" y="67359"/>
                    <a:pt x="17088" y="73858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B8D10748-2247-E772-0781-AC07177EEAE0}"/>
                </a:ext>
              </a:extLst>
            </p:cNvPr>
            <p:cNvSpPr/>
            <p:nvPr/>
          </p:nvSpPr>
          <p:spPr>
            <a:xfrm rot="-5400000">
              <a:off x="574356" y="4143912"/>
              <a:ext cx="80095" cy="96317"/>
            </a:xfrm>
            <a:custGeom>
              <a:avLst/>
              <a:gdLst>
                <a:gd name="csX0" fmla="*/ 45301 w 80095"/>
                <a:gd name="csY0" fmla="*/ 96768 h 96317"/>
                <a:gd name="csX1" fmla="*/ 22333 w 80095"/>
                <a:gd name="csY1" fmla="*/ 90178 h 96317"/>
                <a:gd name="csX2" fmla="*/ 6034 w 80095"/>
                <a:gd name="csY2" fmla="*/ 72591 h 96317"/>
                <a:gd name="csX3" fmla="*/ 67 w 80095"/>
                <a:gd name="csY3" fmla="*/ 49194 h 96317"/>
                <a:gd name="csX4" fmla="*/ 5955 w 80095"/>
                <a:gd name="csY4" fmla="*/ 25446 h 96317"/>
                <a:gd name="csX5" fmla="*/ 22255 w 80095"/>
                <a:gd name="csY5" fmla="*/ 7274 h 96317"/>
                <a:gd name="csX6" fmla="*/ 45301 w 80095"/>
                <a:gd name="csY6" fmla="*/ 450 h 96317"/>
                <a:gd name="csX7" fmla="*/ 67684 w 80095"/>
                <a:gd name="csY7" fmla="*/ 5247 h 96317"/>
                <a:gd name="csX8" fmla="*/ 77745 w 80095"/>
                <a:gd name="csY8" fmla="*/ 21040 h 96317"/>
                <a:gd name="csX9" fmla="*/ 74859 w 80095"/>
                <a:gd name="csY9" fmla="*/ 28137 h 96317"/>
                <a:gd name="csX10" fmla="*/ 67762 w 80095"/>
                <a:gd name="csY10" fmla="*/ 31179 h 96317"/>
                <a:gd name="csX11" fmla="*/ 60627 w 80095"/>
                <a:gd name="csY11" fmla="*/ 28137 h 96317"/>
                <a:gd name="csX12" fmla="*/ 57702 w 80095"/>
                <a:gd name="csY12" fmla="*/ 21040 h 96317"/>
                <a:gd name="csX13" fmla="*/ 60081 w 80095"/>
                <a:gd name="csY13" fmla="*/ 14645 h 96317"/>
                <a:gd name="csX14" fmla="*/ 65890 w 80095"/>
                <a:gd name="csY14" fmla="*/ 11213 h 96317"/>
                <a:gd name="csX15" fmla="*/ 45535 w 80095"/>
                <a:gd name="csY15" fmla="*/ 6612 h 96317"/>
                <a:gd name="csX16" fmla="*/ 29352 w 80095"/>
                <a:gd name="csY16" fmla="*/ 13241 h 96317"/>
                <a:gd name="csX17" fmla="*/ 20774 w 80095"/>
                <a:gd name="csY17" fmla="*/ 29697 h 96317"/>
                <a:gd name="csX18" fmla="*/ 18317 w 80095"/>
                <a:gd name="csY18" fmla="*/ 49194 h 96317"/>
                <a:gd name="csX19" fmla="*/ 21320 w 80095"/>
                <a:gd name="csY19" fmla="*/ 68808 h 96317"/>
                <a:gd name="csX20" fmla="*/ 31029 w 80095"/>
                <a:gd name="csY20" fmla="*/ 84445 h 96317"/>
                <a:gd name="csX21" fmla="*/ 47875 w 80095"/>
                <a:gd name="csY21" fmla="*/ 90607 h 96317"/>
                <a:gd name="csX22" fmla="*/ 64799 w 80095"/>
                <a:gd name="csY22" fmla="*/ 84524 h 96317"/>
                <a:gd name="csX23" fmla="*/ 74313 w 80095"/>
                <a:gd name="csY23" fmla="*/ 68614 h 96317"/>
                <a:gd name="csX24" fmla="*/ 75952 w 80095"/>
                <a:gd name="csY24" fmla="*/ 67366 h 96317"/>
                <a:gd name="csX25" fmla="*/ 78525 w 80095"/>
                <a:gd name="csY25" fmla="*/ 67366 h 96317"/>
                <a:gd name="csX26" fmla="*/ 79656 w 80095"/>
                <a:gd name="csY26" fmla="*/ 67951 h 96317"/>
                <a:gd name="csX27" fmla="*/ 80163 w 80095"/>
                <a:gd name="csY27" fmla="*/ 69238 h 96317"/>
                <a:gd name="csX28" fmla="*/ 80163 w 80095"/>
                <a:gd name="csY28" fmla="*/ 69862 h 96317"/>
                <a:gd name="csX29" fmla="*/ 67529 w 80095"/>
                <a:gd name="csY29" fmla="*/ 89515 h 96317"/>
                <a:gd name="csX30" fmla="*/ 45301 w 80095"/>
                <a:gd name="csY30" fmla="*/ 96768 h 963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80095" h="96317">
                  <a:moveTo>
                    <a:pt x="45301" y="96768"/>
                  </a:moveTo>
                  <a:cubicBezTo>
                    <a:pt x="36878" y="96768"/>
                    <a:pt x="29222" y="94571"/>
                    <a:pt x="22333" y="90178"/>
                  </a:cubicBezTo>
                  <a:cubicBezTo>
                    <a:pt x="15444" y="85785"/>
                    <a:pt x="10011" y="79922"/>
                    <a:pt x="6034" y="72591"/>
                  </a:cubicBezTo>
                  <a:cubicBezTo>
                    <a:pt x="2056" y="65260"/>
                    <a:pt x="67" y="57461"/>
                    <a:pt x="67" y="49194"/>
                  </a:cubicBezTo>
                  <a:cubicBezTo>
                    <a:pt x="67" y="40927"/>
                    <a:pt x="2030" y="33011"/>
                    <a:pt x="5955" y="25446"/>
                  </a:cubicBezTo>
                  <a:cubicBezTo>
                    <a:pt x="9881" y="17881"/>
                    <a:pt x="15314" y="11824"/>
                    <a:pt x="22255" y="7274"/>
                  </a:cubicBezTo>
                  <a:cubicBezTo>
                    <a:pt x="29196" y="2725"/>
                    <a:pt x="36878" y="450"/>
                    <a:pt x="45301" y="450"/>
                  </a:cubicBezTo>
                  <a:cubicBezTo>
                    <a:pt x="53516" y="450"/>
                    <a:pt x="60977" y="2049"/>
                    <a:pt x="67684" y="5247"/>
                  </a:cubicBezTo>
                  <a:cubicBezTo>
                    <a:pt x="74391" y="8444"/>
                    <a:pt x="77745" y="13709"/>
                    <a:pt x="77745" y="21040"/>
                  </a:cubicBezTo>
                  <a:cubicBezTo>
                    <a:pt x="77745" y="23743"/>
                    <a:pt x="76783" y="26109"/>
                    <a:pt x="74859" y="28137"/>
                  </a:cubicBezTo>
                  <a:cubicBezTo>
                    <a:pt x="72936" y="30165"/>
                    <a:pt x="70570" y="31179"/>
                    <a:pt x="67762" y="31179"/>
                  </a:cubicBezTo>
                  <a:cubicBezTo>
                    <a:pt x="64955" y="31179"/>
                    <a:pt x="62576" y="30165"/>
                    <a:pt x="60627" y="28137"/>
                  </a:cubicBezTo>
                  <a:cubicBezTo>
                    <a:pt x="58677" y="26109"/>
                    <a:pt x="57702" y="23743"/>
                    <a:pt x="57702" y="21040"/>
                  </a:cubicBezTo>
                  <a:cubicBezTo>
                    <a:pt x="57702" y="18596"/>
                    <a:pt x="58495" y="16464"/>
                    <a:pt x="60081" y="14645"/>
                  </a:cubicBezTo>
                  <a:cubicBezTo>
                    <a:pt x="61666" y="12825"/>
                    <a:pt x="63603" y="11681"/>
                    <a:pt x="65890" y="11213"/>
                  </a:cubicBezTo>
                  <a:cubicBezTo>
                    <a:pt x="61055" y="8145"/>
                    <a:pt x="54270" y="6612"/>
                    <a:pt x="45535" y="6612"/>
                  </a:cubicBezTo>
                  <a:cubicBezTo>
                    <a:pt x="38828" y="6612"/>
                    <a:pt x="33434" y="8821"/>
                    <a:pt x="29352" y="13241"/>
                  </a:cubicBezTo>
                  <a:cubicBezTo>
                    <a:pt x="25271" y="17660"/>
                    <a:pt x="22411" y="23145"/>
                    <a:pt x="20774" y="29697"/>
                  </a:cubicBezTo>
                  <a:cubicBezTo>
                    <a:pt x="19136" y="36248"/>
                    <a:pt x="18317" y="42747"/>
                    <a:pt x="18317" y="49194"/>
                  </a:cubicBezTo>
                  <a:cubicBezTo>
                    <a:pt x="18317" y="55953"/>
                    <a:pt x="19318" y="62491"/>
                    <a:pt x="21320" y="68808"/>
                  </a:cubicBezTo>
                  <a:cubicBezTo>
                    <a:pt x="23321" y="75126"/>
                    <a:pt x="26558" y="80338"/>
                    <a:pt x="31029" y="84445"/>
                  </a:cubicBezTo>
                  <a:cubicBezTo>
                    <a:pt x="35501" y="88553"/>
                    <a:pt x="41116" y="90607"/>
                    <a:pt x="47875" y="90607"/>
                  </a:cubicBezTo>
                  <a:cubicBezTo>
                    <a:pt x="54530" y="90607"/>
                    <a:pt x="60172" y="88579"/>
                    <a:pt x="64799" y="84524"/>
                  </a:cubicBezTo>
                  <a:cubicBezTo>
                    <a:pt x="69426" y="80468"/>
                    <a:pt x="72598" y="75165"/>
                    <a:pt x="74313" y="68614"/>
                  </a:cubicBezTo>
                  <a:cubicBezTo>
                    <a:pt x="74313" y="67782"/>
                    <a:pt x="74859" y="67366"/>
                    <a:pt x="75952" y="67366"/>
                  </a:cubicBezTo>
                  <a:lnTo>
                    <a:pt x="78525" y="67366"/>
                  </a:lnTo>
                  <a:cubicBezTo>
                    <a:pt x="78941" y="67366"/>
                    <a:pt x="79318" y="67561"/>
                    <a:pt x="79656" y="67951"/>
                  </a:cubicBezTo>
                  <a:cubicBezTo>
                    <a:pt x="79994" y="68341"/>
                    <a:pt x="80163" y="68770"/>
                    <a:pt x="80163" y="69238"/>
                  </a:cubicBezTo>
                  <a:lnTo>
                    <a:pt x="80163" y="69862"/>
                  </a:lnTo>
                  <a:cubicBezTo>
                    <a:pt x="78031" y="78128"/>
                    <a:pt x="73820" y="84679"/>
                    <a:pt x="67529" y="89515"/>
                  </a:cubicBezTo>
                  <a:cubicBezTo>
                    <a:pt x="61237" y="94350"/>
                    <a:pt x="53828" y="96768"/>
                    <a:pt x="45301" y="96768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B21B6DBC-47C5-E0AF-E903-DBD9C4ED622E}"/>
                </a:ext>
              </a:extLst>
            </p:cNvPr>
            <p:cNvSpPr/>
            <p:nvPr/>
          </p:nvSpPr>
          <p:spPr>
            <a:xfrm rot="-5400000">
              <a:off x="573810" y="4052025"/>
              <a:ext cx="81187" cy="96317"/>
            </a:xfrm>
            <a:custGeom>
              <a:avLst/>
              <a:gdLst>
                <a:gd name="csX0" fmla="*/ 46374 w 81187"/>
                <a:gd name="csY0" fmla="*/ 96750 h 96317"/>
                <a:gd name="csX1" fmla="*/ 22899 w 81187"/>
                <a:gd name="csY1" fmla="*/ 90042 h 96317"/>
                <a:gd name="csX2" fmla="*/ 6131 w 81187"/>
                <a:gd name="csY2" fmla="*/ 72144 h 96317"/>
                <a:gd name="csX3" fmla="*/ 48 w 81187"/>
                <a:gd name="csY3" fmla="*/ 48474 h 96317"/>
                <a:gd name="csX4" fmla="*/ 5625 w 81187"/>
                <a:gd name="csY4" fmla="*/ 25116 h 96317"/>
                <a:gd name="csX5" fmla="*/ 21184 w 81187"/>
                <a:gd name="csY5" fmla="*/ 7256 h 96317"/>
                <a:gd name="csX6" fmla="*/ 43411 w 81187"/>
                <a:gd name="csY6" fmla="*/ 432 h 96317"/>
                <a:gd name="csX7" fmla="*/ 60179 w 81187"/>
                <a:gd name="csY7" fmla="*/ 3669 h 96317"/>
                <a:gd name="csX8" fmla="*/ 71877 w 81187"/>
                <a:gd name="csY8" fmla="*/ 12637 h 96317"/>
                <a:gd name="csX9" fmla="*/ 78858 w 81187"/>
                <a:gd name="csY9" fmla="*/ 26130 h 96317"/>
                <a:gd name="csX10" fmla="*/ 81236 w 81187"/>
                <a:gd name="csY10" fmla="*/ 43248 h 96317"/>
                <a:gd name="csX11" fmla="*/ 79052 w 81187"/>
                <a:gd name="csY11" fmla="*/ 45978 h 96317"/>
                <a:gd name="csX12" fmla="*/ 18376 w 81187"/>
                <a:gd name="csY12" fmla="*/ 45978 h 96317"/>
                <a:gd name="csX13" fmla="*/ 18376 w 81187"/>
                <a:gd name="csY13" fmla="*/ 48240 h 96317"/>
                <a:gd name="csX14" fmla="*/ 25395 w 81187"/>
                <a:gd name="csY14" fmla="*/ 78110 h 96317"/>
                <a:gd name="csX15" fmla="*/ 48246 w 81187"/>
                <a:gd name="csY15" fmla="*/ 90588 h 96317"/>
                <a:gd name="csX16" fmla="*/ 60179 w 81187"/>
                <a:gd name="csY16" fmla="*/ 87742 h 96317"/>
                <a:gd name="csX17" fmla="*/ 69693 w 81187"/>
                <a:gd name="csY17" fmla="*/ 79787 h 96317"/>
                <a:gd name="csX18" fmla="*/ 75153 w 81187"/>
                <a:gd name="csY18" fmla="*/ 68829 h 96317"/>
                <a:gd name="csX19" fmla="*/ 75933 w 81187"/>
                <a:gd name="csY19" fmla="*/ 67542 h 96317"/>
                <a:gd name="csX20" fmla="*/ 77180 w 81187"/>
                <a:gd name="csY20" fmla="*/ 66957 h 96317"/>
                <a:gd name="csX21" fmla="*/ 79052 w 81187"/>
                <a:gd name="csY21" fmla="*/ 66957 h 96317"/>
                <a:gd name="csX22" fmla="*/ 81236 w 81187"/>
                <a:gd name="csY22" fmla="*/ 69609 h 96317"/>
                <a:gd name="csX23" fmla="*/ 68446 w 81187"/>
                <a:gd name="csY23" fmla="*/ 89146 h 96317"/>
                <a:gd name="csX24" fmla="*/ 46374 w 81187"/>
                <a:gd name="csY24" fmla="*/ 96750 h 96317"/>
                <a:gd name="csX25" fmla="*/ 18532 w 81187"/>
                <a:gd name="csY25" fmla="*/ 40753 h 96317"/>
                <a:gd name="csX26" fmla="*/ 66340 w 81187"/>
                <a:gd name="csY26" fmla="*/ 40753 h 96317"/>
                <a:gd name="csX27" fmla="*/ 64156 w 81187"/>
                <a:gd name="csY27" fmla="*/ 24804 h 96317"/>
                <a:gd name="csX28" fmla="*/ 56864 w 81187"/>
                <a:gd name="csY28" fmla="*/ 11350 h 96317"/>
                <a:gd name="csX29" fmla="*/ 43411 w 81187"/>
                <a:gd name="csY29" fmla="*/ 5969 h 96317"/>
                <a:gd name="csX30" fmla="*/ 25044 w 81187"/>
                <a:gd name="csY30" fmla="*/ 17083 h 96317"/>
                <a:gd name="csX31" fmla="*/ 18532 w 81187"/>
                <a:gd name="csY31" fmla="*/ 40753 h 963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81187" h="96317">
                  <a:moveTo>
                    <a:pt x="46374" y="96750"/>
                  </a:moveTo>
                  <a:cubicBezTo>
                    <a:pt x="37847" y="96750"/>
                    <a:pt x="30022" y="94514"/>
                    <a:pt x="22899" y="90042"/>
                  </a:cubicBezTo>
                  <a:cubicBezTo>
                    <a:pt x="15776" y="85571"/>
                    <a:pt x="10187" y="79605"/>
                    <a:pt x="6131" y="72144"/>
                  </a:cubicBezTo>
                  <a:cubicBezTo>
                    <a:pt x="2076" y="64683"/>
                    <a:pt x="48" y="56793"/>
                    <a:pt x="48" y="48474"/>
                  </a:cubicBezTo>
                  <a:cubicBezTo>
                    <a:pt x="48" y="40259"/>
                    <a:pt x="1907" y="32473"/>
                    <a:pt x="5625" y="25116"/>
                  </a:cubicBezTo>
                  <a:cubicBezTo>
                    <a:pt x="9342" y="17759"/>
                    <a:pt x="14529" y="11805"/>
                    <a:pt x="21184" y="7256"/>
                  </a:cubicBezTo>
                  <a:cubicBezTo>
                    <a:pt x="27839" y="2707"/>
                    <a:pt x="35248" y="432"/>
                    <a:pt x="43411" y="432"/>
                  </a:cubicBezTo>
                  <a:cubicBezTo>
                    <a:pt x="49858" y="432"/>
                    <a:pt x="55447" y="1511"/>
                    <a:pt x="60179" y="3669"/>
                  </a:cubicBezTo>
                  <a:cubicBezTo>
                    <a:pt x="64910" y="5826"/>
                    <a:pt x="68809" y="8816"/>
                    <a:pt x="71877" y="12637"/>
                  </a:cubicBezTo>
                  <a:cubicBezTo>
                    <a:pt x="74945" y="16459"/>
                    <a:pt x="77272" y="20956"/>
                    <a:pt x="78858" y="26130"/>
                  </a:cubicBezTo>
                  <a:cubicBezTo>
                    <a:pt x="80443" y="31303"/>
                    <a:pt x="81236" y="37009"/>
                    <a:pt x="81236" y="43248"/>
                  </a:cubicBezTo>
                  <a:cubicBezTo>
                    <a:pt x="81236" y="45068"/>
                    <a:pt x="80508" y="45978"/>
                    <a:pt x="79052" y="45978"/>
                  </a:cubicBezTo>
                  <a:lnTo>
                    <a:pt x="18376" y="45978"/>
                  </a:lnTo>
                  <a:lnTo>
                    <a:pt x="18376" y="48240"/>
                  </a:lnTo>
                  <a:cubicBezTo>
                    <a:pt x="18376" y="59834"/>
                    <a:pt x="20716" y="69791"/>
                    <a:pt x="25395" y="78110"/>
                  </a:cubicBezTo>
                  <a:cubicBezTo>
                    <a:pt x="30075" y="86429"/>
                    <a:pt x="37692" y="90588"/>
                    <a:pt x="48246" y="90588"/>
                  </a:cubicBezTo>
                  <a:cubicBezTo>
                    <a:pt x="52562" y="90588"/>
                    <a:pt x="56539" y="89639"/>
                    <a:pt x="60179" y="87742"/>
                  </a:cubicBezTo>
                  <a:cubicBezTo>
                    <a:pt x="63818" y="85844"/>
                    <a:pt x="66990" y="83192"/>
                    <a:pt x="69693" y="79787"/>
                  </a:cubicBezTo>
                  <a:cubicBezTo>
                    <a:pt x="72397" y="76381"/>
                    <a:pt x="74217" y="72729"/>
                    <a:pt x="75153" y="68829"/>
                  </a:cubicBezTo>
                  <a:cubicBezTo>
                    <a:pt x="75309" y="68361"/>
                    <a:pt x="75569" y="67932"/>
                    <a:pt x="75933" y="67542"/>
                  </a:cubicBezTo>
                  <a:cubicBezTo>
                    <a:pt x="76297" y="67152"/>
                    <a:pt x="76713" y="66957"/>
                    <a:pt x="77180" y="66957"/>
                  </a:cubicBezTo>
                  <a:lnTo>
                    <a:pt x="79052" y="66957"/>
                  </a:lnTo>
                  <a:cubicBezTo>
                    <a:pt x="80508" y="66957"/>
                    <a:pt x="81236" y="67841"/>
                    <a:pt x="81236" y="69609"/>
                  </a:cubicBezTo>
                  <a:cubicBezTo>
                    <a:pt x="79260" y="77564"/>
                    <a:pt x="74997" y="84076"/>
                    <a:pt x="68446" y="89146"/>
                  </a:cubicBezTo>
                  <a:cubicBezTo>
                    <a:pt x="61895" y="94215"/>
                    <a:pt x="54538" y="96750"/>
                    <a:pt x="46374" y="96750"/>
                  </a:cubicBezTo>
                  <a:close/>
                  <a:moveTo>
                    <a:pt x="18532" y="40753"/>
                  </a:moveTo>
                  <a:lnTo>
                    <a:pt x="66340" y="40753"/>
                  </a:lnTo>
                  <a:cubicBezTo>
                    <a:pt x="66340" y="35501"/>
                    <a:pt x="65612" y="30185"/>
                    <a:pt x="64156" y="24804"/>
                  </a:cubicBezTo>
                  <a:cubicBezTo>
                    <a:pt x="62700" y="19422"/>
                    <a:pt x="60270" y="14938"/>
                    <a:pt x="56864" y="11350"/>
                  </a:cubicBezTo>
                  <a:cubicBezTo>
                    <a:pt x="53459" y="7763"/>
                    <a:pt x="48974" y="5969"/>
                    <a:pt x="43411" y="5969"/>
                  </a:cubicBezTo>
                  <a:cubicBezTo>
                    <a:pt x="35508" y="5969"/>
                    <a:pt x="29386" y="9674"/>
                    <a:pt x="25044" y="17083"/>
                  </a:cubicBezTo>
                  <a:cubicBezTo>
                    <a:pt x="20703" y="24492"/>
                    <a:pt x="18532" y="32382"/>
                    <a:pt x="18532" y="40753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28A60AF9-EC91-65AA-961D-60FB3E0B6BC5}"/>
                </a:ext>
              </a:extLst>
            </p:cNvPr>
            <p:cNvSpPr/>
            <p:nvPr/>
          </p:nvSpPr>
          <p:spPr>
            <a:xfrm rot="-5400000">
              <a:off x="531578" y="3919310"/>
              <a:ext cx="164637" cy="92652"/>
            </a:xfrm>
            <a:custGeom>
              <a:avLst/>
              <a:gdLst>
                <a:gd name="csX0" fmla="*/ 21 w 164637"/>
                <a:gd name="csY0" fmla="*/ 93057 h 92652"/>
                <a:gd name="csX1" fmla="*/ 21 w 164637"/>
                <a:gd name="csY1" fmla="*/ 85648 h 92652"/>
                <a:gd name="csX2" fmla="*/ 11798 w 164637"/>
                <a:gd name="csY2" fmla="*/ 84556 h 92652"/>
                <a:gd name="csX3" fmla="*/ 16400 w 164637"/>
                <a:gd name="csY3" fmla="*/ 79019 h 92652"/>
                <a:gd name="csX4" fmla="*/ 16400 w 164637"/>
                <a:gd name="csY4" fmla="*/ 21774 h 92652"/>
                <a:gd name="csX5" fmla="*/ 14722 w 164637"/>
                <a:gd name="csY5" fmla="*/ 13663 h 92652"/>
                <a:gd name="csX6" fmla="*/ 9848 w 164637"/>
                <a:gd name="csY6" fmla="*/ 10622 h 92652"/>
                <a:gd name="csX7" fmla="*/ 21 w 164637"/>
                <a:gd name="csY7" fmla="*/ 10076 h 92652"/>
                <a:gd name="csX8" fmla="*/ 21 w 164637"/>
                <a:gd name="csY8" fmla="*/ 2667 h 92652"/>
                <a:gd name="csX9" fmla="*/ 30438 w 164637"/>
                <a:gd name="csY9" fmla="*/ 405 h 92652"/>
                <a:gd name="csX10" fmla="*/ 30438 w 164637"/>
                <a:gd name="csY10" fmla="*/ 20916 h 92652"/>
                <a:gd name="csX11" fmla="*/ 42877 w 164637"/>
                <a:gd name="csY11" fmla="*/ 6138 h 92652"/>
                <a:gd name="csX12" fmla="*/ 60854 w 164637"/>
                <a:gd name="csY12" fmla="*/ 405 h 92652"/>
                <a:gd name="csX13" fmla="*/ 89164 w 164637"/>
                <a:gd name="csY13" fmla="*/ 20058 h 92652"/>
                <a:gd name="csX14" fmla="*/ 101447 w 164637"/>
                <a:gd name="csY14" fmla="*/ 5826 h 92652"/>
                <a:gd name="csX15" fmla="*/ 119190 w 164637"/>
                <a:gd name="csY15" fmla="*/ 405 h 92652"/>
                <a:gd name="csX16" fmla="*/ 135217 w 164637"/>
                <a:gd name="csY16" fmla="*/ 3486 h 92652"/>
                <a:gd name="csX17" fmla="*/ 145005 w 164637"/>
                <a:gd name="csY17" fmla="*/ 12844 h 92652"/>
                <a:gd name="csX18" fmla="*/ 148281 w 164637"/>
                <a:gd name="csY18" fmla="*/ 28638 h 92652"/>
                <a:gd name="csX19" fmla="*/ 148281 w 164637"/>
                <a:gd name="csY19" fmla="*/ 79019 h 92652"/>
                <a:gd name="csX20" fmla="*/ 152921 w 164637"/>
                <a:gd name="csY20" fmla="*/ 84556 h 92652"/>
                <a:gd name="csX21" fmla="*/ 164659 w 164637"/>
                <a:gd name="csY21" fmla="*/ 85648 h 92652"/>
                <a:gd name="csX22" fmla="*/ 164659 w 164637"/>
                <a:gd name="csY22" fmla="*/ 93057 h 92652"/>
                <a:gd name="csX23" fmla="*/ 116617 w 164637"/>
                <a:gd name="csY23" fmla="*/ 93057 h 92652"/>
                <a:gd name="csX24" fmla="*/ 116617 w 164637"/>
                <a:gd name="csY24" fmla="*/ 85648 h 92652"/>
                <a:gd name="csX25" fmla="*/ 128393 w 164637"/>
                <a:gd name="csY25" fmla="*/ 84556 h 92652"/>
                <a:gd name="csX26" fmla="*/ 132995 w 164637"/>
                <a:gd name="csY26" fmla="*/ 79019 h 92652"/>
                <a:gd name="csX27" fmla="*/ 132995 w 164637"/>
                <a:gd name="csY27" fmla="*/ 29262 h 92652"/>
                <a:gd name="csX28" fmla="*/ 130031 w 164637"/>
                <a:gd name="csY28" fmla="*/ 12299 h 92652"/>
                <a:gd name="csX29" fmla="*/ 117864 w 164637"/>
                <a:gd name="csY29" fmla="*/ 5865 h 92652"/>
                <a:gd name="csX30" fmla="*/ 97899 w 164637"/>
                <a:gd name="csY30" fmla="*/ 15574 h 92652"/>
                <a:gd name="csX31" fmla="*/ 90022 w 164637"/>
                <a:gd name="csY31" fmla="*/ 37684 h 92652"/>
                <a:gd name="csX32" fmla="*/ 90022 w 164637"/>
                <a:gd name="csY32" fmla="*/ 79019 h 92652"/>
                <a:gd name="csX33" fmla="*/ 94624 w 164637"/>
                <a:gd name="csY33" fmla="*/ 84556 h 92652"/>
                <a:gd name="csX34" fmla="*/ 106400 w 164637"/>
                <a:gd name="csY34" fmla="*/ 85648 h 92652"/>
                <a:gd name="csX35" fmla="*/ 106400 w 164637"/>
                <a:gd name="csY35" fmla="*/ 93057 h 92652"/>
                <a:gd name="csX36" fmla="*/ 58358 w 164637"/>
                <a:gd name="csY36" fmla="*/ 93057 h 92652"/>
                <a:gd name="csX37" fmla="*/ 58358 w 164637"/>
                <a:gd name="csY37" fmla="*/ 85648 h 92652"/>
                <a:gd name="csX38" fmla="*/ 70135 w 164637"/>
                <a:gd name="csY38" fmla="*/ 84556 h 92652"/>
                <a:gd name="csX39" fmla="*/ 74736 w 164637"/>
                <a:gd name="csY39" fmla="*/ 79019 h 92652"/>
                <a:gd name="csX40" fmla="*/ 74736 w 164637"/>
                <a:gd name="csY40" fmla="*/ 29262 h 92652"/>
                <a:gd name="csX41" fmla="*/ 71772 w 164637"/>
                <a:gd name="csY41" fmla="*/ 12455 h 92652"/>
                <a:gd name="csX42" fmla="*/ 59606 w 164637"/>
                <a:gd name="csY42" fmla="*/ 5865 h 92652"/>
                <a:gd name="csX43" fmla="*/ 39601 w 164637"/>
                <a:gd name="csY43" fmla="*/ 15574 h 92652"/>
                <a:gd name="csX44" fmla="*/ 31763 w 164637"/>
                <a:gd name="csY44" fmla="*/ 37684 h 92652"/>
                <a:gd name="csX45" fmla="*/ 31763 w 164637"/>
                <a:gd name="csY45" fmla="*/ 79019 h 92652"/>
                <a:gd name="csX46" fmla="*/ 36365 w 164637"/>
                <a:gd name="csY46" fmla="*/ 84556 h 92652"/>
                <a:gd name="csX47" fmla="*/ 48063 w 164637"/>
                <a:gd name="csY47" fmla="*/ 85648 h 92652"/>
                <a:gd name="csX48" fmla="*/ 48063 w 164637"/>
                <a:gd name="csY48" fmla="*/ 93057 h 92652"/>
                <a:gd name="csX49" fmla="*/ 21 w 164637"/>
                <a:gd name="csY49" fmla="*/ 93057 h 92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164637" h="92652">
                  <a:moveTo>
                    <a:pt x="21" y="93057"/>
                  </a:moveTo>
                  <a:lnTo>
                    <a:pt x="21" y="85648"/>
                  </a:lnTo>
                  <a:cubicBezTo>
                    <a:pt x="4805" y="85648"/>
                    <a:pt x="8730" y="85284"/>
                    <a:pt x="11798" y="84556"/>
                  </a:cubicBezTo>
                  <a:cubicBezTo>
                    <a:pt x="14866" y="83829"/>
                    <a:pt x="16400" y="81983"/>
                    <a:pt x="16400" y="79019"/>
                  </a:cubicBezTo>
                  <a:lnTo>
                    <a:pt x="16400" y="21774"/>
                  </a:lnTo>
                  <a:cubicBezTo>
                    <a:pt x="16400" y="18031"/>
                    <a:pt x="15841" y="15327"/>
                    <a:pt x="14722" y="13663"/>
                  </a:cubicBezTo>
                  <a:cubicBezTo>
                    <a:pt x="13605" y="12000"/>
                    <a:pt x="11980" y="10986"/>
                    <a:pt x="9848" y="10622"/>
                  </a:cubicBezTo>
                  <a:cubicBezTo>
                    <a:pt x="7717" y="10258"/>
                    <a:pt x="4441" y="10076"/>
                    <a:pt x="21" y="10076"/>
                  </a:cubicBezTo>
                  <a:lnTo>
                    <a:pt x="21" y="2667"/>
                  </a:lnTo>
                  <a:lnTo>
                    <a:pt x="30438" y="405"/>
                  </a:lnTo>
                  <a:lnTo>
                    <a:pt x="30438" y="20916"/>
                  </a:lnTo>
                  <a:cubicBezTo>
                    <a:pt x="33245" y="14885"/>
                    <a:pt x="37392" y="9959"/>
                    <a:pt x="42877" y="6138"/>
                  </a:cubicBezTo>
                  <a:cubicBezTo>
                    <a:pt x="48362" y="2316"/>
                    <a:pt x="54355" y="405"/>
                    <a:pt x="60854" y="405"/>
                  </a:cubicBezTo>
                  <a:cubicBezTo>
                    <a:pt x="76920" y="405"/>
                    <a:pt x="86357" y="6956"/>
                    <a:pt x="89164" y="20058"/>
                  </a:cubicBezTo>
                  <a:cubicBezTo>
                    <a:pt x="91972" y="14183"/>
                    <a:pt x="96066" y="9439"/>
                    <a:pt x="101447" y="5826"/>
                  </a:cubicBezTo>
                  <a:cubicBezTo>
                    <a:pt x="106829" y="2212"/>
                    <a:pt x="112743" y="405"/>
                    <a:pt x="119190" y="405"/>
                  </a:cubicBezTo>
                  <a:cubicBezTo>
                    <a:pt x="125534" y="405"/>
                    <a:pt x="130876" y="1432"/>
                    <a:pt x="135217" y="3486"/>
                  </a:cubicBezTo>
                  <a:cubicBezTo>
                    <a:pt x="139559" y="5539"/>
                    <a:pt x="142821" y="8659"/>
                    <a:pt x="145005" y="12844"/>
                  </a:cubicBezTo>
                  <a:cubicBezTo>
                    <a:pt x="147189" y="17030"/>
                    <a:pt x="148281" y="22294"/>
                    <a:pt x="148281" y="28638"/>
                  </a:cubicBezTo>
                  <a:lnTo>
                    <a:pt x="148281" y="79019"/>
                  </a:lnTo>
                  <a:cubicBezTo>
                    <a:pt x="148281" y="81983"/>
                    <a:pt x="149828" y="83829"/>
                    <a:pt x="152921" y="84556"/>
                  </a:cubicBezTo>
                  <a:cubicBezTo>
                    <a:pt x="156014" y="85284"/>
                    <a:pt x="159927" y="85648"/>
                    <a:pt x="164659" y="85648"/>
                  </a:cubicBezTo>
                  <a:lnTo>
                    <a:pt x="164659" y="93057"/>
                  </a:lnTo>
                  <a:lnTo>
                    <a:pt x="116617" y="93057"/>
                  </a:lnTo>
                  <a:lnTo>
                    <a:pt x="116617" y="85648"/>
                  </a:lnTo>
                  <a:cubicBezTo>
                    <a:pt x="121400" y="85648"/>
                    <a:pt x="125326" y="85284"/>
                    <a:pt x="128393" y="84556"/>
                  </a:cubicBezTo>
                  <a:cubicBezTo>
                    <a:pt x="131461" y="83829"/>
                    <a:pt x="132995" y="81983"/>
                    <a:pt x="132995" y="79019"/>
                  </a:cubicBezTo>
                  <a:lnTo>
                    <a:pt x="132995" y="29262"/>
                  </a:lnTo>
                  <a:cubicBezTo>
                    <a:pt x="132995" y="22242"/>
                    <a:pt x="132007" y="16588"/>
                    <a:pt x="130031" y="12299"/>
                  </a:cubicBezTo>
                  <a:cubicBezTo>
                    <a:pt x="128055" y="8009"/>
                    <a:pt x="124000" y="5865"/>
                    <a:pt x="117864" y="5865"/>
                  </a:cubicBezTo>
                  <a:cubicBezTo>
                    <a:pt x="109805" y="5865"/>
                    <a:pt x="103150" y="9101"/>
                    <a:pt x="97899" y="15574"/>
                  </a:cubicBezTo>
                  <a:cubicBezTo>
                    <a:pt x="92648" y="22047"/>
                    <a:pt x="90022" y="29417"/>
                    <a:pt x="90022" y="37684"/>
                  </a:cubicBezTo>
                  <a:lnTo>
                    <a:pt x="90022" y="79019"/>
                  </a:lnTo>
                  <a:cubicBezTo>
                    <a:pt x="90022" y="81983"/>
                    <a:pt x="91556" y="83829"/>
                    <a:pt x="94624" y="84556"/>
                  </a:cubicBezTo>
                  <a:cubicBezTo>
                    <a:pt x="97691" y="85284"/>
                    <a:pt x="101616" y="85648"/>
                    <a:pt x="106400" y="85648"/>
                  </a:cubicBezTo>
                  <a:lnTo>
                    <a:pt x="106400" y="93057"/>
                  </a:lnTo>
                  <a:lnTo>
                    <a:pt x="58358" y="93057"/>
                  </a:lnTo>
                  <a:lnTo>
                    <a:pt x="58358" y="85648"/>
                  </a:lnTo>
                  <a:cubicBezTo>
                    <a:pt x="63141" y="85648"/>
                    <a:pt x="67067" y="85284"/>
                    <a:pt x="70135" y="84556"/>
                  </a:cubicBezTo>
                  <a:cubicBezTo>
                    <a:pt x="73202" y="83829"/>
                    <a:pt x="74736" y="81983"/>
                    <a:pt x="74736" y="79019"/>
                  </a:cubicBezTo>
                  <a:lnTo>
                    <a:pt x="74736" y="29262"/>
                  </a:lnTo>
                  <a:cubicBezTo>
                    <a:pt x="74736" y="22450"/>
                    <a:pt x="73748" y="16848"/>
                    <a:pt x="71772" y="12455"/>
                  </a:cubicBezTo>
                  <a:cubicBezTo>
                    <a:pt x="69797" y="8061"/>
                    <a:pt x="65741" y="5865"/>
                    <a:pt x="59606" y="5865"/>
                  </a:cubicBezTo>
                  <a:cubicBezTo>
                    <a:pt x="51495" y="5865"/>
                    <a:pt x="44827" y="9101"/>
                    <a:pt x="39601" y="15574"/>
                  </a:cubicBezTo>
                  <a:cubicBezTo>
                    <a:pt x="34376" y="22047"/>
                    <a:pt x="31763" y="29417"/>
                    <a:pt x="31763" y="37684"/>
                  </a:cubicBezTo>
                  <a:lnTo>
                    <a:pt x="31763" y="79019"/>
                  </a:lnTo>
                  <a:cubicBezTo>
                    <a:pt x="31763" y="81983"/>
                    <a:pt x="33297" y="83829"/>
                    <a:pt x="36365" y="84556"/>
                  </a:cubicBezTo>
                  <a:cubicBezTo>
                    <a:pt x="39433" y="85284"/>
                    <a:pt x="43332" y="85648"/>
                    <a:pt x="48063" y="85648"/>
                  </a:cubicBezTo>
                  <a:lnTo>
                    <a:pt x="48063" y="93057"/>
                  </a:lnTo>
                  <a:lnTo>
                    <a:pt x="21" y="93057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46AB6441-995A-45B8-9461-86C2430C47A4}"/>
                </a:ext>
              </a:extLst>
            </p:cNvPr>
            <p:cNvSpPr/>
            <p:nvPr/>
          </p:nvSpPr>
          <p:spPr>
            <a:xfrm rot="-5400000">
              <a:off x="573810" y="3786280"/>
              <a:ext cx="81188" cy="96317"/>
            </a:xfrm>
            <a:custGeom>
              <a:avLst/>
              <a:gdLst>
                <a:gd name="csX0" fmla="*/ 46322 w 81188"/>
                <a:gd name="csY0" fmla="*/ 96696 h 96317"/>
                <a:gd name="csX1" fmla="*/ 22847 w 81188"/>
                <a:gd name="csY1" fmla="*/ 89989 h 96317"/>
                <a:gd name="csX2" fmla="*/ 6079 w 81188"/>
                <a:gd name="csY2" fmla="*/ 72090 h 96317"/>
                <a:gd name="csX3" fmla="*/ -5 w 81188"/>
                <a:gd name="csY3" fmla="*/ 48420 h 96317"/>
                <a:gd name="csX4" fmla="*/ 5572 w 81188"/>
                <a:gd name="csY4" fmla="*/ 25062 h 96317"/>
                <a:gd name="csX5" fmla="*/ 21131 w 81188"/>
                <a:gd name="csY5" fmla="*/ 7203 h 96317"/>
                <a:gd name="csX6" fmla="*/ 43358 w 81188"/>
                <a:gd name="csY6" fmla="*/ 379 h 96317"/>
                <a:gd name="csX7" fmla="*/ 60126 w 81188"/>
                <a:gd name="csY7" fmla="*/ 3615 h 96317"/>
                <a:gd name="csX8" fmla="*/ 71824 w 81188"/>
                <a:gd name="csY8" fmla="*/ 12584 h 96317"/>
                <a:gd name="csX9" fmla="*/ 78804 w 81188"/>
                <a:gd name="csY9" fmla="*/ 26077 h 96317"/>
                <a:gd name="csX10" fmla="*/ 81183 w 81188"/>
                <a:gd name="csY10" fmla="*/ 43195 h 96317"/>
                <a:gd name="csX11" fmla="*/ 78999 w 81188"/>
                <a:gd name="csY11" fmla="*/ 45925 h 96317"/>
                <a:gd name="csX12" fmla="*/ 18323 w 81188"/>
                <a:gd name="csY12" fmla="*/ 45925 h 96317"/>
                <a:gd name="csX13" fmla="*/ 18323 w 81188"/>
                <a:gd name="csY13" fmla="*/ 48186 h 96317"/>
                <a:gd name="csX14" fmla="*/ 25342 w 81188"/>
                <a:gd name="csY14" fmla="*/ 78057 h 96317"/>
                <a:gd name="csX15" fmla="*/ 48193 w 81188"/>
                <a:gd name="csY15" fmla="*/ 90535 h 96317"/>
                <a:gd name="csX16" fmla="*/ 60126 w 81188"/>
                <a:gd name="csY16" fmla="*/ 87689 h 96317"/>
                <a:gd name="csX17" fmla="*/ 69641 w 81188"/>
                <a:gd name="csY17" fmla="*/ 79734 h 96317"/>
                <a:gd name="csX18" fmla="*/ 75100 w 81188"/>
                <a:gd name="csY18" fmla="*/ 68776 h 96317"/>
                <a:gd name="csX19" fmla="*/ 75880 w 81188"/>
                <a:gd name="csY19" fmla="*/ 67489 h 96317"/>
                <a:gd name="csX20" fmla="*/ 77128 w 81188"/>
                <a:gd name="csY20" fmla="*/ 66904 h 96317"/>
                <a:gd name="csX21" fmla="*/ 78999 w 81188"/>
                <a:gd name="csY21" fmla="*/ 66904 h 96317"/>
                <a:gd name="csX22" fmla="*/ 81183 w 81188"/>
                <a:gd name="csY22" fmla="*/ 69556 h 96317"/>
                <a:gd name="csX23" fmla="*/ 68393 w 81188"/>
                <a:gd name="csY23" fmla="*/ 89093 h 96317"/>
                <a:gd name="csX24" fmla="*/ 46322 w 81188"/>
                <a:gd name="csY24" fmla="*/ 96696 h 96317"/>
                <a:gd name="csX25" fmla="*/ 18479 w 81188"/>
                <a:gd name="csY25" fmla="*/ 40699 h 96317"/>
                <a:gd name="csX26" fmla="*/ 66287 w 81188"/>
                <a:gd name="csY26" fmla="*/ 40699 h 96317"/>
                <a:gd name="csX27" fmla="*/ 64103 w 81188"/>
                <a:gd name="csY27" fmla="*/ 24750 h 96317"/>
                <a:gd name="csX28" fmla="*/ 56811 w 81188"/>
                <a:gd name="csY28" fmla="*/ 11297 h 96317"/>
                <a:gd name="csX29" fmla="*/ 43358 w 81188"/>
                <a:gd name="csY29" fmla="*/ 5916 h 96317"/>
                <a:gd name="csX30" fmla="*/ 24991 w 81188"/>
                <a:gd name="csY30" fmla="*/ 17030 h 96317"/>
                <a:gd name="csX31" fmla="*/ 18479 w 81188"/>
                <a:gd name="csY31" fmla="*/ 40699 h 963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81188" h="96317">
                  <a:moveTo>
                    <a:pt x="46322" y="96696"/>
                  </a:moveTo>
                  <a:cubicBezTo>
                    <a:pt x="37795" y="96696"/>
                    <a:pt x="29970" y="94461"/>
                    <a:pt x="22847" y="89989"/>
                  </a:cubicBezTo>
                  <a:cubicBezTo>
                    <a:pt x="15723" y="85518"/>
                    <a:pt x="10134" y="79552"/>
                    <a:pt x="6079" y="72090"/>
                  </a:cubicBezTo>
                  <a:cubicBezTo>
                    <a:pt x="2023" y="64629"/>
                    <a:pt x="-5" y="56739"/>
                    <a:pt x="-5" y="48420"/>
                  </a:cubicBezTo>
                  <a:cubicBezTo>
                    <a:pt x="-5" y="40206"/>
                    <a:pt x="1854" y="32420"/>
                    <a:pt x="5572" y="25062"/>
                  </a:cubicBezTo>
                  <a:cubicBezTo>
                    <a:pt x="9289" y="17705"/>
                    <a:pt x="14475" y="11752"/>
                    <a:pt x="21131" y="7203"/>
                  </a:cubicBezTo>
                  <a:cubicBezTo>
                    <a:pt x="27786" y="2653"/>
                    <a:pt x="35195" y="379"/>
                    <a:pt x="43358" y="379"/>
                  </a:cubicBezTo>
                  <a:cubicBezTo>
                    <a:pt x="49805" y="379"/>
                    <a:pt x="55394" y="1458"/>
                    <a:pt x="60126" y="3615"/>
                  </a:cubicBezTo>
                  <a:cubicBezTo>
                    <a:pt x="64857" y="5773"/>
                    <a:pt x="68757" y="8763"/>
                    <a:pt x="71824" y="12584"/>
                  </a:cubicBezTo>
                  <a:cubicBezTo>
                    <a:pt x="74892" y="16406"/>
                    <a:pt x="77218" y="20903"/>
                    <a:pt x="78804" y="26077"/>
                  </a:cubicBezTo>
                  <a:cubicBezTo>
                    <a:pt x="80390" y="31250"/>
                    <a:pt x="81183" y="36956"/>
                    <a:pt x="81183" y="43195"/>
                  </a:cubicBezTo>
                  <a:cubicBezTo>
                    <a:pt x="81183" y="45015"/>
                    <a:pt x="80455" y="45925"/>
                    <a:pt x="78999" y="45925"/>
                  </a:cubicBezTo>
                  <a:lnTo>
                    <a:pt x="18323" y="45925"/>
                  </a:lnTo>
                  <a:lnTo>
                    <a:pt x="18323" y="48186"/>
                  </a:lnTo>
                  <a:cubicBezTo>
                    <a:pt x="18323" y="59781"/>
                    <a:pt x="20663" y="69738"/>
                    <a:pt x="25342" y="78057"/>
                  </a:cubicBezTo>
                  <a:cubicBezTo>
                    <a:pt x="30022" y="86376"/>
                    <a:pt x="37639" y="90535"/>
                    <a:pt x="48193" y="90535"/>
                  </a:cubicBezTo>
                  <a:cubicBezTo>
                    <a:pt x="52509" y="90535"/>
                    <a:pt x="56486" y="89586"/>
                    <a:pt x="60126" y="87689"/>
                  </a:cubicBezTo>
                  <a:cubicBezTo>
                    <a:pt x="63765" y="85791"/>
                    <a:pt x="66937" y="83139"/>
                    <a:pt x="69641" y="79734"/>
                  </a:cubicBezTo>
                  <a:cubicBezTo>
                    <a:pt x="72344" y="76328"/>
                    <a:pt x="74164" y="72675"/>
                    <a:pt x="75100" y="68776"/>
                  </a:cubicBezTo>
                  <a:cubicBezTo>
                    <a:pt x="75256" y="68308"/>
                    <a:pt x="75516" y="67879"/>
                    <a:pt x="75880" y="67489"/>
                  </a:cubicBezTo>
                  <a:cubicBezTo>
                    <a:pt x="76244" y="67099"/>
                    <a:pt x="76660" y="66904"/>
                    <a:pt x="77128" y="66904"/>
                  </a:cubicBezTo>
                  <a:lnTo>
                    <a:pt x="78999" y="66904"/>
                  </a:lnTo>
                  <a:cubicBezTo>
                    <a:pt x="80455" y="66904"/>
                    <a:pt x="81183" y="67788"/>
                    <a:pt x="81183" y="69556"/>
                  </a:cubicBezTo>
                  <a:cubicBezTo>
                    <a:pt x="79207" y="77511"/>
                    <a:pt x="74944" y="84023"/>
                    <a:pt x="68393" y="89093"/>
                  </a:cubicBezTo>
                  <a:cubicBezTo>
                    <a:pt x="61842" y="94162"/>
                    <a:pt x="54484" y="96696"/>
                    <a:pt x="46322" y="96696"/>
                  </a:cubicBezTo>
                  <a:close/>
                  <a:moveTo>
                    <a:pt x="18479" y="40699"/>
                  </a:moveTo>
                  <a:lnTo>
                    <a:pt x="66287" y="40699"/>
                  </a:lnTo>
                  <a:cubicBezTo>
                    <a:pt x="66287" y="35448"/>
                    <a:pt x="65559" y="30132"/>
                    <a:pt x="64103" y="24750"/>
                  </a:cubicBezTo>
                  <a:cubicBezTo>
                    <a:pt x="62647" y="19369"/>
                    <a:pt x="60217" y="14885"/>
                    <a:pt x="56811" y="11297"/>
                  </a:cubicBezTo>
                  <a:cubicBezTo>
                    <a:pt x="53405" y="7710"/>
                    <a:pt x="48921" y="5916"/>
                    <a:pt x="43358" y="5916"/>
                  </a:cubicBezTo>
                  <a:cubicBezTo>
                    <a:pt x="35455" y="5916"/>
                    <a:pt x="29332" y="9621"/>
                    <a:pt x="24991" y="17030"/>
                  </a:cubicBezTo>
                  <a:cubicBezTo>
                    <a:pt x="20650" y="24439"/>
                    <a:pt x="18479" y="32328"/>
                    <a:pt x="18479" y="40699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CD3E4551-233F-CAC3-16EB-299282F5D380}"/>
                </a:ext>
              </a:extLst>
            </p:cNvPr>
            <p:cNvSpPr/>
            <p:nvPr/>
          </p:nvSpPr>
          <p:spPr>
            <a:xfrm rot="-5400000">
              <a:off x="560708" y="3682695"/>
              <a:ext cx="106378" cy="92652"/>
            </a:xfrm>
            <a:custGeom>
              <a:avLst/>
              <a:gdLst>
                <a:gd name="csX0" fmla="*/ -26 w 106378"/>
                <a:gd name="csY0" fmla="*/ 93010 h 92652"/>
                <a:gd name="csX1" fmla="*/ -26 w 106378"/>
                <a:gd name="csY1" fmla="*/ 85601 h 92652"/>
                <a:gd name="csX2" fmla="*/ 11750 w 106378"/>
                <a:gd name="csY2" fmla="*/ 84509 h 92652"/>
                <a:gd name="csX3" fmla="*/ 16352 w 106378"/>
                <a:gd name="csY3" fmla="*/ 78972 h 92652"/>
                <a:gd name="csX4" fmla="*/ 16352 w 106378"/>
                <a:gd name="csY4" fmla="*/ 21727 h 92652"/>
                <a:gd name="csX5" fmla="*/ 14675 w 106378"/>
                <a:gd name="csY5" fmla="*/ 13616 h 92652"/>
                <a:gd name="csX6" fmla="*/ 9800 w 106378"/>
                <a:gd name="csY6" fmla="*/ 10574 h 92652"/>
                <a:gd name="csX7" fmla="*/ -26 w 106378"/>
                <a:gd name="csY7" fmla="*/ 10028 h 92652"/>
                <a:gd name="csX8" fmla="*/ -26 w 106378"/>
                <a:gd name="csY8" fmla="*/ 2620 h 92652"/>
                <a:gd name="csX9" fmla="*/ 30390 w 106378"/>
                <a:gd name="csY9" fmla="*/ 358 h 92652"/>
                <a:gd name="csX10" fmla="*/ 30390 w 106378"/>
                <a:gd name="csY10" fmla="*/ 20869 h 92652"/>
                <a:gd name="csX11" fmla="*/ 42829 w 106378"/>
                <a:gd name="csY11" fmla="*/ 6090 h 92652"/>
                <a:gd name="csX12" fmla="*/ 60806 w 106378"/>
                <a:gd name="csY12" fmla="*/ 358 h 92652"/>
                <a:gd name="csX13" fmla="*/ 82643 w 106378"/>
                <a:gd name="csY13" fmla="*/ 7338 h 92652"/>
                <a:gd name="csX14" fmla="*/ 89974 w 106378"/>
                <a:gd name="csY14" fmla="*/ 28590 h 92652"/>
                <a:gd name="csX15" fmla="*/ 89974 w 106378"/>
                <a:gd name="csY15" fmla="*/ 78972 h 92652"/>
                <a:gd name="csX16" fmla="*/ 94576 w 106378"/>
                <a:gd name="csY16" fmla="*/ 84509 h 92652"/>
                <a:gd name="csX17" fmla="*/ 106352 w 106378"/>
                <a:gd name="csY17" fmla="*/ 85601 h 92652"/>
                <a:gd name="csX18" fmla="*/ 106352 w 106378"/>
                <a:gd name="csY18" fmla="*/ 93010 h 92652"/>
                <a:gd name="csX19" fmla="*/ 58311 w 106378"/>
                <a:gd name="csY19" fmla="*/ 93010 h 92652"/>
                <a:gd name="csX20" fmla="*/ 58311 w 106378"/>
                <a:gd name="csY20" fmla="*/ 85601 h 92652"/>
                <a:gd name="csX21" fmla="*/ 70087 w 106378"/>
                <a:gd name="csY21" fmla="*/ 84509 h 92652"/>
                <a:gd name="csX22" fmla="*/ 74688 w 106378"/>
                <a:gd name="csY22" fmla="*/ 78972 h 92652"/>
                <a:gd name="csX23" fmla="*/ 74688 w 106378"/>
                <a:gd name="csY23" fmla="*/ 29214 h 92652"/>
                <a:gd name="csX24" fmla="*/ 71725 w 106378"/>
                <a:gd name="csY24" fmla="*/ 12407 h 92652"/>
                <a:gd name="csX25" fmla="*/ 59558 w 106378"/>
                <a:gd name="csY25" fmla="*/ 5817 h 92652"/>
                <a:gd name="csX26" fmla="*/ 39554 w 106378"/>
                <a:gd name="csY26" fmla="*/ 15527 h 92652"/>
                <a:gd name="csX27" fmla="*/ 31716 w 106378"/>
                <a:gd name="csY27" fmla="*/ 37637 h 92652"/>
                <a:gd name="csX28" fmla="*/ 31716 w 106378"/>
                <a:gd name="csY28" fmla="*/ 78972 h 92652"/>
                <a:gd name="csX29" fmla="*/ 36317 w 106378"/>
                <a:gd name="csY29" fmla="*/ 84509 h 92652"/>
                <a:gd name="csX30" fmla="*/ 48016 w 106378"/>
                <a:gd name="csY30" fmla="*/ 85601 h 92652"/>
                <a:gd name="csX31" fmla="*/ 48016 w 106378"/>
                <a:gd name="csY31" fmla="*/ 93010 h 92652"/>
                <a:gd name="csX32" fmla="*/ -26 w 106378"/>
                <a:gd name="csY32" fmla="*/ 93010 h 92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6378" h="92652">
                  <a:moveTo>
                    <a:pt x="-26" y="93010"/>
                  </a:moveTo>
                  <a:lnTo>
                    <a:pt x="-26" y="85601"/>
                  </a:lnTo>
                  <a:cubicBezTo>
                    <a:pt x="4757" y="85601"/>
                    <a:pt x="8683" y="85237"/>
                    <a:pt x="11750" y="84509"/>
                  </a:cubicBezTo>
                  <a:cubicBezTo>
                    <a:pt x="14818" y="83781"/>
                    <a:pt x="16352" y="81935"/>
                    <a:pt x="16352" y="78972"/>
                  </a:cubicBezTo>
                  <a:lnTo>
                    <a:pt x="16352" y="21727"/>
                  </a:lnTo>
                  <a:cubicBezTo>
                    <a:pt x="16352" y="17984"/>
                    <a:pt x="15793" y="15280"/>
                    <a:pt x="14675" y="13616"/>
                  </a:cubicBezTo>
                  <a:cubicBezTo>
                    <a:pt x="13557" y="11952"/>
                    <a:pt x="11932" y="10938"/>
                    <a:pt x="9800" y="10574"/>
                  </a:cubicBezTo>
                  <a:cubicBezTo>
                    <a:pt x="7669" y="10210"/>
                    <a:pt x="4393" y="10028"/>
                    <a:pt x="-26" y="10028"/>
                  </a:cubicBezTo>
                  <a:lnTo>
                    <a:pt x="-26" y="2620"/>
                  </a:lnTo>
                  <a:lnTo>
                    <a:pt x="30390" y="358"/>
                  </a:lnTo>
                  <a:lnTo>
                    <a:pt x="30390" y="20869"/>
                  </a:lnTo>
                  <a:cubicBezTo>
                    <a:pt x="33198" y="14838"/>
                    <a:pt x="37344" y="9912"/>
                    <a:pt x="42829" y="6090"/>
                  </a:cubicBezTo>
                  <a:cubicBezTo>
                    <a:pt x="48314" y="2268"/>
                    <a:pt x="54307" y="358"/>
                    <a:pt x="60806" y="358"/>
                  </a:cubicBezTo>
                  <a:cubicBezTo>
                    <a:pt x="70477" y="358"/>
                    <a:pt x="77756" y="2684"/>
                    <a:pt x="82643" y="7338"/>
                  </a:cubicBezTo>
                  <a:cubicBezTo>
                    <a:pt x="87531" y="11991"/>
                    <a:pt x="89974" y="19075"/>
                    <a:pt x="89974" y="28590"/>
                  </a:cubicBezTo>
                  <a:lnTo>
                    <a:pt x="89974" y="78972"/>
                  </a:lnTo>
                  <a:cubicBezTo>
                    <a:pt x="89974" y="81935"/>
                    <a:pt x="91508" y="83781"/>
                    <a:pt x="94576" y="84509"/>
                  </a:cubicBezTo>
                  <a:cubicBezTo>
                    <a:pt x="97644" y="85237"/>
                    <a:pt x="101569" y="85601"/>
                    <a:pt x="106352" y="85601"/>
                  </a:cubicBezTo>
                  <a:lnTo>
                    <a:pt x="106352" y="93010"/>
                  </a:lnTo>
                  <a:lnTo>
                    <a:pt x="58311" y="93010"/>
                  </a:lnTo>
                  <a:lnTo>
                    <a:pt x="58311" y="85601"/>
                  </a:lnTo>
                  <a:cubicBezTo>
                    <a:pt x="63094" y="85601"/>
                    <a:pt x="67019" y="85237"/>
                    <a:pt x="70087" y="84509"/>
                  </a:cubicBezTo>
                  <a:cubicBezTo>
                    <a:pt x="73154" y="83781"/>
                    <a:pt x="74688" y="81935"/>
                    <a:pt x="74688" y="78972"/>
                  </a:cubicBezTo>
                  <a:lnTo>
                    <a:pt x="74688" y="29214"/>
                  </a:lnTo>
                  <a:cubicBezTo>
                    <a:pt x="74688" y="22403"/>
                    <a:pt x="73700" y="16801"/>
                    <a:pt x="71725" y="12407"/>
                  </a:cubicBezTo>
                  <a:cubicBezTo>
                    <a:pt x="69749" y="8014"/>
                    <a:pt x="65693" y="5817"/>
                    <a:pt x="59558" y="5817"/>
                  </a:cubicBezTo>
                  <a:cubicBezTo>
                    <a:pt x="51447" y="5817"/>
                    <a:pt x="44779" y="9054"/>
                    <a:pt x="39554" y="15527"/>
                  </a:cubicBezTo>
                  <a:cubicBezTo>
                    <a:pt x="34328" y="22000"/>
                    <a:pt x="31716" y="29370"/>
                    <a:pt x="31716" y="37637"/>
                  </a:cubicBezTo>
                  <a:lnTo>
                    <a:pt x="31716" y="78972"/>
                  </a:lnTo>
                  <a:cubicBezTo>
                    <a:pt x="31716" y="81935"/>
                    <a:pt x="33249" y="83781"/>
                    <a:pt x="36317" y="84509"/>
                  </a:cubicBezTo>
                  <a:cubicBezTo>
                    <a:pt x="39385" y="85237"/>
                    <a:pt x="43284" y="85601"/>
                    <a:pt x="48016" y="85601"/>
                  </a:cubicBezTo>
                  <a:lnTo>
                    <a:pt x="48016" y="93010"/>
                  </a:lnTo>
                  <a:lnTo>
                    <a:pt x="-26" y="93010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1C165D46-E05E-9AAF-E409-D0EFDDFF81E9}"/>
                </a:ext>
              </a:extLst>
            </p:cNvPr>
            <p:cNvSpPr/>
            <p:nvPr/>
          </p:nvSpPr>
          <p:spPr>
            <a:xfrm rot="-5400000">
              <a:off x="564061" y="3576207"/>
              <a:ext cx="65667" cy="131335"/>
            </a:xfrm>
            <a:custGeom>
              <a:avLst/>
              <a:gdLst>
                <a:gd name="csX0" fmla="*/ 17345 w 65667"/>
                <a:gd name="csY0" fmla="*/ 104148 h 131335"/>
                <a:gd name="csX1" fmla="*/ 17345 w 65667"/>
                <a:gd name="csY1" fmla="*/ 46357 h 131335"/>
                <a:gd name="csX2" fmla="*/ -47 w 65667"/>
                <a:gd name="csY2" fmla="*/ 46357 h 131335"/>
                <a:gd name="csX3" fmla="*/ -47 w 65667"/>
                <a:gd name="csY3" fmla="*/ 40898 h 131335"/>
                <a:gd name="csX4" fmla="*/ 20114 w 65667"/>
                <a:gd name="csY4" fmla="*/ 28108 h 131335"/>
                <a:gd name="csX5" fmla="*/ 26548 w 65667"/>
                <a:gd name="csY5" fmla="*/ 343 h 131335"/>
                <a:gd name="csX6" fmla="*/ 32631 w 65667"/>
                <a:gd name="csY6" fmla="*/ 343 h 131335"/>
                <a:gd name="csX7" fmla="*/ 32631 w 65667"/>
                <a:gd name="csY7" fmla="*/ 38949 h 131335"/>
                <a:gd name="csX8" fmla="*/ 62189 w 65667"/>
                <a:gd name="csY8" fmla="*/ 38949 h 131335"/>
                <a:gd name="csX9" fmla="*/ 62189 w 65667"/>
                <a:gd name="csY9" fmla="*/ 46357 h 131335"/>
                <a:gd name="csX10" fmla="*/ 32631 w 65667"/>
                <a:gd name="csY10" fmla="*/ 46357 h 131335"/>
                <a:gd name="csX11" fmla="*/ 32631 w 65667"/>
                <a:gd name="csY11" fmla="*/ 103758 h 131335"/>
                <a:gd name="csX12" fmla="*/ 35556 w 65667"/>
                <a:gd name="csY12" fmla="*/ 118966 h 131335"/>
                <a:gd name="csX13" fmla="*/ 46045 w 65667"/>
                <a:gd name="csY13" fmla="*/ 125517 h 131335"/>
                <a:gd name="csX14" fmla="*/ 56379 w 65667"/>
                <a:gd name="csY14" fmla="*/ 118615 h 131335"/>
                <a:gd name="csX15" fmla="*/ 59538 w 65667"/>
                <a:gd name="csY15" fmla="*/ 103758 h 131335"/>
                <a:gd name="csX16" fmla="*/ 59538 w 65667"/>
                <a:gd name="csY16" fmla="*/ 91358 h 131335"/>
                <a:gd name="csX17" fmla="*/ 65621 w 65667"/>
                <a:gd name="csY17" fmla="*/ 91358 h 131335"/>
                <a:gd name="csX18" fmla="*/ 65621 w 65667"/>
                <a:gd name="csY18" fmla="*/ 104148 h 131335"/>
                <a:gd name="csX19" fmla="*/ 63203 w 65667"/>
                <a:gd name="csY19" fmla="*/ 117094 h 131335"/>
                <a:gd name="csX20" fmla="*/ 56067 w 65667"/>
                <a:gd name="csY20" fmla="*/ 127584 h 131335"/>
                <a:gd name="csX21" fmla="*/ 44563 w 65667"/>
                <a:gd name="csY21" fmla="*/ 131679 h 131335"/>
                <a:gd name="csX22" fmla="*/ 24676 w 65667"/>
                <a:gd name="csY22" fmla="*/ 124153 h 131335"/>
                <a:gd name="csX23" fmla="*/ 17345 w 65667"/>
                <a:gd name="csY23" fmla="*/ 104148 h 131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5667" h="131335">
                  <a:moveTo>
                    <a:pt x="17345" y="104148"/>
                  </a:moveTo>
                  <a:lnTo>
                    <a:pt x="17345" y="46357"/>
                  </a:lnTo>
                  <a:lnTo>
                    <a:pt x="-47" y="46357"/>
                  </a:lnTo>
                  <a:lnTo>
                    <a:pt x="-47" y="40898"/>
                  </a:lnTo>
                  <a:cubicBezTo>
                    <a:pt x="9104" y="40898"/>
                    <a:pt x="15824" y="36635"/>
                    <a:pt x="20114" y="28108"/>
                  </a:cubicBezTo>
                  <a:cubicBezTo>
                    <a:pt x="24403" y="19581"/>
                    <a:pt x="26548" y="10326"/>
                    <a:pt x="26548" y="343"/>
                  </a:cubicBezTo>
                  <a:lnTo>
                    <a:pt x="32631" y="343"/>
                  </a:lnTo>
                  <a:lnTo>
                    <a:pt x="32631" y="38949"/>
                  </a:lnTo>
                  <a:lnTo>
                    <a:pt x="62189" y="38949"/>
                  </a:lnTo>
                  <a:lnTo>
                    <a:pt x="62189" y="46357"/>
                  </a:lnTo>
                  <a:lnTo>
                    <a:pt x="32631" y="46357"/>
                  </a:lnTo>
                  <a:lnTo>
                    <a:pt x="32631" y="103758"/>
                  </a:lnTo>
                  <a:cubicBezTo>
                    <a:pt x="32631" y="109529"/>
                    <a:pt x="33606" y="114599"/>
                    <a:pt x="35556" y="118966"/>
                  </a:cubicBezTo>
                  <a:cubicBezTo>
                    <a:pt x="37505" y="123334"/>
                    <a:pt x="41002" y="125517"/>
                    <a:pt x="46045" y="125517"/>
                  </a:cubicBezTo>
                  <a:cubicBezTo>
                    <a:pt x="50829" y="125517"/>
                    <a:pt x="54273" y="123217"/>
                    <a:pt x="56379" y="118615"/>
                  </a:cubicBezTo>
                  <a:cubicBezTo>
                    <a:pt x="58485" y="114014"/>
                    <a:pt x="59538" y="109062"/>
                    <a:pt x="59538" y="103758"/>
                  </a:cubicBezTo>
                  <a:lnTo>
                    <a:pt x="59538" y="91358"/>
                  </a:lnTo>
                  <a:lnTo>
                    <a:pt x="65621" y="91358"/>
                  </a:lnTo>
                  <a:lnTo>
                    <a:pt x="65621" y="104148"/>
                  </a:lnTo>
                  <a:cubicBezTo>
                    <a:pt x="65621" y="108516"/>
                    <a:pt x="64815" y="112831"/>
                    <a:pt x="63203" y="117094"/>
                  </a:cubicBezTo>
                  <a:cubicBezTo>
                    <a:pt x="61591" y="121358"/>
                    <a:pt x="59213" y="124855"/>
                    <a:pt x="56067" y="127584"/>
                  </a:cubicBezTo>
                  <a:cubicBezTo>
                    <a:pt x="52921" y="130314"/>
                    <a:pt x="49087" y="131679"/>
                    <a:pt x="44563" y="131679"/>
                  </a:cubicBezTo>
                  <a:cubicBezTo>
                    <a:pt x="36193" y="131679"/>
                    <a:pt x="29563" y="129170"/>
                    <a:pt x="24676" y="124153"/>
                  </a:cubicBezTo>
                  <a:cubicBezTo>
                    <a:pt x="19789" y="119135"/>
                    <a:pt x="17345" y="112467"/>
                    <a:pt x="17345" y="104148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D01934AC-3E6F-7AF8-80C9-9556BA63F717}"/>
                </a:ext>
              </a:extLst>
            </p:cNvPr>
            <p:cNvSpPr/>
            <p:nvPr/>
          </p:nvSpPr>
          <p:spPr>
            <a:xfrm rot="-5400000">
              <a:off x="583169" y="3378664"/>
              <a:ext cx="49289" cy="209637"/>
            </a:xfrm>
            <a:custGeom>
              <a:avLst/>
              <a:gdLst>
                <a:gd name="csX0" fmla="*/ 44534 w 49289"/>
                <a:gd name="csY0" fmla="*/ 209557 h 209637"/>
                <a:gd name="csX1" fmla="*/ 24452 w 49289"/>
                <a:gd name="csY1" fmla="*/ 188422 h 209637"/>
                <a:gd name="csX2" fmla="*/ 10608 w 49289"/>
                <a:gd name="csY2" fmla="*/ 162958 h 209637"/>
                <a:gd name="csX3" fmla="*/ 2575 w 49289"/>
                <a:gd name="csY3" fmla="*/ 134687 h 209637"/>
                <a:gd name="csX4" fmla="*/ -76 w 49289"/>
                <a:gd name="csY4" fmla="*/ 105128 h 209637"/>
                <a:gd name="csX5" fmla="*/ 2575 w 49289"/>
                <a:gd name="csY5" fmla="*/ 75336 h 209637"/>
                <a:gd name="csX6" fmla="*/ 10725 w 49289"/>
                <a:gd name="csY6" fmla="*/ 46987 h 209637"/>
                <a:gd name="csX7" fmla="*/ 24724 w 49289"/>
                <a:gd name="csY7" fmla="*/ 21484 h 209637"/>
                <a:gd name="csX8" fmla="*/ 44534 w 49289"/>
                <a:gd name="csY8" fmla="*/ 700 h 209637"/>
                <a:gd name="csX9" fmla="*/ 45626 w 49289"/>
                <a:gd name="csY9" fmla="*/ 310 h 209637"/>
                <a:gd name="csX10" fmla="*/ 47576 w 49289"/>
                <a:gd name="csY10" fmla="*/ 310 h 209637"/>
                <a:gd name="csX11" fmla="*/ 48667 w 49289"/>
                <a:gd name="csY11" fmla="*/ 856 h 209637"/>
                <a:gd name="csX12" fmla="*/ 49213 w 49289"/>
                <a:gd name="csY12" fmla="*/ 2181 h 209637"/>
                <a:gd name="csX13" fmla="*/ 48745 w 49289"/>
                <a:gd name="csY13" fmla="*/ 3508 h 209637"/>
                <a:gd name="csX14" fmla="*/ 31705 w 49289"/>
                <a:gd name="csY14" fmla="*/ 24954 h 209637"/>
                <a:gd name="csX15" fmla="*/ 20747 w 49289"/>
                <a:gd name="csY15" fmla="*/ 49366 h 209637"/>
                <a:gd name="csX16" fmla="*/ 14781 w 49289"/>
                <a:gd name="csY16" fmla="*/ 76194 h 209637"/>
                <a:gd name="csX17" fmla="*/ 12948 w 49289"/>
                <a:gd name="csY17" fmla="*/ 105128 h 209637"/>
                <a:gd name="csX18" fmla="*/ 48589 w 49289"/>
                <a:gd name="csY18" fmla="*/ 206360 h 209637"/>
                <a:gd name="csX19" fmla="*/ 49213 w 49289"/>
                <a:gd name="csY19" fmla="*/ 208075 h 209637"/>
                <a:gd name="csX20" fmla="*/ 48628 w 49289"/>
                <a:gd name="csY20" fmla="*/ 209284 h 209637"/>
                <a:gd name="csX21" fmla="*/ 47576 w 49289"/>
                <a:gd name="csY21" fmla="*/ 209947 h 209637"/>
                <a:gd name="csX22" fmla="*/ 45626 w 49289"/>
                <a:gd name="csY22" fmla="*/ 209947 h 209637"/>
                <a:gd name="csX23" fmla="*/ 44534 w 49289"/>
                <a:gd name="csY23" fmla="*/ 209557 h 2096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49289" h="209637">
                  <a:moveTo>
                    <a:pt x="44534" y="209557"/>
                  </a:moveTo>
                  <a:cubicBezTo>
                    <a:pt x="36787" y="203422"/>
                    <a:pt x="30093" y="196377"/>
                    <a:pt x="24452" y="188422"/>
                  </a:cubicBezTo>
                  <a:cubicBezTo>
                    <a:pt x="18810" y="180467"/>
                    <a:pt x="14196" y="171979"/>
                    <a:pt x="10608" y="162958"/>
                  </a:cubicBezTo>
                  <a:cubicBezTo>
                    <a:pt x="7021" y="153937"/>
                    <a:pt x="4343" y="144513"/>
                    <a:pt x="2575" y="134687"/>
                  </a:cubicBezTo>
                  <a:cubicBezTo>
                    <a:pt x="807" y="124860"/>
                    <a:pt x="-76" y="115007"/>
                    <a:pt x="-76" y="105128"/>
                  </a:cubicBezTo>
                  <a:cubicBezTo>
                    <a:pt x="-76" y="95094"/>
                    <a:pt x="807" y="85163"/>
                    <a:pt x="2575" y="75336"/>
                  </a:cubicBezTo>
                  <a:cubicBezTo>
                    <a:pt x="4343" y="65510"/>
                    <a:pt x="7060" y="56060"/>
                    <a:pt x="10725" y="46987"/>
                  </a:cubicBezTo>
                  <a:cubicBezTo>
                    <a:pt x="14391" y="37914"/>
                    <a:pt x="19057" y="29413"/>
                    <a:pt x="24724" y="21484"/>
                  </a:cubicBezTo>
                  <a:cubicBezTo>
                    <a:pt x="30392" y="13555"/>
                    <a:pt x="36995" y="6627"/>
                    <a:pt x="44534" y="700"/>
                  </a:cubicBezTo>
                  <a:cubicBezTo>
                    <a:pt x="44534" y="440"/>
                    <a:pt x="44898" y="310"/>
                    <a:pt x="45626" y="310"/>
                  </a:cubicBezTo>
                  <a:lnTo>
                    <a:pt x="47576" y="310"/>
                  </a:lnTo>
                  <a:cubicBezTo>
                    <a:pt x="47939" y="310"/>
                    <a:pt x="48303" y="492"/>
                    <a:pt x="48667" y="856"/>
                  </a:cubicBezTo>
                  <a:cubicBezTo>
                    <a:pt x="49031" y="1220"/>
                    <a:pt x="49213" y="1662"/>
                    <a:pt x="49213" y="2181"/>
                  </a:cubicBezTo>
                  <a:cubicBezTo>
                    <a:pt x="49213" y="2753"/>
                    <a:pt x="49057" y="3195"/>
                    <a:pt x="48745" y="3508"/>
                  </a:cubicBezTo>
                  <a:cubicBezTo>
                    <a:pt x="41934" y="10163"/>
                    <a:pt x="36254" y="17312"/>
                    <a:pt x="31705" y="24954"/>
                  </a:cubicBezTo>
                  <a:cubicBezTo>
                    <a:pt x="27155" y="32598"/>
                    <a:pt x="23503" y="40735"/>
                    <a:pt x="20747" y="49366"/>
                  </a:cubicBezTo>
                  <a:cubicBezTo>
                    <a:pt x="17991" y="57996"/>
                    <a:pt x="16002" y="66939"/>
                    <a:pt x="14781" y="76194"/>
                  </a:cubicBezTo>
                  <a:cubicBezTo>
                    <a:pt x="13559" y="85449"/>
                    <a:pt x="12948" y="95094"/>
                    <a:pt x="12948" y="105128"/>
                  </a:cubicBezTo>
                  <a:cubicBezTo>
                    <a:pt x="12948" y="149531"/>
                    <a:pt x="24828" y="183275"/>
                    <a:pt x="48589" y="206360"/>
                  </a:cubicBezTo>
                  <a:cubicBezTo>
                    <a:pt x="49005" y="206776"/>
                    <a:pt x="49213" y="207347"/>
                    <a:pt x="49213" y="208075"/>
                  </a:cubicBezTo>
                  <a:cubicBezTo>
                    <a:pt x="49213" y="208439"/>
                    <a:pt x="49018" y="208842"/>
                    <a:pt x="48628" y="209284"/>
                  </a:cubicBezTo>
                  <a:cubicBezTo>
                    <a:pt x="48238" y="209726"/>
                    <a:pt x="47887" y="209947"/>
                    <a:pt x="47576" y="209947"/>
                  </a:cubicBezTo>
                  <a:lnTo>
                    <a:pt x="45626" y="209947"/>
                  </a:lnTo>
                  <a:cubicBezTo>
                    <a:pt x="44898" y="209947"/>
                    <a:pt x="44534" y="209817"/>
                    <a:pt x="44534" y="209557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D6A00DB3-82DA-0D97-9E8E-0AED977467FB}"/>
                </a:ext>
              </a:extLst>
            </p:cNvPr>
            <p:cNvSpPr/>
            <p:nvPr/>
          </p:nvSpPr>
          <p:spPr>
            <a:xfrm rot="-5400000">
              <a:off x="531578" y="3312720"/>
              <a:ext cx="164637" cy="92652"/>
            </a:xfrm>
            <a:custGeom>
              <a:avLst/>
              <a:gdLst>
                <a:gd name="csX0" fmla="*/ -100 w 164637"/>
                <a:gd name="csY0" fmla="*/ 92936 h 92652"/>
                <a:gd name="csX1" fmla="*/ -100 w 164637"/>
                <a:gd name="csY1" fmla="*/ 85527 h 92652"/>
                <a:gd name="csX2" fmla="*/ 11677 w 164637"/>
                <a:gd name="csY2" fmla="*/ 84435 h 92652"/>
                <a:gd name="csX3" fmla="*/ 16278 w 164637"/>
                <a:gd name="csY3" fmla="*/ 78897 h 92652"/>
                <a:gd name="csX4" fmla="*/ 16278 w 164637"/>
                <a:gd name="csY4" fmla="*/ 21653 h 92652"/>
                <a:gd name="csX5" fmla="*/ 14601 w 164637"/>
                <a:gd name="csY5" fmla="*/ 13542 h 92652"/>
                <a:gd name="csX6" fmla="*/ 9727 w 164637"/>
                <a:gd name="csY6" fmla="*/ 10500 h 92652"/>
                <a:gd name="csX7" fmla="*/ -100 w 164637"/>
                <a:gd name="csY7" fmla="*/ 9954 h 92652"/>
                <a:gd name="csX8" fmla="*/ -100 w 164637"/>
                <a:gd name="csY8" fmla="*/ 2545 h 92652"/>
                <a:gd name="csX9" fmla="*/ 30316 w 164637"/>
                <a:gd name="csY9" fmla="*/ 283 h 92652"/>
                <a:gd name="csX10" fmla="*/ 30316 w 164637"/>
                <a:gd name="csY10" fmla="*/ 20795 h 92652"/>
                <a:gd name="csX11" fmla="*/ 42756 w 164637"/>
                <a:gd name="csY11" fmla="*/ 6016 h 92652"/>
                <a:gd name="csX12" fmla="*/ 60732 w 164637"/>
                <a:gd name="csY12" fmla="*/ 283 h 92652"/>
                <a:gd name="csX13" fmla="*/ 89043 w 164637"/>
                <a:gd name="csY13" fmla="*/ 19937 h 92652"/>
                <a:gd name="csX14" fmla="*/ 101326 w 164637"/>
                <a:gd name="csY14" fmla="*/ 5704 h 92652"/>
                <a:gd name="csX15" fmla="*/ 119069 w 164637"/>
                <a:gd name="csY15" fmla="*/ 283 h 92652"/>
                <a:gd name="csX16" fmla="*/ 135096 w 164637"/>
                <a:gd name="csY16" fmla="*/ 3364 h 92652"/>
                <a:gd name="csX17" fmla="*/ 144884 w 164637"/>
                <a:gd name="csY17" fmla="*/ 12723 h 92652"/>
                <a:gd name="csX18" fmla="*/ 148159 w 164637"/>
                <a:gd name="csY18" fmla="*/ 28516 h 92652"/>
                <a:gd name="csX19" fmla="*/ 148159 w 164637"/>
                <a:gd name="csY19" fmla="*/ 78897 h 92652"/>
                <a:gd name="csX20" fmla="*/ 152799 w 164637"/>
                <a:gd name="csY20" fmla="*/ 84435 h 92652"/>
                <a:gd name="csX21" fmla="*/ 164537 w 164637"/>
                <a:gd name="csY21" fmla="*/ 85527 h 92652"/>
                <a:gd name="csX22" fmla="*/ 164537 w 164637"/>
                <a:gd name="csY22" fmla="*/ 92936 h 92652"/>
                <a:gd name="csX23" fmla="*/ 116495 w 164637"/>
                <a:gd name="csY23" fmla="*/ 92936 h 92652"/>
                <a:gd name="csX24" fmla="*/ 116495 w 164637"/>
                <a:gd name="csY24" fmla="*/ 85527 h 92652"/>
                <a:gd name="csX25" fmla="*/ 128272 w 164637"/>
                <a:gd name="csY25" fmla="*/ 84435 h 92652"/>
                <a:gd name="csX26" fmla="*/ 132873 w 164637"/>
                <a:gd name="csY26" fmla="*/ 78897 h 92652"/>
                <a:gd name="csX27" fmla="*/ 132873 w 164637"/>
                <a:gd name="csY27" fmla="*/ 29140 h 92652"/>
                <a:gd name="csX28" fmla="*/ 129909 w 164637"/>
                <a:gd name="csY28" fmla="*/ 12177 h 92652"/>
                <a:gd name="csX29" fmla="*/ 117743 w 164637"/>
                <a:gd name="csY29" fmla="*/ 5743 h 92652"/>
                <a:gd name="csX30" fmla="*/ 97778 w 164637"/>
                <a:gd name="csY30" fmla="*/ 15453 h 92652"/>
                <a:gd name="csX31" fmla="*/ 89901 w 164637"/>
                <a:gd name="csY31" fmla="*/ 37563 h 92652"/>
                <a:gd name="csX32" fmla="*/ 89901 w 164637"/>
                <a:gd name="csY32" fmla="*/ 78897 h 92652"/>
                <a:gd name="csX33" fmla="*/ 94502 w 164637"/>
                <a:gd name="csY33" fmla="*/ 84435 h 92652"/>
                <a:gd name="csX34" fmla="*/ 106278 w 164637"/>
                <a:gd name="csY34" fmla="*/ 85527 h 92652"/>
                <a:gd name="csX35" fmla="*/ 106278 w 164637"/>
                <a:gd name="csY35" fmla="*/ 92936 h 92652"/>
                <a:gd name="csX36" fmla="*/ 58236 w 164637"/>
                <a:gd name="csY36" fmla="*/ 92936 h 92652"/>
                <a:gd name="csX37" fmla="*/ 58236 w 164637"/>
                <a:gd name="csY37" fmla="*/ 85527 h 92652"/>
                <a:gd name="csX38" fmla="*/ 70013 w 164637"/>
                <a:gd name="csY38" fmla="*/ 84435 h 92652"/>
                <a:gd name="csX39" fmla="*/ 74615 w 164637"/>
                <a:gd name="csY39" fmla="*/ 78897 h 92652"/>
                <a:gd name="csX40" fmla="*/ 74615 w 164637"/>
                <a:gd name="csY40" fmla="*/ 29140 h 92652"/>
                <a:gd name="csX41" fmla="*/ 71651 w 164637"/>
                <a:gd name="csY41" fmla="*/ 12333 h 92652"/>
                <a:gd name="csX42" fmla="*/ 59484 w 164637"/>
                <a:gd name="csY42" fmla="*/ 5743 h 92652"/>
                <a:gd name="csX43" fmla="*/ 39480 w 164637"/>
                <a:gd name="csY43" fmla="*/ 15453 h 92652"/>
                <a:gd name="csX44" fmla="*/ 31642 w 164637"/>
                <a:gd name="csY44" fmla="*/ 37563 h 92652"/>
                <a:gd name="csX45" fmla="*/ 31642 w 164637"/>
                <a:gd name="csY45" fmla="*/ 78897 h 92652"/>
                <a:gd name="csX46" fmla="*/ 36244 w 164637"/>
                <a:gd name="csY46" fmla="*/ 84435 h 92652"/>
                <a:gd name="csX47" fmla="*/ 47942 w 164637"/>
                <a:gd name="csY47" fmla="*/ 85527 h 92652"/>
                <a:gd name="csX48" fmla="*/ 47942 w 164637"/>
                <a:gd name="csY48" fmla="*/ 92936 h 92652"/>
                <a:gd name="csX49" fmla="*/ -100 w 164637"/>
                <a:gd name="csY49" fmla="*/ 92936 h 92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164637" h="92652">
                  <a:moveTo>
                    <a:pt x="-100" y="92936"/>
                  </a:moveTo>
                  <a:lnTo>
                    <a:pt x="-100" y="85527"/>
                  </a:lnTo>
                  <a:cubicBezTo>
                    <a:pt x="4683" y="85527"/>
                    <a:pt x="8609" y="85163"/>
                    <a:pt x="11677" y="84435"/>
                  </a:cubicBezTo>
                  <a:cubicBezTo>
                    <a:pt x="14744" y="83707"/>
                    <a:pt x="16278" y="81861"/>
                    <a:pt x="16278" y="78897"/>
                  </a:cubicBezTo>
                  <a:lnTo>
                    <a:pt x="16278" y="21653"/>
                  </a:lnTo>
                  <a:cubicBezTo>
                    <a:pt x="16278" y="17909"/>
                    <a:pt x="15719" y="15206"/>
                    <a:pt x="14601" y="13542"/>
                  </a:cubicBezTo>
                  <a:cubicBezTo>
                    <a:pt x="13483" y="11878"/>
                    <a:pt x="11859" y="10864"/>
                    <a:pt x="9727" y="10500"/>
                  </a:cubicBezTo>
                  <a:cubicBezTo>
                    <a:pt x="7595" y="10136"/>
                    <a:pt x="4320" y="9954"/>
                    <a:pt x="-100" y="9954"/>
                  </a:cubicBezTo>
                  <a:lnTo>
                    <a:pt x="-100" y="2545"/>
                  </a:lnTo>
                  <a:lnTo>
                    <a:pt x="30316" y="283"/>
                  </a:lnTo>
                  <a:lnTo>
                    <a:pt x="30316" y="20795"/>
                  </a:lnTo>
                  <a:cubicBezTo>
                    <a:pt x="33124" y="14764"/>
                    <a:pt x="37270" y="9837"/>
                    <a:pt x="42756" y="6016"/>
                  </a:cubicBezTo>
                  <a:cubicBezTo>
                    <a:pt x="48241" y="2194"/>
                    <a:pt x="54233" y="283"/>
                    <a:pt x="60732" y="283"/>
                  </a:cubicBezTo>
                  <a:cubicBezTo>
                    <a:pt x="76798" y="283"/>
                    <a:pt x="86235" y="6835"/>
                    <a:pt x="89043" y="19937"/>
                  </a:cubicBezTo>
                  <a:cubicBezTo>
                    <a:pt x="91850" y="14062"/>
                    <a:pt x="95945" y="9317"/>
                    <a:pt x="101326" y="5704"/>
                  </a:cubicBezTo>
                  <a:cubicBezTo>
                    <a:pt x="106707" y="2090"/>
                    <a:pt x="112622" y="283"/>
                    <a:pt x="119069" y="283"/>
                  </a:cubicBezTo>
                  <a:cubicBezTo>
                    <a:pt x="125412" y="283"/>
                    <a:pt x="130754" y="1310"/>
                    <a:pt x="135096" y="3364"/>
                  </a:cubicBezTo>
                  <a:cubicBezTo>
                    <a:pt x="139437" y="5418"/>
                    <a:pt x="142700" y="8537"/>
                    <a:pt x="144884" y="12723"/>
                  </a:cubicBezTo>
                  <a:cubicBezTo>
                    <a:pt x="147067" y="16908"/>
                    <a:pt x="148159" y="22173"/>
                    <a:pt x="148159" y="28516"/>
                  </a:cubicBezTo>
                  <a:lnTo>
                    <a:pt x="148159" y="78897"/>
                  </a:lnTo>
                  <a:cubicBezTo>
                    <a:pt x="148159" y="81861"/>
                    <a:pt x="149706" y="83707"/>
                    <a:pt x="152799" y="84435"/>
                  </a:cubicBezTo>
                  <a:cubicBezTo>
                    <a:pt x="155893" y="85163"/>
                    <a:pt x="159806" y="85527"/>
                    <a:pt x="164537" y="85527"/>
                  </a:cubicBezTo>
                  <a:lnTo>
                    <a:pt x="164537" y="92936"/>
                  </a:lnTo>
                  <a:lnTo>
                    <a:pt x="116495" y="92936"/>
                  </a:lnTo>
                  <a:lnTo>
                    <a:pt x="116495" y="85527"/>
                  </a:lnTo>
                  <a:cubicBezTo>
                    <a:pt x="121279" y="85527"/>
                    <a:pt x="125204" y="85163"/>
                    <a:pt x="128272" y="84435"/>
                  </a:cubicBezTo>
                  <a:cubicBezTo>
                    <a:pt x="131339" y="83707"/>
                    <a:pt x="132873" y="81861"/>
                    <a:pt x="132873" y="78897"/>
                  </a:cubicBezTo>
                  <a:lnTo>
                    <a:pt x="132873" y="29140"/>
                  </a:lnTo>
                  <a:cubicBezTo>
                    <a:pt x="132873" y="22121"/>
                    <a:pt x="131885" y="16467"/>
                    <a:pt x="129909" y="12177"/>
                  </a:cubicBezTo>
                  <a:cubicBezTo>
                    <a:pt x="127934" y="7888"/>
                    <a:pt x="123878" y="5743"/>
                    <a:pt x="117743" y="5743"/>
                  </a:cubicBezTo>
                  <a:cubicBezTo>
                    <a:pt x="109684" y="5743"/>
                    <a:pt x="103029" y="8980"/>
                    <a:pt x="97778" y="15453"/>
                  </a:cubicBezTo>
                  <a:cubicBezTo>
                    <a:pt x="92526" y="21926"/>
                    <a:pt x="89901" y="29296"/>
                    <a:pt x="89901" y="37563"/>
                  </a:cubicBezTo>
                  <a:lnTo>
                    <a:pt x="89901" y="78897"/>
                  </a:lnTo>
                  <a:cubicBezTo>
                    <a:pt x="89901" y="81861"/>
                    <a:pt x="91435" y="83707"/>
                    <a:pt x="94502" y="84435"/>
                  </a:cubicBezTo>
                  <a:cubicBezTo>
                    <a:pt x="97570" y="85163"/>
                    <a:pt x="101495" y="85527"/>
                    <a:pt x="106278" y="85527"/>
                  </a:cubicBezTo>
                  <a:lnTo>
                    <a:pt x="106278" y="92936"/>
                  </a:lnTo>
                  <a:lnTo>
                    <a:pt x="58236" y="92936"/>
                  </a:lnTo>
                  <a:lnTo>
                    <a:pt x="58236" y="85527"/>
                  </a:lnTo>
                  <a:cubicBezTo>
                    <a:pt x="63020" y="85527"/>
                    <a:pt x="66945" y="85163"/>
                    <a:pt x="70013" y="84435"/>
                  </a:cubicBezTo>
                  <a:cubicBezTo>
                    <a:pt x="73081" y="83707"/>
                    <a:pt x="74615" y="81861"/>
                    <a:pt x="74615" y="78897"/>
                  </a:cubicBezTo>
                  <a:lnTo>
                    <a:pt x="74615" y="29140"/>
                  </a:lnTo>
                  <a:cubicBezTo>
                    <a:pt x="74615" y="22329"/>
                    <a:pt x="73627" y="16726"/>
                    <a:pt x="71651" y="12333"/>
                  </a:cubicBezTo>
                  <a:cubicBezTo>
                    <a:pt x="69675" y="7940"/>
                    <a:pt x="65620" y="5743"/>
                    <a:pt x="59484" y="5743"/>
                  </a:cubicBezTo>
                  <a:cubicBezTo>
                    <a:pt x="51373" y="5743"/>
                    <a:pt x="44705" y="8980"/>
                    <a:pt x="39480" y="15453"/>
                  </a:cubicBezTo>
                  <a:cubicBezTo>
                    <a:pt x="34255" y="21926"/>
                    <a:pt x="31642" y="29296"/>
                    <a:pt x="31642" y="37563"/>
                  </a:cubicBezTo>
                  <a:lnTo>
                    <a:pt x="31642" y="78897"/>
                  </a:lnTo>
                  <a:cubicBezTo>
                    <a:pt x="31642" y="81861"/>
                    <a:pt x="33176" y="83707"/>
                    <a:pt x="36244" y="84435"/>
                  </a:cubicBezTo>
                  <a:cubicBezTo>
                    <a:pt x="39311" y="85163"/>
                    <a:pt x="43211" y="85527"/>
                    <a:pt x="47942" y="85527"/>
                  </a:cubicBezTo>
                  <a:lnTo>
                    <a:pt x="47942" y="92936"/>
                  </a:lnTo>
                  <a:lnTo>
                    <a:pt x="-100" y="92936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B30370E9-638A-55A6-1A16-3E7690CFF052}"/>
                </a:ext>
              </a:extLst>
            </p:cNvPr>
            <p:cNvSpPr/>
            <p:nvPr/>
          </p:nvSpPr>
          <p:spPr>
            <a:xfrm rot="-5400000">
              <a:off x="567298" y="3117181"/>
              <a:ext cx="81031" cy="209637"/>
            </a:xfrm>
            <a:custGeom>
              <a:avLst/>
              <a:gdLst>
                <a:gd name="csX0" fmla="*/ -129 w 81031"/>
                <a:gd name="csY0" fmla="*/ 205683 h 209637"/>
                <a:gd name="csX1" fmla="*/ 105 w 81031"/>
                <a:gd name="csY1" fmla="*/ 204903 h 209637"/>
                <a:gd name="csX2" fmla="*/ 72948 w 81031"/>
                <a:gd name="csY2" fmla="*/ 2831 h 209637"/>
                <a:gd name="csX3" fmla="*/ 74391 w 81031"/>
                <a:gd name="csY3" fmla="*/ 921 h 209637"/>
                <a:gd name="csX4" fmla="*/ 76770 w 81031"/>
                <a:gd name="csY4" fmla="*/ 257 h 209637"/>
                <a:gd name="csX5" fmla="*/ 79733 w 81031"/>
                <a:gd name="csY5" fmla="*/ 1388 h 209637"/>
                <a:gd name="csX6" fmla="*/ 80903 w 81031"/>
                <a:gd name="csY6" fmla="*/ 4469 h 209637"/>
                <a:gd name="csX7" fmla="*/ 80903 w 81031"/>
                <a:gd name="csY7" fmla="*/ 5249 h 209637"/>
                <a:gd name="csX8" fmla="*/ 8060 w 81031"/>
                <a:gd name="csY8" fmla="*/ 207321 h 209637"/>
                <a:gd name="csX9" fmla="*/ 4083 w 81031"/>
                <a:gd name="csY9" fmla="*/ 209894 h 209637"/>
                <a:gd name="csX10" fmla="*/ 1080 w 81031"/>
                <a:gd name="csY10" fmla="*/ 208686 h 209637"/>
                <a:gd name="csX11" fmla="*/ -129 w 81031"/>
                <a:gd name="csY11" fmla="*/ 205683 h 2096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81031" h="209637">
                  <a:moveTo>
                    <a:pt x="-129" y="205683"/>
                  </a:moveTo>
                  <a:cubicBezTo>
                    <a:pt x="-129" y="205267"/>
                    <a:pt x="-51" y="205007"/>
                    <a:pt x="105" y="204903"/>
                  </a:cubicBezTo>
                  <a:lnTo>
                    <a:pt x="72948" y="2831"/>
                  </a:lnTo>
                  <a:cubicBezTo>
                    <a:pt x="73208" y="1999"/>
                    <a:pt x="73689" y="1362"/>
                    <a:pt x="74391" y="921"/>
                  </a:cubicBezTo>
                  <a:cubicBezTo>
                    <a:pt x="75093" y="478"/>
                    <a:pt x="75885" y="257"/>
                    <a:pt x="76770" y="257"/>
                  </a:cubicBezTo>
                  <a:cubicBezTo>
                    <a:pt x="77965" y="257"/>
                    <a:pt x="78953" y="634"/>
                    <a:pt x="79733" y="1388"/>
                  </a:cubicBezTo>
                  <a:cubicBezTo>
                    <a:pt x="80513" y="2142"/>
                    <a:pt x="80903" y="3169"/>
                    <a:pt x="80903" y="4469"/>
                  </a:cubicBezTo>
                  <a:lnTo>
                    <a:pt x="80903" y="5249"/>
                  </a:lnTo>
                  <a:lnTo>
                    <a:pt x="8060" y="207321"/>
                  </a:lnTo>
                  <a:cubicBezTo>
                    <a:pt x="7228" y="209037"/>
                    <a:pt x="5902" y="209894"/>
                    <a:pt x="4083" y="209894"/>
                  </a:cubicBezTo>
                  <a:cubicBezTo>
                    <a:pt x="2887" y="209894"/>
                    <a:pt x="1886" y="209492"/>
                    <a:pt x="1080" y="208686"/>
                  </a:cubicBezTo>
                  <a:cubicBezTo>
                    <a:pt x="274" y="207880"/>
                    <a:pt x="-129" y="206879"/>
                    <a:pt x="-129" y="205683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184F8754-D34E-0C3E-318B-9CF45BC3EAE6}"/>
                </a:ext>
              </a:extLst>
            </p:cNvPr>
            <p:cNvSpPr/>
            <p:nvPr/>
          </p:nvSpPr>
          <p:spPr>
            <a:xfrm rot="-5400000">
              <a:off x="498646" y="2968544"/>
              <a:ext cx="163779" cy="209637"/>
            </a:xfrm>
            <a:custGeom>
              <a:avLst/>
              <a:gdLst>
                <a:gd name="csX0" fmla="*/ 58407 w 163779"/>
                <a:gd name="csY0" fmla="*/ 208700 h 209637"/>
                <a:gd name="csX1" fmla="*/ 16604 w 163779"/>
                <a:gd name="csY1" fmla="*/ 116828 h 209637"/>
                <a:gd name="csX2" fmla="*/ 4203 w 163779"/>
                <a:gd name="csY2" fmla="*/ 126265 h 209637"/>
                <a:gd name="csX3" fmla="*/ 2799 w 163779"/>
                <a:gd name="csY3" fmla="*/ 126889 h 209637"/>
                <a:gd name="csX4" fmla="*/ 850 w 163779"/>
                <a:gd name="csY4" fmla="*/ 125953 h 209637"/>
                <a:gd name="csX5" fmla="*/ -164 w 163779"/>
                <a:gd name="csY5" fmla="*/ 123925 h 209637"/>
                <a:gd name="csX6" fmla="*/ 772 w 163779"/>
                <a:gd name="csY6" fmla="*/ 122287 h 209637"/>
                <a:gd name="csX7" fmla="*/ 25651 w 163779"/>
                <a:gd name="csY7" fmla="*/ 103413 h 209637"/>
                <a:gd name="csX8" fmla="*/ 27132 w 163779"/>
                <a:gd name="csY8" fmla="*/ 102868 h 209637"/>
                <a:gd name="csX9" fmla="*/ 29238 w 163779"/>
                <a:gd name="csY9" fmla="*/ 104271 h 209637"/>
                <a:gd name="csX10" fmla="*/ 66751 w 163779"/>
                <a:gd name="csY10" fmla="*/ 186863 h 209637"/>
                <a:gd name="csX11" fmla="*/ 155816 w 163779"/>
                <a:gd name="csY11" fmla="*/ 2183 h 209637"/>
                <a:gd name="csX12" fmla="*/ 159403 w 163779"/>
                <a:gd name="csY12" fmla="*/ 233 h 209637"/>
                <a:gd name="csX13" fmla="*/ 162367 w 163779"/>
                <a:gd name="csY13" fmla="*/ 1481 h 209637"/>
                <a:gd name="csX14" fmla="*/ 163615 w 163779"/>
                <a:gd name="csY14" fmla="*/ 4444 h 209637"/>
                <a:gd name="csX15" fmla="*/ 163381 w 163779"/>
                <a:gd name="csY15" fmla="*/ 5926 h 209637"/>
                <a:gd name="csX16" fmla="*/ 65972 w 163779"/>
                <a:gd name="csY16" fmla="*/ 208076 h 209637"/>
                <a:gd name="csX17" fmla="*/ 62618 w 163779"/>
                <a:gd name="csY17" fmla="*/ 209870 h 209637"/>
                <a:gd name="csX18" fmla="*/ 60200 w 163779"/>
                <a:gd name="csY18" fmla="*/ 209870 h 209637"/>
                <a:gd name="csX19" fmla="*/ 58407 w 163779"/>
                <a:gd name="csY19" fmla="*/ 208700 h 2096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63779" h="209637">
                  <a:moveTo>
                    <a:pt x="58407" y="208700"/>
                  </a:moveTo>
                  <a:lnTo>
                    <a:pt x="16604" y="116828"/>
                  </a:lnTo>
                  <a:lnTo>
                    <a:pt x="4203" y="126265"/>
                  </a:lnTo>
                  <a:cubicBezTo>
                    <a:pt x="3839" y="126681"/>
                    <a:pt x="3371" y="126889"/>
                    <a:pt x="2799" y="126889"/>
                  </a:cubicBezTo>
                  <a:cubicBezTo>
                    <a:pt x="2175" y="126889"/>
                    <a:pt x="1526" y="126577"/>
                    <a:pt x="850" y="125953"/>
                  </a:cubicBezTo>
                  <a:cubicBezTo>
                    <a:pt x="174" y="125329"/>
                    <a:pt x="-164" y="124653"/>
                    <a:pt x="-164" y="123925"/>
                  </a:cubicBezTo>
                  <a:cubicBezTo>
                    <a:pt x="-164" y="123249"/>
                    <a:pt x="148" y="122703"/>
                    <a:pt x="772" y="122287"/>
                  </a:cubicBezTo>
                  <a:lnTo>
                    <a:pt x="25651" y="103413"/>
                  </a:lnTo>
                  <a:cubicBezTo>
                    <a:pt x="26067" y="103050"/>
                    <a:pt x="26560" y="102868"/>
                    <a:pt x="27132" y="102868"/>
                  </a:cubicBezTo>
                  <a:cubicBezTo>
                    <a:pt x="28016" y="102868"/>
                    <a:pt x="28718" y="103336"/>
                    <a:pt x="29238" y="104271"/>
                  </a:cubicBezTo>
                  <a:lnTo>
                    <a:pt x="66751" y="186863"/>
                  </a:lnTo>
                  <a:lnTo>
                    <a:pt x="155816" y="2183"/>
                  </a:lnTo>
                  <a:cubicBezTo>
                    <a:pt x="156492" y="883"/>
                    <a:pt x="157688" y="233"/>
                    <a:pt x="159403" y="233"/>
                  </a:cubicBezTo>
                  <a:cubicBezTo>
                    <a:pt x="160547" y="233"/>
                    <a:pt x="161535" y="649"/>
                    <a:pt x="162367" y="1481"/>
                  </a:cubicBezTo>
                  <a:cubicBezTo>
                    <a:pt x="163199" y="2313"/>
                    <a:pt x="163615" y="3300"/>
                    <a:pt x="163615" y="4444"/>
                  </a:cubicBezTo>
                  <a:cubicBezTo>
                    <a:pt x="163615" y="5120"/>
                    <a:pt x="163537" y="5614"/>
                    <a:pt x="163381" y="5926"/>
                  </a:cubicBezTo>
                  <a:lnTo>
                    <a:pt x="65972" y="208076"/>
                  </a:lnTo>
                  <a:cubicBezTo>
                    <a:pt x="65088" y="209272"/>
                    <a:pt x="63970" y="209870"/>
                    <a:pt x="62618" y="209870"/>
                  </a:cubicBezTo>
                  <a:lnTo>
                    <a:pt x="60200" y="209870"/>
                  </a:lnTo>
                  <a:cubicBezTo>
                    <a:pt x="59524" y="209870"/>
                    <a:pt x="58926" y="209480"/>
                    <a:pt x="58407" y="208700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7" name="Rectangle 556">
              <a:extLst>
                <a:ext uri="{FF2B5EF4-FFF2-40B4-BE49-F238E27FC236}">
                  <a16:creationId xmlns:a16="http://schemas.microsoft.com/office/drawing/2014/main" id="{FFECDB39-8884-916C-388D-BDEE9387D70D}"/>
                </a:ext>
              </a:extLst>
            </p:cNvPr>
            <p:cNvSpPr/>
            <p:nvPr/>
          </p:nvSpPr>
          <p:spPr>
            <a:xfrm rot="-5400000">
              <a:off x="355774" y="2868627"/>
              <a:ext cx="248413" cy="8318"/>
            </a:xfrm>
            <a:prstGeom prst="rect">
              <a:avLst/>
            </a:pr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ACCA704E-8FBE-20BE-9AE0-DA94CA9DB90F}"/>
                </a:ext>
              </a:extLst>
            </p:cNvPr>
            <p:cNvSpPr/>
            <p:nvPr/>
          </p:nvSpPr>
          <p:spPr>
            <a:xfrm rot="-5400000">
              <a:off x="516643" y="2846940"/>
              <a:ext cx="143969" cy="143189"/>
            </a:xfrm>
            <a:custGeom>
              <a:avLst/>
              <a:gdLst>
                <a:gd name="csX0" fmla="*/ -193 w 143969"/>
                <a:gd name="csY0" fmla="*/ 143390 h 143189"/>
                <a:gd name="csX1" fmla="*/ -193 w 143969"/>
                <a:gd name="csY1" fmla="*/ 135981 h 143189"/>
                <a:gd name="csX2" fmla="*/ 21410 w 143969"/>
                <a:gd name="csY2" fmla="*/ 129352 h 143189"/>
                <a:gd name="csX3" fmla="*/ 21410 w 143969"/>
                <a:gd name="csY3" fmla="*/ 14238 h 143189"/>
                <a:gd name="csX4" fmla="*/ -193 w 143969"/>
                <a:gd name="csY4" fmla="*/ 7532 h 143189"/>
                <a:gd name="csX5" fmla="*/ -193 w 143969"/>
                <a:gd name="csY5" fmla="*/ 200 h 143189"/>
                <a:gd name="csX6" fmla="*/ 62511 w 143969"/>
                <a:gd name="csY6" fmla="*/ 200 h 143189"/>
                <a:gd name="csX7" fmla="*/ 62511 w 143969"/>
                <a:gd name="csY7" fmla="*/ 7532 h 143189"/>
                <a:gd name="csX8" fmla="*/ 40907 w 143969"/>
                <a:gd name="csY8" fmla="*/ 14238 h 143189"/>
                <a:gd name="csX9" fmla="*/ 40907 w 143969"/>
                <a:gd name="csY9" fmla="*/ 65166 h 143189"/>
                <a:gd name="csX10" fmla="*/ 102753 w 143969"/>
                <a:gd name="csY10" fmla="*/ 65166 h 143189"/>
                <a:gd name="csX11" fmla="*/ 102753 w 143969"/>
                <a:gd name="csY11" fmla="*/ 14238 h 143189"/>
                <a:gd name="csX12" fmla="*/ 81150 w 143969"/>
                <a:gd name="csY12" fmla="*/ 7532 h 143189"/>
                <a:gd name="csX13" fmla="*/ 81150 w 143969"/>
                <a:gd name="csY13" fmla="*/ 200 h 143189"/>
                <a:gd name="csX14" fmla="*/ 143776 w 143969"/>
                <a:gd name="csY14" fmla="*/ 200 h 143189"/>
                <a:gd name="csX15" fmla="*/ 143776 w 143969"/>
                <a:gd name="csY15" fmla="*/ 7532 h 143189"/>
                <a:gd name="csX16" fmla="*/ 122329 w 143969"/>
                <a:gd name="csY16" fmla="*/ 14238 h 143189"/>
                <a:gd name="csX17" fmla="*/ 122329 w 143969"/>
                <a:gd name="csY17" fmla="*/ 129352 h 143189"/>
                <a:gd name="csX18" fmla="*/ 143776 w 143969"/>
                <a:gd name="csY18" fmla="*/ 135981 h 143189"/>
                <a:gd name="csX19" fmla="*/ 143776 w 143969"/>
                <a:gd name="csY19" fmla="*/ 143390 h 143189"/>
                <a:gd name="csX20" fmla="*/ 81150 w 143969"/>
                <a:gd name="csY20" fmla="*/ 143390 h 143189"/>
                <a:gd name="csX21" fmla="*/ 81150 w 143969"/>
                <a:gd name="csY21" fmla="*/ 135981 h 143189"/>
                <a:gd name="csX22" fmla="*/ 102753 w 143969"/>
                <a:gd name="csY22" fmla="*/ 129352 h 143189"/>
                <a:gd name="csX23" fmla="*/ 102753 w 143969"/>
                <a:gd name="csY23" fmla="*/ 72575 h 143189"/>
                <a:gd name="csX24" fmla="*/ 40907 w 143969"/>
                <a:gd name="csY24" fmla="*/ 72575 h 143189"/>
                <a:gd name="csX25" fmla="*/ 40907 w 143969"/>
                <a:gd name="csY25" fmla="*/ 129352 h 143189"/>
                <a:gd name="csX26" fmla="*/ 62511 w 143969"/>
                <a:gd name="csY26" fmla="*/ 135981 h 143189"/>
                <a:gd name="csX27" fmla="*/ 62511 w 143969"/>
                <a:gd name="csY27" fmla="*/ 143390 h 143189"/>
                <a:gd name="csX28" fmla="*/ -193 w 143969"/>
                <a:gd name="csY28" fmla="*/ 143390 h 1431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143969" h="143189">
                  <a:moveTo>
                    <a:pt x="-193" y="143390"/>
                  </a:moveTo>
                  <a:lnTo>
                    <a:pt x="-193" y="135981"/>
                  </a:lnTo>
                  <a:cubicBezTo>
                    <a:pt x="14209" y="135981"/>
                    <a:pt x="21410" y="133771"/>
                    <a:pt x="21410" y="129352"/>
                  </a:cubicBezTo>
                  <a:lnTo>
                    <a:pt x="21410" y="14238"/>
                  </a:lnTo>
                  <a:cubicBezTo>
                    <a:pt x="21410" y="9767"/>
                    <a:pt x="14209" y="7532"/>
                    <a:pt x="-193" y="7532"/>
                  </a:cubicBezTo>
                  <a:lnTo>
                    <a:pt x="-193" y="200"/>
                  </a:lnTo>
                  <a:lnTo>
                    <a:pt x="62511" y="200"/>
                  </a:lnTo>
                  <a:lnTo>
                    <a:pt x="62511" y="7532"/>
                  </a:lnTo>
                  <a:cubicBezTo>
                    <a:pt x="48108" y="7532"/>
                    <a:pt x="40907" y="9767"/>
                    <a:pt x="40907" y="14238"/>
                  </a:cubicBezTo>
                  <a:lnTo>
                    <a:pt x="40907" y="65166"/>
                  </a:lnTo>
                  <a:lnTo>
                    <a:pt x="102753" y="65166"/>
                  </a:lnTo>
                  <a:lnTo>
                    <a:pt x="102753" y="14238"/>
                  </a:lnTo>
                  <a:cubicBezTo>
                    <a:pt x="102753" y="9767"/>
                    <a:pt x="95552" y="7532"/>
                    <a:pt x="81150" y="7532"/>
                  </a:cubicBezTo>
                  <a:lnTo>
                    <a:pt x="81150" y="200"/>
                  </a:lnTo>
                  <a:lnTo>
                    <a:pt x="143776" y="200"/>
                  </a:lnTo>
                  <a:lnTo>
                    <a:pt x="143776" y="7532"/>
                  </a:lnTo>
                  <a:cubicBezTo>
                    <a:pt x="129478" y="7532"/>
                    <a:pt x="122329" y="9767"/>
                    <a:pt x="122329" y="14238"/>
                  </a:cubicBezTo>
                  <a:lnTo>
                    <a:pt x="122329" y="129352"/>
                  </a:lnTo>
                  <a:cubicBezTo>
                    <a:pt x="122329" y="133771"/>
                    <a:pt x="129478" y="135981"/>
                    <a:pt x="143776" y="135981"/>
                  </a:cubicBezTo>
                  <a:lnTo>
                    <a:pt x="143776" y="143390"/>
                  </a:lnTo>
                  <a:lnTo>
                    <a:pt x="81150" y="143390"/>
                  </a:lnTo>
                  <a:lnTo>
                    <a:pt x="81150" y="135981"/>
                  </a:lnTo>
                  <a:cubicBezTo>
                    <a:pt x="95552" y="135981"/>
                    <a:pt x="102753" y="133771"/>
                    <a:pt x="102753" y="129352"/>
                  </a:cubicBezTo>
                  <a:lnTo>
                    <a:pt x="102753" y="72575"/>
                  </a:lnTo>
                  <a:lnTo>
                    <a:pt x="40907" y="72575"/>
                  </a:lnTo>
                  <a:lnTo>
                    <a:pt x="40907" y="129352"/>
                  </a:lnTo>
                  <a:cubicBezTo>
                    <a:pt x="40907" y="133771"/>
                    <a:pt x="48108" y="135981"/>
                    <a:pt x="62511" y="135981"/>
                  </a:cubicBezTo>
                  <a:lnTo>
                    <a:pt x="62511" y="143390"/>
                  </a:lnTo>
                  <a:lnTo>
                    <a:pt x="-193" y="143390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51C9C012-9C93-D1D3-828F-48F08B53E285}"/>
                </a:ext>
              </a:extLst>
            </p:cNvPr>
            <p:cNvSpPr/>
            <p:nvPr/>
          </p:nvSpPr>
          <p:spPr>
            <a:xfrm rot="-5400000">
              <a:off x="575916" y="2750856"/>
              <a:ext cx="78224" cy="90390"/>
            </a:xfrm>
            <a:custGeom>
              <a:avLst/>
              <a:gdLst>
                <a:gd name="csX0" fmla="*/ 2127 w 78224"/>
                <a:gd name="csY0" fmla="*/ 90561 h 90390"/>
                <a:gd name="csX1" fmla="*/ -213 w 78224"/>
                <a:gd name="csY1" fmla="*/ 88221 h 90390"/>
                <a:gd name="csX2" fmla="*/ -213 w 78224"/>
                <a:gd name="csY2" fmla="*/ 86583 h 90390"/>
                <a:gd name="csX3" fmla="*/ 411 w 78224"/>
                <a:gd name="csY3" fmla="*/ 85101 h 90390"/>
                <a:gd name="csX4" fmla="*/ 58904 w 78224"/>
                <a:gd name="csY4" fmla="*/ 5707 h 90390"/>
                <a:gd name="csX5" fmla="*/ 40108 w 78224"/>
                <a:gd name="csY5" fmla="*/ 5707 h 90390"/>
                <a:gd name="csX6" fmla="*/ 25407 w 78224"/>
                <a:gd name="csY6" fmla="*/ 6838 h 90390"/>
                <a:gd name="csX7" fmla="*/ 15892 w 78224"/>
                <a:gd name="csY7" fmla="*/ 11089 h 90390"/>
                <a:gd name="csX8" fmla="*/ 10472 w 78224"/>
                <a:gd name="csY8" fmla="*/ 19668 h 90390"/>
                <a:gd name="csX9" fmla="*/ 8756 w 78224"/>
                <a:gd name="csY9" fmla="*/ 34798 h 90390"/>
                <a:gd name="csX10" fmla="*/ 2751 w 78224"/>
                <a:gd name="csY10" fmla="*/ 34798 h 90390"/>
                <a:gd name="csX11" fmla="*/ 5091 w 78224"/>
                <a:gd name="csY11" fmla="*/ 170 h 90390"/>
                <a:gd name="csX12" fmla="*/ 75282 w 78224"/>
                <a:gd name="csY12" fmla="*/ 170 h 90390"/>
                <a:gd name="csX13" fmla="*/ 76880 w 78224"/>
                <a:gd name="csY13" fmla="*/ 833 h 90390"/>
                <a:gd name="csX14" fmla="*/ 77543 w 78224"/>
                <a:gd name="csY14" fmla="*/ 2510 h 90390"/>
                <a:gd name="csX15" fmla="*/ 77543 w 78224"/>
                <a:gd name="csY15" fmla="*/ 3758 h 90390"/>
                <a:gd name="csX16" fmla="*/ 77153 w 78224"/>
                <a:gd name="csY16" fmla="*/ 5162 h 90390"/>
                <a:gd name="csX17" fmla="*/ 18505 w 78224"/>
                <a:gd name="csY17" fmla="*/ 84555 h 90390"/>
                <a:gd name="csX18" fmla="*/ 38548 w 78224"/>
                <a:gd name="csY18" fmla="*/ 84555 h 90390"/>
                <a:gd name="csX19" fmla="*/ 53756 w 78224"/>
                <a:gd name="csY19" fmla="*/ 83425 h 90390"/>
                <a:gd name="csX20" fmla="*/ 64129 w 78224"/>
                <a:gd name="csY20" fmla="*/ 78004 h 90390"/>
                <a:gd name="csX21" fmla="*/ 69666 w 78224"/>
                <a:gd name="csY21" fmla="*/ 67203 h 90390"/>
                <a:gd name="csX22" fmla="*/ 71928 w 78224"/>
                <a:gd name="csY22" fmla="*/ 50552 h 90390"/>
                <a:gd name="csX23" fmla="*/ 78011 w 78224"/>
                <a:gd name="csY23" fmla="*/ 50552 h 90390"/>
                <a:gd name="csX24" fmla="*/ 74424 w 78224"/>
                <a:gd name="csY24" fmla="*/ 90561 h 90390"/>
                <a:gd name="csX25" fmla="*/ 2127 w 78224"/>
                <a:gd name="csY25" fmla="*/ 90561 h 903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8224" h="90390">
                  <a:moveTo>
                    <a:pt x="2127" y="90561"/>
                  </a:moveTo>
                  <a:cubicBezTo>
                    <a:pt x="567" y="90561"/>
                    <a:pt x="-213" y="89781"/>
                    <a:pt x="-213" y="88221"/>
                  </a:cubicBezTo>
                  <a:lnTo>
                    <a:pt x="-213" y="86583"/>
                  </a:lnTo>
                  <a:cubicBezTo>
                    <a:pt x="-213" y="86011"/>
                    <a:pt x="-5" y="85517"/>
                    <a:pt x="411" y="85101"/>
                  </a:cubicBezTo>
                  <a:lnTo>
                    <a:pt x="58904" y="5707"/>
                  </a:lnTo>
                  <a:lnTo>
                    <a:pt x="40108" y="5707"/>
                  </a:lnTo>
                  <a:cubicBezTo>
                    <a:pt x="34181" y="5707"/>
                    <a:pt x="29281" y="6084"/>
                    <a:pt x="25407" y="6838"/>
                  </a:cubicBezTo>
                  <a:cubicBezTo>
                    <a:pt x="21534" y="7592"/>
                    <a:pt x="18362" y="9009"/>
                    <a:pt x="15892" y="11089"/>
                  </a:cubicBezTo>
                  <a:cubicBezTo>
                    <a:pt x="13423" y="13169"/>
                    <a:pt x="11616" y="16028"/>
                    <a:pt x="10472" y="19668"/>
                  </a:cubicBezTo>
                  <a:cubicBezTo>
                    <a:pt x="9328" y="23307"/>
                    <a:pt x="8756" y="28351"/>
                    <a:pt x="8756" y="34798"/>
                  </a:cubicBezTo>
                  <a:lnTo>
                    <a:pt x="2751" y="34798"/>
                  </a:lnTo>
                  <a:lnTo>
                    <a:pt x="5091" y="170"/>
                  </a:lnTo>
                  <a:lnTo>
                    <a:pt x="75282" y="170"/>
                  </a:lnTo>
                  <a:cubicBezTo>
                    <a:pt x="75906" y="170"/>
                    <a:pt x="76438" y="391"/>
                    <a:pt x="76880" y="833"/>
                  </a:cubicBezTo>
                  <a:cubicBezTo>
                    <a:pt x="77322" y="1275"/>
                    <a:pt x="77543" y="1834"/>
                    <a:pt x="77543" y="2510"/>
                  </a:cubicBezTo>
                  <a:lnTo>
                    <a:pt x="77543" y="3758"/>
                  </a:lnTo>
                  <a:cubicBezTo>
                    <a:pt x="77543" y="4174"/>
                    <a:pt x="77413" y="4642"/>
                    <a:pt x="77153" y="5162"/>
                  </a:cubicBezTo>
                  <a:lnTo>
                    <a:pt x="18505" y="84555"/>
                  </a:lnTo>
                  <a:lnTo>
                    <a:pt x="38548" y="84555"/>
                  </a:lnTo>
                  <a:cubicBezTo>
                    <a:pt x="44632" y="84555"/>
                    <a:pt x="49701" y="84179"/>
                    <a:pt x="53756" y="83425"/>
                  </a:cubicBezTo>
                  <a:cubicBezTo>
                    <a:pt x="57812" y="82671"/>
                    <a:pt x="61270" y="80864"/>
                    <a:pt x="64129" y="78004"/>
                  </a:cubicBezTo>
                  <a:cubicBezTo>
                    <a:pt x="66833" y="75301"/>
                    <a:pt x="68678" y="71700"/>
                    <a:pt x="69666" y="67203"/>
                  </a:cubicBezTo>
                  <a:cubicBezTo>
                    <a:pt x="70654" y="62705"/>
                    <a:pt x="71408" y="57155"/>
                    <a:pt x="71928" y="50552"/>
                  </a:cubicBezTo>
                  <a:lnTo>
                    <a:pt x="78011" y="50552"/>
                  </a:lnTo>
                  <a:lnTo>
                    <a:pt x="74424" y="90561"/>
                  </a:lnTo>
                  <a:lnTo>
                    <a:pt x="2127" y="90561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0CE572AA-F14E-8832-CEC9-C509F7E8CBFF}"/>
                </a:ext>
              </a:extLst>
            </p:cNvPr>
            <p:cNvSpPr/>
            <p:nvPr/>
          </p:nvSpPr>
          <p:spPr>
            <a:xfrm rot="-5400000">
              <a:off x="583208" y="2607379"/>
              <a:ext cx="49211" cy="209637"/>
            </a:xfrm>
            <a:custGeom>
              <a:avLst/>
              <a:gdLst>
                <a:gd name="csX0" fmla="*/ 1641 w 49211"/>
                <a:gd name="csY0" fmla="*/ 209792 h 209637"/>
                <a:gd name="csX1" fmla="*/ -231 w 49211"/>
                <a:gd name="csY1" fmla="*/ 207921 h 209637"/>
                <a:gd name="csX2" fmla="*/ 159 w 49211"/>
                <a:gd name="csY2" fmla="*/ 206595 h 209637"/>
                <a:gd name="csX3" fmla="*/ 36035 w 49211"/>
                <a:gd name="csY3" fmla="*/ 104974 h 209637"/>
                <a:gd name="csX4" fmla="*/ 549 w 49211"/>
                <a:gd name="csY4" fmla="*/ 3743 h 209637"/>
                <a:gd name="csX5" fmla="*/ -231 w 49211"/>
                <a:gd name="csY5" fmla="*/ 2027 h 209637"/>
                <a:gd name="csX6" fmla="*/ 315 w 49211"/>
                <a:gd name="csY6" fmla="*/ 701 h 209637"/>
                <a:gd name="csX7" fmla="*/ 1641 w 49211"/>
                <a:gd name="csY7" fmla="*/ 155 h 209637"/>
                <a:gd name="csX8" fmla="*/ 3591 w 49211"/>
                <a:gd name="csY8" fmla="*/ 155 h 209637"/>
                <a:gd name="csX9" fmla="*/ 4605 w 49211"/>
                <a:gd name="csY9" fmla="*/ 545 h 209637"/>
                <a:gd name="csX10" fmla="*/ 29678 w 49211"/>
                <a:gd name="csY10" fmla="*/ 29401 h 209637"/>
                <a:gd name="csX11" fmla="*/ 44340 w 49211"/>
                <a:gd name="csY11" fmla="*/ 65667 h 209637"/>
                <a:gd name="csX12" fmla="*/ 48981 w 49211"/>
                <a:gd name="csY12" fmla="*/ 104974 h 209637"/>
                <a:gd name="csX13" fmla="*/ 46485 w 49211"/>
                <a:gd name="csY13" fmla="*/ 134181 h 209637"/>
                <a:gd name="csX14" fmla="*/ 38530 w 49211"/>
                <a:gd name="csY14" fmla="*/ 162531 h 209637"/>
                <a:gd name="csX15" fmla="*/ 24648 w 49211"/>
                <a:gd name="csY15" fmla="*/ 188345 h 209637"/>
                <a:gd name="csX16" fmla="*/ 4605 w 49211"/>
                <a:gd name="csY16" fmla="*/ 209403 h 209637"/>
                <a:gd name="csX17" fmla="*/ 3591 w 49211"/>
                <a:gd name="csY17" fmla="*/ 209792 h 209637"/>
                <a:gd name="csX18" fmla="*/ 1641 w 49211"/>
                <a:gd name="csY18" fmla="*/ 209792 h 2096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49211" h="209637">
                  <a:moveTo>
                    <a:pt x="1641" y="209792"/>
                  </a:moveTo>
                  <a:cubicBezTo>
                    <a:pt x="393" y="209792"/>
                    <a:pt x="-231" y="209168"/>
                    <a:pt x="-231" y="207921"/>
                  </a:cubicBezTo>
                  <a:cubicBezTo>
                    <a:pt x="-231" y="207349"/>
                    <a:pt x="-101" y="206907"/>
                    <a:pt x="159" y="206595"/>
                  </a:cubicBezTo>
                  <a:cubicBezTo>
                    <a:pt x="24076" y="183250"/>
                    <a:pt x="36035" y="149376"/>
                    <a:pt x="36035" y="104974"/>
                  </a:cubicBezTo>
                  <a:cubicBezTo>
                    <a:pt x="36035" y="60572"/>
                    <a:pt x="24206" y="26828"/>
                    <a:pt x="549" y="3743"/>
                  </a:cubicBezTo>
                  <a:cubicBezTo>
                    <a:pt x="29" y="3379"/>
                    <a:pt x="-231" y="2807"/>
                    <a:pt x="-231" y="2027"/>
                  </a:cubicBezTo>
                  <a:cubicBezTo>
                    <a:pt x="-231" y="1507"/>
                    <a:pt x="-49" y="1065"/>
                    <a:pt x="315" y="701"/>
                  </a:cubicBezTo>
                  <a:cubicBezTo>
                    <a:pt x="679" y="337"/>
                    <a:pt x="1121" y="155"/>
                    <a:pt x="1641" y="155"/>
                  </a:cubicBezTo>
                  <a:lnTo>
                    <a:pt x="3591" y="155"/>
                  </a:lnTo>
                  <a:cubicBezTo>
                    <a:pt x="3955" y="155"/>
                    <a:pt x="4293" y="285"/>
                    <a:pt x="4605" y="545"/>
                  </a:cubicBezTo>
                  <a:cubicBezTo>
                    <a:pt x="14639" y="8448"/>
                    <a:pt x="22997" y="18067"/>
                    <a:pt x="29678" y="29401"/>
                  </a:cubicBezTo>
                  <a:cubicBezTo>
                    <a:pt x="36359" y="40736"/>
                    <a:pt x="41247" y="52825"/>
                    <a:pt x="44340" y="65667"/>
                  </a:cubicBezTo>
                  <a:cubicBezTo>
                    <a:pt x="47434" y="78509"/>
                    <a:pt x="48981" y="91611"/>
                    <a:pt x="48981" y="104974"/>
                  </a:cubicBezTo>
                  <a:cubicBezTo>
                    <a:pt x="48981" y="114853"/>
                    <a:pt x="48149" y="124588"/>
                    <a:pt x="46485" y="134181"/>
                  </a:cubicBezTo>
                  <a:cubicBezTo>
                    <a:pt x="44821" y="143774"/>
                    <a:pt x="42170" y="153224"/>
                    <a:pt x="38530" y="162531"/>
                  </a:cubicBezTo>
                  <a:cubicBezTo>
                    <a:pt x="34891" y="171838"/>
                    <a:pt x="30263" y="180442"/>
                    <a:pt x="24648" y="188345"/>
                  </a:cubicBezTo>
                  <a:cubicBezTo>
                    <a:pt x="19033" y="196248"/>
                    <a:pt x="12352" y="203267"/>
                    <a:pt x="4605" y="209403"/>
                  </a:cubicBezTo>
                  <a:cubicBezTo>
                    <a:pt x="4293" y="209662"/>
                    <a:pt x="3955" y="209792"/>
                    <a:pt x="3591" y="209792"/>
                  </a:cubicBezTo>
                  <a:lnTo>
                    <a:pt x="1641" y="209792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2" name="Freeform: Shape 561">
            <a:extLst>
              <a:ext uri="{FF2B5EF4-FFF2-40B4-BE49-F238E27FC236}">
                <a16:creationId xmlns:a16="http://schemas.microsoft.com/office/drawing/2014/main" id="{22008090-0215-EC55-BA03-AB642D3BCF63}"/>
              </a:ext>
            </a:extLst>
          </p:cNvPr>
          <p:cNvSpPr/>
          <p:nvPr/>
        </p:nvSpPr>
        <p:spPr>
          <a:xfrm>
            <a:off x="1433925" y="2763233"/>
            <a:ext cx="4707406" cy="2068322"/>
          </a:xfrm>
          <a:custGeom>
            <a:avLst/>
            <a:gdLst>
              <a:gd name="csX0" fmla="*/ 0 w 4707406"/>
              <a:gd name="csY0" fmla="*/ 0 h 2068322"/>
              <a:gd name="csX1" fmla="*/ 132642 w 4707406"/>
              <a:gd name="csY1" fmla="*/ 100096 h 2068322"/>
              <a:gd name="csX2" fmla="*/ 350398 w 4707406"/>
              <a:gd name="csY2" fmla="*/ 232945 h 2068322"/>
              <a:gd name="csX3" fmla="*/ 504899 w 4707406"/>
              <a:gd name="csY3" fmla="*/ 341237 h 2068322"/>
              <a:gd name="csX4" fmla="*/ 624738 w 4707406"/>
              <a:gd name="csY4" fmla="*/ 468044 h 2068322"/>
              <a:gd name="csX5" fmla="*/ 722655 w 4707406"/>
              <a:gd name="csY5" fmla="*/ 460627 h 2068322"/>
              <a:gd name="csX6" fmla="*/ 805441 w 4707406"/>
              <a:gd name="csY6" fmla="*/ 518292 h 2068322"/>
              <a:gd name="csX7" fmla="*/ 877155 w 4707406"/>
              <a:gd name="csY7" fmla="*/ 678493 h 2068322"/>
              <a:gd name="csX8" fmla="*/ 940411 w 4707406"/>
              <a:gd name="csY8" fmla="*/ 644728 h 2068322"/>
              <a:gd name="csX9" fmla="*/ 996995 w 4707406"/>
              <a:gd name="csY9" fmla="*/ 691214 h 2068322"/>
              <a:gd name="csX10" fmla="*/ 1048181 w 4707406"/>
              <a:gd name="csY10" fmla="*/ 730465 h 2068322"/>
              <a:gd name="csX11" fmla="*/ 1094911 w 4707406"/>
              <a:gd name="csY11" fmla="*/ 615479 h 2068322"/>
              <a:gd name="csX12" fmla="*/ 1137899 w 4707406"/>
              <a:gd name="csY12" fmla="*/ 628610 h 2068322"/>
              <a:gd name="csX13" fmla="*/ 1177698 w 4707406"/>
              <a:gd name="csY13" fmla="*/ 511887 h 2068322"/>
              <a:gd name="csX14" fmla="*/ 1214751 w 4707406"/>
              <a:gd name="csY14" fmla="*/ 476193 h 2068322"/>
              <a:gd name="csX15" fmla="*/ 1249412 w 4707406"/>
              <a:gd name="csY15" fmla="*/ 494381 h 2068322"/>
              <a:gd name="csX16" fmla="*/ 1281971 w 4707406"/>
              <a:gd name="csY16" fmla="*/ 480474 h 2068322"/>
              <a:gd name="csX17" fmla="*/ 1312668 w 4707406"/>
              <a:gd name="csY17" fmla="*/ 544391 h 2068322"/>
              <a:gd name="csX18" fmla="*/ 1341705 w 4707406"/>
              <a:gd name="csY18" fmla="*/ 550501 h 2068322"/>
              <a:gd name="csX19" fmla="*/ 1369252 w 4707406"/>
              <a:gd name="csY19" fmla="*/ 618576 h 2068322"/>
              <a:gd name="csX20" fmla="*/ 1395455 w 4707406"/>
              <a:gd name="csY20" fmla="*/ 681993 h 2068322"/>
              <a:gd name="csX21" fmla="*/ 1420438 w 4707406"/>
              <a:gd name="csY21" fmla="*/ 678387 h 2068322"/>
              <a:gd name="csX22" fmla="*/ 1444312 w 4707406"/>
              <a:gd name="csY22" fmla="*/ 701685 h 2068322"/>
              <a:gd name="csX23" fmla="*/ 1467168 w 4707406"/>
              <a:gd name="csY23" fmla="*/ 746153 h 2068322"/>
              <a:gd name="csX24" fmla="*/ 1489092 w 4707406"/>
              <a:gd name="csY24" fmla="*/ 748251 h 2068322"/>
              <a:gd name="csX25" fmla="*/ 1510155 w 4707406"/>
              <a:gd name="csY25" fmla="*/ 828759 h 2068322"/>
              <a:gd name="csX26" fmla="*/ 1530424 w 4707406"/>
              <a:gd name="csY26" fmla="*/ 774491 h 2068322"/>
              <a:gd name="csX27" fmla="*/ 1549955 w 4707406"/>
              <a:gd name="csY27" fmla="*/ 797172 h 2068322"/>
              <a:gd name="csX28" fmla="*/ 1568801 w 4707406"/>
              <a:gd name="csY28" fmla="*/ 877624 h 2068322"/>
              <a:gd name="csX29" fmla="*/ 1587008 w 4707406"/>
              <a:gd name="csY29" fmla="*/ 785292 h 2068322"/>
              <a:gd name="csX30" fmla="*/ 1604618 w 4707406"/>
              <a:gd name="csY30" fmla="*/ 776545 h 2068322"/>
              <a:gd name="csX31" fmla="*/ 1621669 w 4707406"/>
              <a:gd name="csY31" fmla="*/ 902601 h 2068322"/>
              <a:gd name="csX32" fmla="*/ 1638195 w 4707406"/>
              <a:gd name="csY32" fmla="*/ 803456 h 2068322"/>
              <a:gd name="csX33" fmla="*/ 1654227 w 4707406"/>
              <a:gd name="csY33" fmla="*/ 926205 h 2068322"/>
              <a:gd name="csX34" fmla="*/ 1669796 w 4707406"/>
              <a:gd name="csY34" fmla="*/ 830376 h 2068322"/>
              <a:gd name="csX35" fmla="*/ 1684924 w 4707406"/>
              <a:gd name="csY35" fmla="*/ 834149 h 2068322"/>
              <a:gd name="csX36" fmla="*/ 1699639 w 4707406"/>
              <a:gd name="csY36" fmla="*/ 956669 h 2068322"/>
              <a:gd name="csX37" fmla="*/ 1713961 w 4707406"/>
              <a:gd name="csY37" fmla="*/ 881367 h 2068322"/>
              <a:gd name="csX38" fmla="*/ 1727911 w 4707406"/>
              <a:gd name="csY38" fmla="*/ 891846 h 2068322"/>
              <a:gd name="csX39" fmla="*/ 1741509 w 4707406"/>
              <a:gd name="csY39" fmla="*/ 856555 h 2068322"/>
              <a:gd name="csX40" fmla="*/ 1754770 w 4707406"/>
              <a:gd name="csY40" fmla="*/ 860826 h 2068322"/>
              <a:gd name="csX41" fmla="*/ 1767711 w 4707406"/>
              <a:gd name="csY41" fmla="*/ 839536 h 2068322"/>
              <a:gd name="csX42" fmla="*/ 1780349 w 4707406"/>
              <a:gd name="csY42" fmla="*/ 907105 h 2068322"/>
              <a:gd name="csX43" fmla="*/ 1792695 w 4707406"/>
              <a:gd name="csY43" fmla="*/ 878281 h 2068322"/>
              <a:gd name="csX44" fmla="*/ 1804764 w 4707406"/>
              <a:gd name="csY44" fmla="*/ 876079 h 2068322"/>
              <a:gd name="csX45" fmla="*/ 1816569 w 4707406"/>
              <a:gd name="csY45" fmla="*/ 954263 h 2068322"/>
              <a:gd name="csX46" fmla="*/ 1828118 w 4707406"/>
              <a:gd name="csY46" fmla="*/ 899273 h 2068322"/>
              <a:gd name="csX47" fmla="*/ 1839425 w 4707406"/>
              <a:gd name="csY47" fmla="*/ 921110 h 2068322"/>
              <a:gd name="csX48" fmla="*/ 1850498 w 4707406"/>
              <a:gd name="csY48" fmla="*/ 927021 h 2068322"/>
              <a:gd name="csX49" fmla="*/ 1861349 w 4707406"/>
              <a:gd name="csY49" fmla="*/ 1024766 h 2068322"/>
              <a:gd name="csX50" fmla="*/ 1871984 w 4707406"/>
              <a:gd name="csY50" fmla="*/ 977243 h 2068322"/>
              <a:gd name="csX51" fmla="*/ 1882412 w 4707406"/>
              <a:gd name="csY51" fmla="*/ 914279 h 2068322"/>
              <a:gd name="csX52" fmla="*/ 1892642 w 4707406"/>
              <a:gd name="csY52" fmla="*/ 989432 h 2068322"/>
              <a:gd name="csX53" fmla="*/ 1902681 w 4707406"/>
              <a:gd name="csY53" fmla="*/ 905401 h 2068322"/>
              <a:gd name="csX54" fmla="*/ 1912535 w 4707406"/>
              <a:gd name="csY54" fmla="*/ 983481 h 2068322"/>
              <a:gd name="csX55" fmla="*/ 1922212 w 4707406"/>
              <a:gd name="csY55" fmla="*/ 1009068 h 2068322"/>
              <a:gd name="csX56" fmla="*/ 1931718 w 4707406"/>
              <a:gd name="csY56" fmla="*/ 1012222 h 2068322"/>
              <a:gd name="csX57" fmla="*/ 1941058 w 4707406"/>
              <a:gd name="csY57" fmla="*/ 911043 h 2068322"/>
              <a:gd name="csX58" fmla="*/ 1950239 w 4707406"/>
              <a:gd name="csY58" fmla="*/ 1000686 h 2068322"/>
              <a:gd name="csX59" fmla="*/ 1959265 w 4707406"/>
              <a:gd name="csY59" fmla="*/ 954270 h 2068322"/>
              <a:gd name="csX60" fmla="*/ 1968142 w 4707406"/>
              <a:gd name="csY60" fmla="*/ 944895 h 2068322"/>
              <a:gd name="csX61" fmla="*/ 1976875 w 4707406"/>
              <a:gd name="csY61" fmla="*/ 991084 h 2068322"/>
              <a:gd name="csX62" fmla="*/ 1985468 w 4707406"/>
              <a:gd name="csY62" fmla="*/ 1050291 h 2068322"/>
              <a:gd name="csX63" fmla="*/ 1993926 w 4707406"/>
              <a:gd name="csY63" fmla="*/ 972566 h 2068322"/>
              <a:gd name="csX64" fmla="*/ 2002252 w 4707406"/>
              <a:gd name="csY64" fmla="*/ 948032 h 2068322"/>
              <a:gd name="csX65" fmla="*/ 2010452 w 4707406"/>
              <a:gd name="csY65" fmla="*/ 1036911 h 2068322"/>
              <a:gd name="csX66" fmla="*/ 2018528 w 4707406"/>
              <a:gd name="csY66" fmla="*/ 989351 h 2068322"/>
              <a:gd name="csX67" fmla="*/ 2026484 w 4707406"/>
              <a:gd name="csY67" fmla="*/ 945831 h 2068322"/>
              <a:gd name="csX68" fmla="*/ 2034324 w 4707406"/>
              <a:gd name="csY68" fmla="*/ 1071121 h 2068322"/>
              <a:gd name="csX69" fmla="*/ 2042052 w 4707406"/>
              <a:gd name="csY69" fmla="*/ 933422 h 2068322"/>
              <a:gd name="csX70" fmla="*/ 2049670 w 4707406"/>
              <a:gd name="csY70" fmla="*/ 1000340 h 2068322"/>
              <a:gd name="csX71" fmla="*/ 2057181 w 4707406"/>
              <a:gd name="csY71" fmla="*/ 992389 h 2068322"/>
              <a:gd name="csX72" fmla="*/ 2064589 w 4707406"/>
              <a:gd name="csY72" fmla="*/ 954357 h 2068322"/>
              <a:gd name="csX73" fmla="*/ 2071896 w 4707406"/>
              <a:gd name="csY73" fmla="*/ 1047008 h 2068322"/>
              <a:gd name="csX74" fmla="*/ 2079105 w 4707406"/>
              <a:gd name="csY74" fmla="*/ 1086819 h 2068322"/>
              <a:gd name="csX75" fmla="*/ 2086218 w 4707406"/>
              <a:gd name="csY75" fmla="*/ 983992 h 2068322"/>
              <a:gd name="csX76" fmla="*/ 2093239 w 4707406"/>
              <a:gd name="csY76" fmla="*/ 1026264 h 2068322"/>
              <a:gd name="csX77" fmla="*/ 2100168 w 4707406"/>
              <a:gd name="csY77" fmla="*/ 1071937 h 2068322"/>
              <a:gd name="csX78" fmla="*/ 2107010 w 4707406"/>
              <a:gd name="csY78" fmla="*/ 999913 h 2068322"/>
              <a:gd name="csX79" fmla="*/ 2113766 w 4707406"/>
              <a:gd name="csY79" fmla="*/ 1057281 h 2068322"/>
              <a:gd name="csX80" fmla="*/ 2120437 w 4707406"/>
              <a:gd name="csY80" fmla="*/ 986733 h 2068322"/>
              <a:gd name="csX81" fmla="*/ 2127027 w 4707406"/>
              <a:gd name="csY81" fmla="*/ 979139 h 2068322"/>
              <a:gd name="csX82" fmla="*/ 2133537 w 4707406"/>
              <a:gd name="csY82" fmla="*/ 1045519 h 2068322"/>
              <a:gd name="csX83" fmla="*/ 2139968 w 4707406"/>
              <a:gd name="csY83" fmla="*/ 1026037 h 2068322"/>
              <a:gd name="csX84" fmla="*/ 2146325 w 4707406"/>
              <a:gd name="csY84" fmla="*/ 1032008 h 2068322"/>
              <a:gd name="csX85" fmla="*/ 2152606 w 4707406"/>
              <a:gd name="csY85" fmla="*/ 1122548 h 2068322"/>
              <a:gd name="csX86" fmla="*/ 2158814 w 4707406"/>
              <a:gd name="csY86" fmla="*/ 1007546 h 2068322"/>
              <a:gd name="csX87" fmla="*/ 2164952 w 4707406"/>
              <a:gd name="csY87" fmla="*/ 1036859 h 2068322"/>
              <a:gd name="csX88" fmla="*/ 2171021 w 4707406"/>
              <a:gd name="csY88" fmla="*/ 1072687 h 2068322"/>
              <a:gd name="csX89" fmla="*/ 2177021 w 4707406"/>
              <a:gd name="csY89" fmla="*/ 1000438 h 2068322"/>
              <a:gd name="csX90" fmla="*/ 2182956 w 4707406"/>
              <a:gd name="csY90" fmla="*/ 1025563 h 2068322"/>
              <a:gd name="csX91" fmla="*/ 2188826 w 4707406"/>
              <a:gd name="csY91" fmla="*/ 1089161 h 2068322"/>
              <a:gd name="csX92" fmla="*/ 2194632 w 4707406"/>
              <a:gd name="csY92" fmla="*/ 1082755 h 2068322"/>
              <a:gd name="csX93" fmla="*/ 2200375 w 4707406"/>
              <a:gd name="csY93" fmla="*/ 1054611 h 2068322"/>
              <a:gd name="csX94" fmla="*/ 2206058 w 4707406"/>
              <a:gd name="csY94" fmla="*/ 1100591 h 2068322"/>
              <a:gd name="csX95" fmla="*/ 2211682 w 4707406"/>
              <a:gd name="csY95" fmla="*/ 996917 h 2068322"/>
              <a:gd name="csX96" fmla="*/ 2217247 w 4707406"/>
              <a:gd name="csY96" fmla="*/ 1063558 h 2068322"/>
              <a:gd name="csX97" fmla="*/ 2222755 w 4707406"/>
              <a:gd name="csY97" fmla="*/ 977665 h 2068322"/>
              <a:gd name="csX98" fmla="*/ 2228208 w 4707406"/>
              <a:gd name="csY98" fmla="*/ 1080116 h 2068322"/>
              <a:gd name="csX99" fmla="*/ 2233606 w 4707406"/>
              <a:gd name="csY99" fmla="*/ 997632 h 2068322"/>
              <a:gd name="csX100" fmla="*/ 2238949 w 4707406"/>
              <a:gd name="csY100" fmla="*/ 1096904 h 2068322"/>
              <a:gd name="csX101" fmla="*/ 2244241 w 4707406"/>
              <a:gd name="csY101" fmla="*/ 1012347 h 2068322"/>
              <a:gd name="csX102" fmla="*/ 2249480 w 4707406"/>
              <a:gd name="csY102" fmla="*/ 1078290 h 2068322"/>
              <a:gd name="csX103" fmla="*/ 2254669 w 4707406"/>
              <a:gd name="csY103" fmla="*/ 1096533 h 2068322"/>
              <a:gd name="csX104" fmla="*/ 2259808 w 4707406"/>
              <a:gd name="csY104" fmla="*/ 1005252 h 2068322"/>
              <a:gd name="csX105" fmla="*/ 2264899 w 4707406"/>
              <a:gd name="csY105" fmla="*/ 1054624 h 2068322"/>
              <a:gd name="csX106" fmla="*/ 2269942 w 4707406"/>
              <a:gd name="csY106" fmla="*/ 1070731 h 2068322"/>
              <a:gd name="csX107" fmla="*/ 2274938 w 4707406"/>
              <a:gd name="csY107" fmla="*/ 1066107 h 2068322"/>
              <a:gd name="csX108" fmla="*/ 2279888 w 4707406"/>
              <a:gd name="csY108" fmla="*/ 1040839 h 2068322"/>
              <a:gd name="csX109" fmla="*/ 2284792 w 4707406"/>
              <a:gd name="csY109" fmla="*/ 1013508 h 2068322"/>
              <a:gd name="csX110" fmla="*/ 2289652 w 4707406"/>
              <a:gd name="csY110" fmla="*/ 1077258 h 2068322"/>
              <a:gd name="csX111" fmla="*/ 2294469 w 4707406"/>
              <a:gd name="csY111" fmla="*/ 1042952 h 2068322"/>
              <a:gd name="csX112" fmla="*/ 2299243 w 4707406"/>
              <a:gd name="csY112" fmla="*/ 1052753 h 2068322"/>
              <a:gd name="csX113" fmla="*/ 2303975 w 4707406"/>
              <a:gd name="csY113" fmla="*/ 1145839 h 2068322"/>
              <a:gd name="csX114" fmla="*/ 2308665 w 4707406"/>
              <a:gd name="csY114" fmla="*/ 1115774 h 2068322"/>
              <a:gd name="csX115" fmla="*/ 2313314 w 4707406"/>
              <a:gd name="csY115" fmla="*/ 1067404 h 2068322"/>
              <a:gd name="csX116" fmla="*/ 2317925 w 4707406"/>
              <a:gd name="csY116" fmla="*/ 1058519 h 2068322"/>
              <a:gd name="csX117" fmla="*/ 2322496 w 4707406"/>
              <a:gd name="csY117" fmla="*/ 1082070 h 2068322"/>
              <a:gd name="csX118" fmla="*/ 2327028 w 4707406"/>
              <a:gd name="csY118" fmla="*/ 1120297 h 2068322"/>
              <a:gd name="csX119" fmla="*/ 2331522 w 4707406"/>
              <a:gd name="csY119" fmla="*/ 1076915 h 2068322"/>
              <a:gd name="csX120" fmla="*/ 2335979 w 4707406"/>
              <a:gd name="csY120" fmla="*/ 1046723 h 2068322"/>
              <a:gd name="csX121" fmla="*/ 2340399 w 4707406"/>
              <a:gd name="csY121" fmla="*/ 1171656 h 2068322"/>
              <a:gd name="csX122" fmla="*/ 2344783 w 4707406"/>
              <a:gd name="csY122" fmla="*/ 1052659 h 2068322"/>
              <a:gd name="csX123" fmla="*/ 2349132 w 4707406"/>
              <a:gd name="csY123" fmla="*/ 1124768 h 2068322"/>
              <a:gd name="csX124" fmla="*/ 2353446 w 4707406"/>
              <a:gd name="csY124" fmla="*/ 1183013 h 2068322"/>
              <a:gd name="csX125" fmla="*/ 2357725 w 4707406"/>
              <a:gd name="csY125" fmla="*/ 1097350 h 2068322"/>
              <a:gd name="csX126" fmla="*/ 2361971 w 4707406"/>
              <a:gd name="csY126" fmla="*/ 1161652 h 2068322"/>
              <a:gd name="csX127" fmla="*/ 2366183 w 4707406"/>
              <a:gd name="csY127" fmla="*/ 1031182 h 2068322"/>
              <a:gd name="csX128" fmla="*/ 2370362 w 4707406"/>
              <a:gd name="csY128" fmla="*/ 1088497 h 2068322"/>
              <a:gd name="csX129" fmla="*/ 2374509 w 4707406"/>
              <a:gd name="csY129" fmla="*/ 1051939 h 2068322"/>
              <a:gd name="csX130" fmla="*/ 2378625 w 4707406"/>
              <a:gd name="csY130" fmla="*/ 1085297 h 2068322"/>
              <a:gd name="csX131" fmla="*/ 2382709 w 4707406"/>
              <a:gd name="csY131" fmla="*/ 1053020 h 2068322"/>
              <a:gd name="csX132" fmla="*/ 2386762 w 4707406"/>
              <a:gd name="csY132" fmla="*/ 1055503 h 2068322"/>
              <a:gd name="csX133" fmla="*/ 2390785 w 4707406"/>
              <a:gd name="csY133" fmla="*/ 1094918 h 2068322"/>
              <a:gd name="csX134" fmla="*/ 2394778 w 4707406"/>
              <a:gd name="csY134" fmla="*/ 1172918 h 2068322"/>
              <a:gd name="csX135" fmla="*/ 2398741 w 4707406"/>
              <a:gd name="csY135" fmla="*/ 1144429 h 2068322"/>
              <a:gd name="csX136" fmla="*/ 2402676 w 4707406"/>
              <a:gd name="csY136" fmla="*/ 1141434 h 2068322"/>
              <a:gd name="csX137" fmla="*/ 2406581 w 4707406"/>
              <a:gd name="csY137" fmla="*/ 1157829 h 2068322"/>
              <a:gd name="csX138" fmla="*/ 2410459 w 4707406"/>
              <a:gd name="csY138" fmla="*/ 1071380 h 2068322"/>
              <a:gd name="csX139" fmla="*/ 2414309 w 4707406"/>
              <a:gd name="csY139" fmla="*/ 1164893 h 2068322"/>
              <a:gd name="csX140" fmla="*/ 2418131 w 4707406"/>
              <a:gd name="csY140" fmla="*/ 1180990 h 2068322"/>
              <a:gd name="csX141" fmla="*/ 2421927 w 4707406"/>
              <a:gd name="csY141" fmla="*/ 1142119 h 2068322"/>
              <a:gd name="csX142" fmla="*/ 2425696 w 4707406"/>
              <a:gd name="csY142" fmla="*/ 1174340 h 2068322"/>
              <a:gd name="csX143" fmla="*/ 2429438 w 4707406"/>
              <a:gd name="csY143" fmla="*/ 1158626 h 2068322"/>
              <a:gd name="csX144" fmla="*/ 2433155 w 4707406"/>
              <a:gd name="csY144" fmla="*/ 1263725 h 2068322"/>
              <a:gd name="csX145" fmla="*/ 2436846 w 4707406"/>
              <a:gd name="csY145" fmla="*/ 1163828 h 2068322"/>
              <a:gd name="csX146" fmla="*/ 2440512 w 4707406"/>
              <a:gd name="csY146" fmla="*/ 1127267 h 2068322"/>
              <a:gd name="csX147" fmla="*/ 2444153 w 4707406"/>
              <a:gd name="csY147" fmla="*/ 1093813 h 2068322"/>
              <a:gd name="csX148" fmla="*/ 2447769 w 4707406"/>
              <a:gd name="csY148" fmla="*/ 1194131 h 2068322"/>
              <a:gd name="csX149" fmla="*/ 2451362 w 4707406"/>
              <a:gd name="csY149" fmla="*/ 1076368 h 2068322"/>
              <a:gd name="csX150" fmla="*/ 2454931 w 4707406"/>
              <a:gd name="csY150" fmla="*/ 1136942 h 2068322"/>
              <a:gd name="csX151" fmla="*/ 2458475 w 4707406"/>
              <a:gd name="csY151" fmla="*/ 1076833 h 2068322"/>
              <a:gd name="csX152" fmla="*/ 2461997 w 4707406"/>
              <a:gd name="csY152" fmla="*/ 1130388 h 2068322"/>
              <a:gd name="csX153" fmla="*/ 2465496 w 4707406"/>
              <a:gd name="csY153" fmla="*/ 1153469 h 2068322"/>
              <a:gd name="csX154" fmla="*/ 2468972 w 4707406"/>
              <a:gd name="csY154" fmla="*/ 1110751 h 2068322"/>
              <a:gd name="csX155" fmla="*/ 2472425 w 4707406"/>
              <a:gd name="csY155" fmla="*/ 1130768 h 2068322"/>
              <a:gd name="csX156" fmla="*/ 2475857 w 4707406"/>
              <a:gd name="csY156" fmla="*/ 1109849 h 2068322"/>
              <a:gd name="csX157" fmla="*/ 2479267 w 4707406"/>
              <a:gd name="csY157" fmla="*/ 1079694 h 2068322"/>
              <a:gd name="csX158" fmla="*/ 2482655 w 4707406"/>
              <a:gd name="csY158" fmla="*/ 1154262 h 2068322"/>
              <a:gd name="csX159" fmla="*/ 2486022 w 4707406"/>
              <a:gd name="csY159" fmla="*/ 1141331 h 2068322"/>
              <a:gd name="csX160" fmla="*/ 2489369 w 4707406"/>
              <a:gd name="csY160" fmla="*/ 1125844 h 2068322"/>
              <a:gd name="csX161" fmla="*/ 2492694 w 4707406"/>
              <a:gd name="csY161" fmla="*/ 1158124 h 2068322"/>
              <a:gd name="csX162" fmla="*/ 2495999 w 4707406"/>
              <a:gd name="csY162" fmla="*/ 1111192 h 2068322"/>
              <a:gd name="csX163" fmla="*/ 2499284 w 4707406"/>
              <a:gd name="csY163" fmla="*/ 1189255 h 2068322"/>
              <a:gd name="csX164" fmla="*/ 2502549 w 4707406"/>
              <a:gd name="csY164" fmla="*/ 1077356 h 2068322"/>
              <a:gd name="csX165" fmla="*/ 2505794 w 4707406"/>
              <a:gd name="csY165" fmla="*/ 1173070 h 2068322"/>
              <a:gd name="csX166" fmla="*/ 2509019 w 4707406"/>
              <a:gd name="csY166" fmla="*/ 1177950 h 2068322"/>
              <a:gd name="csX167" fmla="*/ 2512225 w 4707406"/>
              <a:gd name="csY167" fmla="*/ 1097469 h 2068322"/>
              <a:gd name="csX168" fmla="*/ 2515412 w 4707406"/>
              <a:gd name="csY168" fmla="*/ 1121265 h 2068322"/>
              <a:gd name="csX169" fmla="*/ 2518582 w 4707406"/>
              <a:gd name="csY169" fmla="*/ 1137386 h 2068322"/>
              <a:gd name="csX170" fmla="*/ 2521730 w 4707406"/>
              <a:gd name="csY170" fmla="*/ 1133346 h 2068322"/>
              <a:gd name="csX171" fmla="*/ 2524863 w 4707406"/>
              <a:gd name="csY171" fmla="*/ 1110102 h 2068322"/>
              <a:gd name="csX172" fmla="*/ 2527976 w 4707406"/>
              <a:gd name="csY172" fmla="*/ 1121032 h 2068322"/>
              <a:gd name="csX173" fmla="*/ 2531071 w 4707406"/>
              <a:gd name="csY173" fmla="*/ 1210995 h 2068322"/>
              <a:gd name="csX174" fmla="*/ 2534149 w 4707406"/>
              <a:gd name="csY174" fmla="*/ 1077778 h 2068322"/>
              <a:gd name="csX175" fmla="*/ 2537209 w 4707406"/>
              <a:gd name="csY175" fmla="*/ 1079896 h 2068322"/>
              <a:gd name="csX176" fmla="*/ 2540252 w 4707406"/>
              <a:gd name="csY176" fmla="*/ 1156951 h 2068322"/>
              <a:gd name="csX177" fmla="*/ 2543277 w 4707406"/>
              <a:gd name="csY177" fmla="*/ 1142214 h 2068322"/>
              <a:gd name="csX178" fmla="*/ 2546286 w 4707406"/>
              <a:gd name="csY178" fmla="*/ 1145622 h 2068322"/>
              <a:gd name="csX179" fmla="*/ 2549278 w 4707406"/>
              <a:gd name="csY179" fmla="*/ 1115146 h 2068322"/>
              <a:gd name="csX180" fmla="*/ 2552254 w 4707406"/>
              <a:gd name="csY180" fmla="*/ 1143684 h 2068322"/>
              <a:gd name="csX181" fmla="*/ 2555213 w 4707406"/>
              <a:gd name="csY181" fmla="*/ 1224217 h 2068322"/>
              <a:gd name="csX182" fmla="*/ 2558155 w 4707406"/>
              <a:gd name="csY182" fmla="*/ 1149084 h 2068322"/>
              <a:gd name="csX183" fmla="*/ 2561082 w 4707406"/>
              <a:gd name="csY183" fmla="*/ 1195761 h 2068322"/>
              <a:gd name="csX184" fmla="*/ 2563993 w 4707406"/>
              <a:gd name="csY184" fmla="*/ 1209164 h 2068322"/>
              <a:gd name="csX185" fmla="*/ 2566888 w 4707406"/>
              <a:gd name="csY185" fmla="*/ 1140319 h 2068322"/>
              <a:gd name="csX186" fmla="*/ 2569768 w 4707406"/>
              <a:gd name="csY186" fmla="*/ 1224570 h 2068322"/>
              <a:gd name="csX187" fmla="*/ 2572632 w 4707406"/>
              <a:gd name="csY187" fmla="*/ 1159328 h 2068322"/>
              <a:gd name="csX188" fmla="*/ 2575481 w 4707406"/>
              <a:gd name="csY188" fmla="*/ 1095150 h 2068322"/>
              <a:gd name="csX189" fmla="*/ 2578315 w 4707406"/>
              <a:gd name="csY189" fmla="*/ 1216716 h 2068322"/>
              <a:gd name="csX190" fmla="*/ 2581134 w 4707406"/>
              <a:gd name="csY190" fmla="*/ 1189160 h 2068322"/>
              <a:gd name="csX191" fmla="*/ 2583939 w 4707406"/>
              <a:gd name="csY191" fmla="*/ 1242374 h 2068322"/>
              <a:gd name="csX192" fmla="*/ 2586728 w 4707406"/>
              <a:gd name="csY192" fmla="*/ 1246230 h 2068322"/>
              <a:gd name="csX193" fmla="*/ 2589504 w 4707406"/>
              <a:gd name="csY193" fmla="*/ 1147350 h 2068322"/>
              <a:gd name="csX194" fmla="*/ 2592265 w 4707406"/>
              <a:gd name="csY194" fmla="*/ 1222843 h 2068322"/>
              <a:gd name="csX195" fmla="*/ 2595012 w 4707406"/>
              <a:gd name="csY195" fmla="*/ 1221109 h 2068322"/>
              <a:gd name="csX196" fmla="*/ 2597745 w 4707406"/>
              <a:gd name="csY196" fmla="*/ 1176539 h 2068322"/>
              <a:gd name="csX197" fmla="*/ 2600465 w 4707406"/>
              <a:gd name="csY197" fmla="*/ 1165763 h 2068322"/>
              <a:gd name="csX198" fmla="*/ 2603170 w 4707406"/>
              <a:gd name="csY198" fmla="*/ 1153073 h 2068322"/>
              <a:gd name="csX199" fmla="*/ 2605863 w 4707406"/>
              <a:gd name="csY199" fmla="*/ 1190707 h 2068322"/>
              <a:gd name="csX200" fmla="*/ 2608541 w 4707406"/>
              <a:gd name="csY200" fmla="*/ 1200721 h 2068322"/>
              <a:gd name="csX201" fmla="*/ 2611206 w 4707406"/>
              <a:gd name="csY201" fmla="*/ 1207595 h 2068322"/>
              <a:gd name="csX202" fmla="*/ 2613858 w 4707406"/>
              <a:gd name="csY202" fmla="*/ 1161483 h 2068322"/>
              <a:gd name="csX203" fmla="*/ 2616497 w 4707406"/>
              <a:gd name="csY203" fmla="*/ 1211222 h 2068322"/>
              <a:gd name="csX204" fmla="*/ 2619124 w 4707406"/>
              <a:gd name="csY204" fmla="*/ 1192133 h 2068322"/>
              <a:gd name="csX205" fmla="*/ 2621737 w 4707406"/>
              <a:gd name="csY205" fmla="*/ 1149670 h 2068322"/>
              <a:gd name="csX206" fmla="*/ 2624338 w 4707406"/>
              <a:gd name="csY206" fmla="*/ 1200751 h 2068322"/>
              <a:gd name="csX207" fmla="*/ 2626926 w 4707406"/>
              <a:gd name="csY207" fmla="*/ 1142182 h 2068322"/>
              <a:gd name="csX208" fmla="*/ 2629501 w 4707406"/>
              <a:gd name="csY208" fmla="*/ 1211113 h 2068322"/>
              <a:gd name="csX209" fmla="*/ 2632065 w 4707406"/>
              <a:gd name="csY209" fmla="*/ 1163769 h 2068322"/>
              <a:gd name="csX210" fmla="*/ 2634617 w 4707406"/>
              <a:gd name="csY210" fmla="*/ 1169416 h 2068322"/>
              <a:gd name="csX211" fmla="*/ 2637156 w 4707406"/>
              <a:gd name="csY211" fmla="*/ 1192859 h 2068322"/>
              <a:gd name="csX212" fmla="*/ 2639683 w 4707406"/>
              <a:gd name="csY212" fmla="*/ 1255058 h 2068322"/>
              <a:gd name="csX213" fmla="*/ 2642199 w 4707406"/>
              <a:gd name="csY213" fmla="*/ 1169820 h 2068322"/>
              <a:gd name="csX214" fmla="*/ 2644702 w 4707406"/>
              <a:gd name="csY214" fmla="*/ 1194197 h 2068322"/>
              <a:gd name="csX215" fmla="*/ 2647194 w 4707406"/>
              <a:gd name="csY215" fmla="*/ 1162715 h 2068322"/>
              <a:gd name="csX216" fmla="*/ 2649675 w 4707406"/>
              <a:gd name="csY216" fmla="*/ 1194348 h 2068322"/>
              <a:gd name="csX217" fmla="*/ 2652144 w 4707406"/>
              <a:gd name="csY217" fmla="*/ 1130972 h 2068322"/>
              <a:gd name="csX218" fmla="*/ 2654602 w 4707406"/>
              <a:gd name="csY218" fmla="*/ 1158429 h 2068322"/>
              <a:gd name="csX219" fmla="*/ 2657049 w 4707406"/>
              <a:gd name="csY219" fmla="*/ 1208356 h 2068322"/>
              <a:gd name="csX220" fmla="*/ 2659485 w 4707406"/>
              <a:gd name="csY220" fmla="*/ 1179976 h 2068322"/>
              <a:gd name="csX221" fmla="*/ 2661909 w 4707406"/>
              <a:gd name="csY221" fmla="*/ 1175747 h 2068322"/>
              <a:gd name="csX222" fmla="*/ 2664323 w 4707406"/>
              <a:gd name="csY222" fmla="*/ 1144756 h 2068322"/>
              <a:gd name="csX223" fmla="*/ 2666726 w 4707406"/>
              <a:gd name="csY223" fmla="*/ 1221116 h 2068322"/>
              <a:gd name="csX224" fmla="*/ 2669118 w 4707406"/>
              <a:gd name="csY224" fmla="*/ 1184260 h 2068322"/>
              <a:gd name="csX225" fmla="*/ 2671500 w 4707406"/>
              <a:gd name="csY225" fmla="*/ 1222793 h 2068322"/>
              <a:gd name="csX226" fmla="*/ 2673871 w 4707406"/>
              <a:gd name="csY226" fmla="*/ 1175230 h 2068322"/>
              <a:gd name="csX227" fmla="*/ 2676232 w 4707406"/>
              <a:gd name="csY227" fmla="*/ 1198267 h 2068322"/>
              <a:gd name="csX228" fmla="*/ 2678582 w 4707406"/>
              <a:gd name="csY228" fmla="*/ 1157836 h 2068322"/>
              <a:gd name="csX229" fmla="*/ 2680922 w 4707406"/>
              <a:gd name="csY229" fmla="*/ 1198879 h 2068322"/>
              <a:gd name="csX230" fmla="*/ 2683252 w 4707406"/>
              <a:gd name="csY230" fmla="*/ 1226667 h 2068322"/>
              <a:gd name="csX231" fmla="*/ 2685572 w 4707406"/>
              <a:gd name="csY231" fmla="*/ 1164306 h 2068322"/>
              <a:gd name="csX232" fmla="*/ 2687882 w 4707406"/>
              <a:gd name="csY232" fmla="*/ 1222326 h 2068322"/>
              <a:gd name="csX233" fmla="*/ 2690182 w 4707406"/>
              <a:gd name="csY233" fmla="*/ 1209974 h 2068322"/>
              <a:gd name="csX234" fmla="*/ 2692472 w 4707406"/>
              <a:gd name="csY234" fmla="*/ 1244963 h 2068322"/>
              <a:gd name="csX235" fmla="*/ 2694752 w 4707406"/>
              <a:gd name="csY235" fmla="*/ 1202814 h 2068322"/>
              <a:gd name="csX236" fmla="*/ 2697023 w 4707406"/>
              <a:gd name="csY236" fmla="*/ 1200051 h 2068322"/>
              <a:gd name="csX237" fmla="*/ 2699285 w 4707406"/>
              <a:gd name="csY237" fmla="*/ 1220565 h 2068322"/>
              <a:gd name="csX238" fmla="*/ 2701537 w 4707406"/>
              <a:gd name="csY238" fmla="*/ 1232644 h 2068322"/>
              <a:gd name="csX239" fmla="*/ 2703778 w 4707406"/>
              <a:gd name="csY239" fmla="*/ 1181196 h 2068322"/>
              <a:gd name="csX240" fmla="*/ 2706012 w 4707406"/>
              <a:gd name="csY240" fmla="*/ 1149633 h 2068322"/>
              <a:gd name="csX241" fmla="*/ 2708235 w 4707406"/>
              <a:gd name="csY241" fmla="*/ 1304346 h 2068322"/>
              <a:gd name="csX242" fmla="*/ 2710450 w 4707406"/>
              <a:gd name="csY242" fmla="*/ 1229533 h 2068322"/>
              <a:gd name="csX243" fmla="*/ 2712656 w 4707406"/>
              <a:gd name="csY243" fmla="*/ 1234656 h 2068322"/>
              <a:gd name="csX244" fmla="*/ 2714852 w 4707406"/>
              <a:gd name="csY244" fmla="*/ 1246581 h 2068322"/>
              <a:gd name="csX245" fmla="*/ 2717039 w 4707406"/>
              <a:gd name="csY245" fmla="*/ 1264601 h 2068322"/>
              <a:gd name="csX246" fmla="*/ 2719219 w 4707406"/>
              <a:gd name="csY246" fmla="*/ 1228872 h 2068322"/>
              <a:gd name="csX247" fmla="*/ 2721389 w 4707406"/>
              <a:gd name="csY247" fmla="*/ 1291886 h 2068322"/>
              <a:gd name="csX248" fmla="*/ 2723549 w 4707406"/>
              <a:gd name="csY248" fmla="*/ 1201644 h 2068322"/>
              <a:gd name="csX249" fmla="*/ 2725702 w 4707406"/>
              <a:gd name="csY249" fmla="*/ 1283110 h 2068322"/>
              <a:gd name="csX250" fmla="*/ 2727846 w 4707406"/>
              <a:gd name="csY250" fmla="*/ 1163925 h 2068322"/>
              <a:gd name="csX251" fmla="*/ 2729982 w 4707406"/>
              <a:gd name="csY251" fmla="*/ 1220544 h 2068322"/>
              <a:gd name="csX252" fmla="*/ 2732109 w 4707406"/>
              <a:gd name="csY252" fmla="*/ 1194053 h 2068322"/>
              <a:gd name="csX253" fmla="*/ 2734227 w 4707406"/>
              <a:gd name="csY253" fmla="*/ 1232351 h 2068322"/>
              <a:gd name="csX254" fmla="*/ 2736338 w 4707406"/>
              <a:gd name="csY254" fmla="*/ 1199325 h 2068322"/>
              <a:gd name="csX255" fmla="*/ 2738439 w 4707406"/>
              <a:gd name="csY255" fmla="*/ 1313630 h 2068322"/>
              <a:gd name="csX256" fmla="*/ 2740533 w 4707406"/>
              <a:gd name="csY256" fmla="*/ 1220908 h 2068322"/>
              <a:gd name="csX257" fmla="*/ 2742619 w 4707406"/>
              <a:gd name="csY257" fmla="*/ 1169541 h 2068322"/>
              <a:gd name="csX258" fmla="*/ 2744696 w 4707406"/>
              <a:gd name="csY258" fmla="*/ 1179303 h 2068322"/>
              <a:gd name="csX259" fmla="*/ 2746766 w 4707406"/>
              <a:gd name="csY259" fmla="*/ 1242734 h 2068322"/>
              <a:gd name="csX260" fmla="*/ 2748827 w 4707406"/>
              <a:gd name="csY260" fmla="*/ 1229522 h 2068322"/>
              <a:gd name="csX261" fmla="*/ 2750882 w 4707406"/>
              <a:gd name="csY261" fmla="*/ 1249510 h 2068322"/>
              <a:gd name="csX262" fmla="*/ 2752927 w 4707406"/>
              <a:gd name="csY262" fmla="*/ 1241096 h 2068322"/>
              <a:gd name="csX263" fmla="*/ 2754965 w 4707406"/>
              <a:gd name="csY263" fmla="*/ 1224347 h 2068322"/>
              <a:gd name="csX264" fmla="*/ 2756996 w 4707406"/>
              <a:gd name="csY264" fmla="*/ 1206599 h 2068322"/>
              <a:gd name="csX265" fmla="*/ 2759019 w 4707406"/>
              <a:gd name="csY265" fmla="*/ 1268970 h 2068322"/>
              <a:gd name="csX266" fmla="*/ 2761034 w 4707406"/>
              <a:gd name="csY266" fmla="*/ 1279722 h 2068322"/>
              <a:gd name="csX267" fmla="*/ 2763041 w 4707406"/>
              <a:gd name="csY267" fmla="*/ 1294214 h 2068322"/>
              <a:gd name="csX268" fmla="*/ 2765041 w 4707406"/>
              <a:gd name="csY268" fmla="*/ 1236131 h 2068322"/>
              <a:gd name="csX269" fmla="*/ 2767034 w 4707406"/>
              <a:gd name="csY269" fmla="*/ 1266346 h 2068322"/>
              <a:gd name="csX270" fmla="*/ 2769020 w 4707406"/>
              <a:gd name="csY270" fmla="*/ 1244468 h 2068322"/>
              <a:gd name="csX271" fmla="*/ 2772969 w 4707406"/>
              <a:gd name="csY271" fmla="*/ 1193926 h 2068322"/>
              <a:gd name="csX272" fmla="*/ 2774932 w 4707406"/>
              <a:gd name="csY272" fmla="*/ 1224138 h 2068322"/>
              <a:gd name="csX273" fmla="*/ 2776889 w 4707406"/>
              <a:gd name="csY273" fmla="*/ 1235240 h 2068322"/>
              <a:gd name="csX274" fmla="*/ 2778838 w 4707406"/>
              <a:gd name="csY274" fmla="*/ 1266189 h 2068322"/>
              <a:gd name="csX275" fmla="*/ 2780780 w 4707406"/>
              <a:gd name="csY275" fmla="*/ 1233808 h 2068322"/>
              <a:gd name="csX276" fmla="*/ 2782716 w 4707406"/>
              <a:gd name="csY276" fmla="*/ 1262353 h 2068322"/>
              <a:gd name="csX277" fmla="*/ 2784644 w 4707406"/>
              <a:gd name="csY277" fmla="*/ 1165194 h 2068322"/>
              <a:gd name="csX278" fmla="*/ 2786566 w 4707406"/>
              <a:gd name="csY278" fmla="*/ 1211718 h 2068322"/>
              <a:gd name="csX279" fmla="*/ 2788480 w 4707406"/>
              <a:gd name="csY279" fmla="*/ 1194222 h 2068322"/>
              <a:gd name="csX280" fmla="*/ 2790388 w 4707406"/>
              <a:gd name="csY280" fmla="*/ 1181734 h 2068322"/>
              <a:gd name="csX281" fmla="*/ 2792290 w 4707406"/>
              <a:gd name="csY281" fmla="*/ 1223193 h 2068322"/>
              <a:gd name="csX282" fmla="*/ 2794184 w 4707406"/>
              <a:gd name="csY282" fmla="*/ 1236977 h 2068322"/>
              <a:gd name="csX283" fmla="*/ 2797953 w 4707406"/>
              <a:gd name="csY283" fmla="*/ 1186125 h 2068322"/>
              <a:gd name="csX284" fmla="*/ 2799827 w 4707406"/>
              <a:gd name="csY284" fmla="*/ 1164390 h 2068322"/>
              <a:gd name="csX285" fmla="*/ 2801695 w 4707406"/>
              <a:gd name="csY285" fmla="*/ 1197796 h 2068322"/>
              <a:gd name="csX286" fmla="*/ 2803556 w 4707406"/>
              <a:gd name="csY286" fmla="*/ 1238141 h 2068322"/>
              <a:gd name="csX287" fmla="*/ 2805412 w 4707406"/>
              <a:gd name="csY287" fmla="*/ 1196065 h 2068322"/>
              <a:gd name="csX288" fmla="*/ 2807261 w 4707406"/>
              <a:gd name="csY288" fmla="*/ 1218258 h 2068322"/>
              <a:gd name="csX289" fmla="*/ 2809103 w 4707406"/>
              <a:gd name="csY289" fmla="*/ 1235878 h 2068322"/>
              <a:gd name="csX290" fmla="*/ 2810939 w 4707406"/>
              <a:gd name="csY290" fmla="*/ 1138181 h 2068322"/>
              <a:gd name="csX291" fmla="*/ 2812768 w 4707406"/>
              <a:gd name="csY291" fmla="*/ 1232477 h 2068322"/>
              <a:gd name="csX292" fmla="*/ 2814592 w 4707406"/>
              <a:gd name="csY292" fmla="*/ 1219188 h 2068322"/>
              <a:gd name="csX293" fmla="*/ 2816410 w 4707406"/>
              <a:gd name="csY293" fmla="*/ 1207069 h 2068322"/>
              <a:gd name="csX294" fmla="*/ 2818221 w 4707406"/>
              <a:gd name="csY294" fmla="*/ 1318906 h 2068322"/>
              <a:gd name="csX295" fmla="*/ 2820026 w 4707406"/>
              <a:gd name="csY295" fmla="*/ 1188582 h 2068322"/>
              <a:gd name="csX296" fmla="*/ 2821825 w 4707406"/>
              <a:gd name="csY296" fmla="*/ 1241034 h 2068322"/>
              <a:gd name="csX297" fmla="*/ 2823618 w 4707406"/>
              <a:gd name="csY297" fmla="*/ 1313358 h 2068322"/>
              <a:gd name="csX298" fmla="*/ 2825405 w 4707406"/>
              <a:gd name="csY298" fmla="*/ 1281334 h 2068322"/>
              <a:gd name="csX299" fmla="*/ 2827187 w 4707406"/>
              <a:gd name="csY299" fmla="*/ 1366396 h 2068322"/>
              <a:gd name="csX300" fmla="*/ 2828963 w 4707406"/>
              <a:gd name="csY300" fmla="*/ 1229306 h 2068322"/>
              <a:gd name="csX301" fmla="*/ 2830732 w 4707406"/>
              <a:gd name="csY301" fmla="*/ 1312371 h 2068322"/>
              <a:gd name="csX302" fmla="*/ 2832496 w 4707406"/>
              <a:gd name="csY302" fmla="*/ 1253858 h 2068322"/>
              <a:gd name="csX303" fmla="*/ 2834254 w 4707406"/>
              <a:gd name="csY303" fmla="*/ 1200064 h 2068322"/>
              <a:gd name="csX304" fmla="*/ 2836006 w 4707406"/>
              <a:gd name="csY304" fmla="*/ 1305242 h 2068322"/>
              <a:gd name="csX305" fmla="*/ 2839493 w 4707406"/>
              <a:gd name="csY305" fmla="*/ 1196951 h 2068322"/>
              <a:gd name="csX306" fmla="*/ 2841229 w 4707406"/>
              <a:gd name="csY306" fmla="*/ 1318178 h 2068322"/>
              <a:gd name="csX307" fmla="*/ 2842958 w 4707406"/>
              <a:gd name="csY307" fmla="*/ 1218326 h 2068322"/>
              <a:gd name="csX308" fmla="*/ 2844682 w 4707406"/>
              <a:gd name="csY308" fmla="*/ 1262166 h 2068322"/>
              <a:gd name="csX309" fmla="*/ 2846401 w 4707406"/>
              <a:gd name="csY309" fmla="*/ 1202024 h 2068322"/>
              <a:gd name="csX310" fmla="*/ 2848114 w 4707406"/>
              <a:gd name="csY310" fmla="*/ 1208988 h 2068322"/>
              <a:gd name="csX311" fmla="*/ 2849821 w 4707406"/>
              <a:gd name="csY311" fmla="*/ 1275809 h 2068322"/>
              <a:gd name="csX312" fmla="*/ 2851523 w 4707406"/>
              <a:gd name="csY312" fmla="*/ 1175704 h 2068322"/>
              <a:gd name="csX313" fmla="*/ 2853221 w 4707406"/>
              <a:gd name="csY313" fmla="*/ 1277048 h 2068322"/>
              <a:gd name="csX314" fmla="*/ 2854912 w 4707406"/>
              <a:gd name="csY314" fmla="*/ 1212203 h 2068322"/>
              <a:gd name="csX315" fmla="*/ 2856599 w 4707406"/>
              <a:gd name="csY315" fmla="*/ 1220579 h 2068322"/>
              <a:gd name="csX316" fmla="*/ 2858279 w 4707406"/>
              <a:gd name="csY316" fmla="*/ 1236417 h 2068322"/>
              <a:gd name="csX317" fmla="*/ 2859955 w 4707406"/>
              <a:gd name="csY317" fmla="*/ 1217223 h 2068322"/>
              <a:gd name="csX318" fmla="*/ 2861625 w 4707406"/>
              <a:gd name="csY318" fmla="*/ 1230557 h 2068322"/>
              <a:gd name="csX319" fmla="*/ 2863291 w 4707406"/>
              <a:gd name="csY319" fmla="*/ 1167751 h 2068322"/>
              <a:gd name="csX320" fmla="*/ 2864951 w 4707406"/>
              <a:gd name="csY320" fmla="*/ 1261394 h 2068322"/>
              <a:gd name="csX321" fmla="*/ 2868255 w 4707406"/>
              <a:gd name="csY321" fmla="*/ 1173242 h 2068322"/>
              <a:gd name="csX322" fmla="*/ 2869901 w 4707406"/>
              <a:gd name="csY322" fmla="*/ 1263491 h 2068322"/>
              <a:gd name="csX323" fmla="*/ 2871541 w 4707406"/>
              <a:gd name="csY323" fmla="*/ 1229303 h 2068322"/>
              <a:gd name="csX324" fmla="*/ 2873176 w 4707406"/>
              <a:gd name="csY324" fmla="*/ 1272502 h 2068322"/>
              <a:gd name="csX325" fmla="*/ 2874805 w 4707406"/>
              <a:gd name="csY325" fmla="*/ 1173386 h 2068322"/>
              <a:gd name="csX326" fmla="*/ 2876430 w 4707406"/>
              <a:gd name="csY326" fmla="*/ 1247516 h 2068322"/>
              <a:gd name="csX327" fmla="*/ 2878051 w 4707406"/>
              <a:gd name="csY327" fmla="*/ 1195807 h 2068322"/>
              <a:gd name="csX328" fmla="*/ 2879666 w 4707406"/>
              <a:gd name="csY328" fmla="*/ 1216813 h 2068322"/>
              <a:gd name="csX329" fmla="*/ 2881276 w 4707406"/>
              <a:gd name="csY329" fmla="*/ 1178145 h 2068322"/>
              <a:gd name="csX330" fmla="*/ 2884482 w 4707406"/>
              <a:gd name="csY330" fmla="*/ 1249508 h 2068322"/>
              <a:gd name="csX331" fmla="*/ 2886078 w 4707406"/>
              <a:gd name="csY331" fmla="*/ 1211513 h 2068322"/>
              <a:gd name="csX332" fmla="*/ 2889256 w 4707406"/>
              <a:gd name="csY332" fmla="*/ 1273702 h 2068322"/>
              <a:gd name="csX333" fmla="*/ 2890838 w 4707406"/>
              <a:gd name="csY333" fmla="*/ 1210829 h 2068322"/>
              <a:gd name="csX334" fmla="*/ 2892415 w 4707406"/>
              <a:gd name="csY334" fmla="*/ 1321179 h 2068322"/>
              <a:gd name="csX335" fmla="*/ 2893988 w 4707406"/>
              <a:gd name="csY335" fmla="*/ 1210749 h 2068322"/>
              <a:gd name="csX336" fmla="*/ 2895556 w 4707406"/>
              <a:gd name="csY336" fmla="*/ 1203604 h 2068322"/>
              <a:gd name="csX337" fmla="*/ 2897119 w 4707406"/>
              <a:gd name="csY337" fmla="*/ 1253865 h 2068322"/>
              <a:gd name="csX338" fmla="*/ 2898678 w 4707406"/>
              <a:gd name="csY338" fmla="*/ 1204909 h 2068322"/>
              <a:gd name="csX339" fmla="*/ 2900233 w 4707406"/>
              <a:gd name="csY339" fmla="*/ 1225474 h 2068322"/>
              <a:gd name="csX340" fmla="*/ 2901783 w 4707406"/>
              <a:gd name="csY340" fmla="*/ 1179619 h 2068322"/>
              <a:gd name="csX341" fmla="*/ 2903328 w 4707406"/>
              <a:gd name="csY341" fmla="*/ 1237034 h 2068322"/>
              <a:gd name="csX342" fmla="*/ 2904869 w 4707406"/>
              <a:gd name="csY342" fmla="*/ 1225418 h 2068322"/>
              <a:gd name="csX343" fmla="*/ 2906406 w 4707406"/>
              <a:gd name="csY343" fmla="*/ 1172544 h 2068322"/>
              <a:gd name="csX344" fmla="*/ 2907938 w 4707406"/>
              <a:gd name="csY344" fmla="*/ 1141361 h 2068322"/>
              <a:gd name="csX345" fmla="*/ 2909466 w 4707406"/>
              <a:gd name="csY345" fmla="*/ 1250186 h 2068322"/>
              <a:gd name="csX346" fmla="*/ 2910989 w 4707406"/>
              <a:gd name="csY346" fmla="*/ 1162192 h 2068322"/>
              <a:gd name="csX347" fmla="*/ 2912508 w 4707406"/>
              <a:gd name="csY347" fmla="*/ 1148489 h 2068322"/>
              <a:gd name="csX348" fmla="*/ 2914024 w 4707406"/>
              <a:gd name="csY348" fmla="*/ 1160695 h 2068322"/>
              <a:gd name="csX349" fmla="*/ 2915535 w 4707406"/>
              <a:gd name="csY349" fmla="*/ 1217134 h 2068322"/>
              <a:gd name="csX350" fmla="*/ 2917040 w 4707406"/>
              <a:gd name="csY350" fmla="*/ 1150058 h 2068322"/>
              <a:gd name="csX351" fmla="*/ 2918544 w 4707406"/>
              <a:gd name="csY351" fmla="*/ 1156815 h 2068322"/>
              <a:gd name="csX352" fmla="*/ 2920041 w 4707406"/>
              <a:gd name="csY352" fmla="*/ 1161781 h 2068322"/>
              <a:gd name="csX353" fmla="*/ 2921535 w 4707406"/>
              <a:gd name="csY353" fmla="*/ 1138888 h 2068322"/>
              <a:gd name="csX354" fmla="*/ 2923025 w 4707406"/>
              <a:gd name="csY354" fmla="*/ 1159035 h 2068322"/>
              <a:gd name="csX355" fmla="*/ 2925992 w 4707406"/>
              <a:gd name="csY355" fmla="*/ 1120067 h 2068322"/>
              <a:gd name="csX356" fmla="*/ 2927469 w 4707406"/>
              <a:gd name="csY356" fmla="*/ 1139238 h 2068322"/>
              <a:gd name="csX357" fmla="*/ 2928943 w 4707406"/>
              <a:gd name="csY357" fmla="*/ 1213900 h 2068322"/>
              <a:gd name="csX358" fmla="*/ 2930412 w 4707406"/>
              <a:gd name="csY358" fmla="*/ 1158304 h 2068322"/>
              <a:gd name="csX359" fmla="*/ 2931877 w 4707406"/>
              <a:gd name="csY359" fmla="*/ 1174876 h 2068322"/>
              <a:gd name="csX360" fmla="*/ 2933339 w 4707406"/>
              <a:gd name="csY360" fmla="*/ 1149598 h 2068322"/>
              <a:gd name="csX361" fmla="*/ 2934796 w 4707406"/>
              <a:gd name="csY361" fmla="*/ 1200204 h 2068322"/>
              <a:gd name="csX362" fmla="*/ 2936250 w 4707406"/>
              <a:gd name="csY362" fmla="*/ 1169602 h 2068322"/>
              <a:gd name="csX363" fmla="*/ 2937699 w 4707406"/>
              <a:gd name="csY363" fmla="*/ 1201781 h 2068322"/>
              <a:gd name="csX364" fmla="*/ 2939145 w 4707406"/>
              <a:gd name="csY364" fmla="*/ 1165282 h 2068322"/>
              <a:gd name="csX365" fmla="*/ 2940586 w 4707406"/>
              <a:gd name="csY365" fmla="*/ 1188234 h 2068322"/>
              <a:gd name="csX366" fmla="*/ 2942024 w 4707406"/>
              <a:gd name="csY366" fmla="*/ 1200748 h 2068322"/>
              <a:gd name="csX367" fmla="*/ 2943458 w 4707406"/>
              <a:gd name="csY367" fmla="*/ 1178700 h 2068322"/>
              <a:gd name="csX368" fmla="*/ 2944889 w 4707406"/>
              <a:gd name="csY368" fmla="*/ 1188644 h 2068322"/>
              <a:gd name="csX369" fmla="*/ 2947738 w 4707406"/>
              <a:gd name="csY369" fmla="*/ 1195858 h 2068322"/>
              <a:gd name="csX370" fmla="*/ 2949157 w 4707406"/>
              <a:gd name="csY370" fmla="*/ 1258600 h 2068322"/>
              <a:gd name="csX371" fmla="*/ 2950572 w 4707406"/>
              <a:gd name="csY371" fmla="*/ 1185754 h 2068322"/>
              <a:gd name="csX372" fmla="*/ 2951983 w 4707406"/>
              <a:gd name="csY372" fmla="*/ 1237425 h 2068322"/>
              <a:gd name="csX373" fmla="*/ 2953391 w 4707406"/>
              <a:gd name="csY373" fmla="*/ 1257425 h 2068322"/>
              <a:gd name="csX374" fmla="*/ 2954795 w 4707406"/>
              <a:gd name="csY374" fmla="*/ 1201608 h 2068322"/>
              <a:gd name="csX375" fmla="*/ 2956196 w 4707406"/>
              <a:gd name="csY375" fmla="*/ 1170531 h 2068322"/>
              <a:gd name="csX376" fmla="*/ 2958985 w 4707406"/>
              <a:gd name="csY376" fmla="*/ 1267435 h 2068322"/>
              <a:gd name="csX377" fmla="*/ 2960375 w 4707406"/>
              <a:gd name="csY377" fmla="*/ 1343289 h 2068322"/>
              <a:gd name="csX378" fmla="*/ 2963143 w 4707406"/>
              <a:gd name="csY378" fmla="*/ 1176632 h 2068322"/>
              <a:gd name="csX379" fmla="*/ 2964522 w 4707406"/>
              <a:gd name="csY379" fmla="*/ 1225368 h 2068322"/>
              <a:gd name="csX380" fmla="*/ 2965898 w 4707406"/>
              <a:gd name="csY380" fmla="*/ 1236159 h 2068322"/>
              <a:gd name="csX381" fmla="*/ 2967269 w 4707406"/>
              <a:gd name="csY381" fmla="*/ 1207219 h 2068322"/>
              <a:gd name="csX382" fmla="*/ 2968638 w 4707406"/>
              <a:gd name="csY382" fmla="*/ 1134017 h 2068322"/>
              <a:gd name="csX383" fmla="*/ 2970002 w 4707406"/>
              <a:gd name="csY383" fmla="*/ 1227732 h 2068322"/>
              <a:gd name="csX384" fmla="*/ 2972722 w 4707406"/>
              <a:gd name="csY384" fmla="*/ 1142352 h 2068322"/>
              <a:gd name="csX385" fmla="*/ 2974076 w 4707406"/>
              <a:gd name="csY385" fmla="*/ 1166122 h 2068322"/>
              <a:gd name="csX386" fmla="*/ 2975427 w 4707406"/>
              <a:gd name="csY386" fmla="*/ 1180225 h 2068322"/>
              <a:gd name="csX387" fmla="*/ 2976775 w 4707406"/>
              <a:gd name="csY387" fmla="*/ 1165095 h 2068322"/>
              <a:gd name="csX388" fmla="*/ 2978119 w 4707406"/>
              <a:gd name="csY388" fmla="*/ 1191890 h 2068322"/>
              <a:gd name="csX389" fmla="*/ 2979460 w 4707406"/>
              <a:gd name="csY389" fmla="*/ 1181810 h 2068322"/>
              <a:gd name="csX390" fmla="*/ 2980798 w 4707406"/>
              <a:gd name="csY390" fmla="*/ 1267018 h 2068322"/>
              <a:gd name="csX391" fmla="*/ 2982132 w 4707406"/>
              <a:gd name="csY391" fmla="*/ 1191197 h 2068322"/>
              <a:gd name="csX392" fmla="*/ 2983463 w 4707406"/>
              <a:gd name="csY392" fmla="*/ 1185026 h 2068322"/>
              <a:gd name="csX393" fmla="*/ 2984791 w 4707406"/>
              <a:gd name="csY393" fmla="*/ 1197102 h 2068322"/>
              <a:gd name="csX394" fmla="*/ 2986115 w 4707406"/>
              <a:gd name="csY394" fmla="*/ 1273803 h 2068322"/>
              <a:gd name="csX395" fmla="*/ 2988754 w 4707406"/>
              <a:gd name="csY395" fmla="*/ 1153820 h 2068322"/>
              <a:gd name="csX396" fmla="*/ 2990069 w 4707406"/>
              <a:gd name="csY396" fmla="*/ 1142721 h 2068322"/>
              <a:gd name="csX397" fmla="*/ 2992689 w 4707406"/>
              <a:gd name="csY397" fmla="*/ 1219862 h 2068322"/>
              <a:gd name="csX398" fmla="*/ 2993994 w 4707406"/>
              <a:gd name="csY398" fmla="*/ 1169088 h 2068322"/>
              <a:gd name="csX399" fmla="*/ 2996594 w 4707406"/>
              <a:gd name="csY399" fmla="*/ 1121360 h 2068322"/>
              <a:gd name="csX400" fmla="*/ 2997890 w 4707406"/>
              <a:gd name="csY400" fmla="*/ 1195806 h 2068322"/>
              <a:gd name="csX401" fmla="*/ 3000472 w 4707406"/>
              <a:gd name="csY401" fmla="*/ 1149778 h 2068322"/>
              <a:gd name="csX402" fmla="*/ 3001758 w 4707406"/>
              <a:gd name="csY402" fmla="*/ 1162673 h 2068322"/>
              <a:gd name="csX403" fmla="*/ 3003042 w 4707406"/>
              <a:gd name="csY403" fmla="*/ 1156826 h 2068322"/>
              <a:gd name="csX404" fmla="*/ 3004322 w 4707406"/>
              <a:gd name="csY404" fmla="*/ 1105927 h 2068322"/>
              <a:gd name="csX405" fmla="*/ 3005599 w 4707406"/>
              <a:gd name="csY405" fmla="*/ 1142988 h 2068322"/>
              <a:gd name="csX406" fmla="*/ 3006874 w 4707406"/>
              <a:gd name="csY406" fmla="*/ 1132470 h 2068322"/>
              <a:gd name="csX407" fmla="*/ 3008145 w 4707406"/>
              <a:gd name="csY407" fmla="*/ 1065775 h 2068322"/>
              <a:gd name="csX408" fmla="*/ 3009413 w 4707406"/>
              <a:gd name="csY408" fmla="*/ 1167957 h 2068322"/>
              <a:gd name="csX409" fmla="*/ 3010678 w 4707406"/>
              <a:gd name="csY409" fmla="*/ 1119364 h 2068322"/>
              <a:gd name="csX410" fmla="*/ 3011940 w 4707406"/>
              <a:gd name="csY410" fmla="*/ 1151446 h 2068322"/>
              <a:gd name="csX411" fmla="*/ 3013199 w 4707406"/>
              <a:gd name="csY411" fmla="*/ 1111962 h 2068322"/>
              <a:gd name="csX412" fmla="*/ 3014455 w 4707406"/>
              <a:gd name="csY412" fmla="*/ 1076839 h 2068322"/>
              <a:gd name="csX413" fmla="*/ 3016959 w 4707406"/>
              <a:gd name="csY413" fmla="*/ 1048421 h 2068322"/>
              <a:gd name="csX414" fmla="*/ 3018207 w 4707406"/>
              <a:gd name="csY414" fmla="*/ 1115040 h 2068322"/>
              <a:gd name="csX415" fmla="*/ 3019451 w 4707406"/>
              <a:gd name="csY415" fmla="*/ 1102962 h 2068322"/>
              <a:gd name="csX416" fmla="*/ 3020693 w 4707406"/>
              <a:gd name="csY416" fmla="*/ 1024590 h 2068322"/>
              <a:gd name="csX417" fmla="*/ 3021932 w 4707406"/>
              <a:gd name="csY417" fmla="*/ 1123463 h 2068322"/>
              <a:gd name="csX418" fmla="*/ 3023168 w 4707406"/>
              <a:gd name="csY418" fmla="*/ 1171695 h 2068322"/>
              <a:gd name="csX419" fmla="*/ 3026859 w 4707406"/>
              <a:gd name="csY419" fmla="*/ 1033395 h 2068322"/>
              <a:gd name="csX420" fmla="*/ 3028083 w 4707406"/>
              <a:gd name="csY420" fmla="*/ 1050452 h 2068322"/>
              <a:gd name="csX421" fmla="*/ 3029306 w 4707406"/>
              <a:gd name="csY421" fmla="*/ 1024583 h 2068322"/>
              <a:gd name="csX422" fmla="*/ 3030525 w 4707406"/>
              <a:gd name="csY422" fmla="*/ 1027245 h 2068322"/>
              <a:gd name="csX423" fmla="*/ 3031741 w 4707406"/>
              <a:gd name="csY423" fmla="*/ 1058526 h 2068322"/>
              <a:gd name="csX424" fmla="*/ 3034166 w 4707406"/>
              <a:gd name="csY424" fmla="*/ 999907 h 2068322"/>
              <a:gd name="csX425" fmla="*/ 3035374 w 4707406"/>
              <a:gd name="csY425" fmla="*/ 1031789 h 2068322"/>
              <a:gd name="csX426" fmla="*/ 3036580 w 4707406"/>
              <a:gd name="csY426" fmla="*/ 1026101 h 2068322"/>
              <a:gd name="csX427" fmla="*/ 3038982 w 4707406"/>
              <a:gd name="csY427" fmla="*/ 1046729 h 2068322"/>
              <a:gd name="csX428" fmla="*/ 3040180 w 4707406"/>
              <a:gd name="csY428" fmla="*/ 1015232 h 2068322"/>
              <a:gd name="csX429" fmla="*/ 3042567 w 4707406"/>
              <a:gd name="csY429" fmla="*/ 1089478 h 2068322"/>
              <a:gd name="csX430" fmla="*/ 3043757 w 4707406"/>
              <a:gd name="csY430" fmla="*/ 1091370 h 2068322"/>
              <a:gd name="csX431" fmla="*/ 3044943 w 4707406"/>
              <a:gd name="csY431" fmla="*/ 1108351 h 2068322"/>
              <a:gd name="csX432" fmla="*/ 3046128 w 4707406"/>
              <a:gd name="csY432" fmla="*/ 1024295 h 2068322"/>
              <a:gd name="csX433" fmla="*/ 3047310 w 4707406"/>
              <a:gd name="csY433" fmla="*/ 1031425 h 2068322"/>
              <a:gd name="csX434" fmla="*/ 3048489 w 4707406"/>
              <a:gd name="csY434" fmla="*/ 1039761 h 2068322"/>
              <a:gd name="csX435" fmla="*/ 3050838 w 4707406"/>
              <a:gd name="csY435" fmla="*/ 1189217 h 2068322"/>
              <a:gd name="csX436" fmla="*/ 3052010 w 4707406"/>
              <a:gd name="csY436" fmla="*/ 1173733 h 2068322"/>
              <a:gd name="csX437" fmla="*/ 3053179 w 4707406"/>
              <a:gd name="csY437" fmla="*/ 1145053 h 2068322"/>
              <a:gd name="csX438" fmla="*/ 3054345 w 4707406"/>
              <a:gd name="csY438" fmla="*/ 1181352 h 2068322"/>
              <a:gd name="csX439" fmla="*/ 3055509 w 4707406"/>
              <a:gd name="csY439" fmla="*/ 1175190 h 2068322"/>
              <a:gd name="csX440" fmla="*/ 3056670 w 4707406"/>
              <a:gd name="csY440" fmla="*/ 1145262 h 2068322"/>
              <a:gd name="csX441" fmla="*/ 3057828 w 4707406"/>
              <a:gd name="csY441" fmla="*/ 1109703 h 2068322"/>
              <a:gd name="csX442" fmla="*/ 3058985 w 4707406"/>
              <a:gd name="csY442" fmla="*/ 1165819 h 2068322"/>
              <a:gd name="csX443" fmla="*/ 3060139 w 4707406"/>
              <a:gd name="csY443" fmla="*/ 1141827 h 2068322"/>
              <a:gd name="csX444" fmla="*/ 3061290 w 4707406"/>
              <a:gd name="csY444" fmla="*/ 1134900 h 2068322"/>
              <a:gd name="csX445" fmla="*/ 3062439 w 4707406"/>
              <a:gd name="csY445" fmla="*/ 1199240 h 2068322"/>
              <a:gd name="csX446" fmla="*/ 3063585 w 4707406"/>
              <a:gd name="csY446" fmla="*/ 1179120 h 2068322"/>
              <a:gd name="csX447" fmla="*/ 3064729 w 4707406"/>
              <a:gd name="csY447" fmla="*/ 1228244 h 2068322"/>
              <a:gd name="csX448" fmla="*/ 3065870 w 4707406"/>
              <a:gd name="csY448" fmla="*/ 1175940 h 2068322"/>
              <a:gd name="csX449" fmla="*/ 3067009 w 4707406"/>
              <a:gd name="csY449" fmla="*/ 1230777 h 2068322"/>
              <a:gd name="csX450" fmla="*/ 3068146 w 4707406"/>
              <a:gd name="csY450" fmla="*/ 1178474 h 2068322"/>
              <a:gd name="csX451" fmla="*/ 3069280 w 4707406"/>
              <a:gd name="csY451" fmla="*/ 1173095 h 2068322"/>
              <a:gd name="csX452" fmla="*/ 3070412 w 4707406"/>
              <a:gd name="csY452" fmla="*/ 1253328 h 2068322"/>
              <a:gd name="csX453" fmla="*/ 3071541 w 4707406"/>
              <a:gd name="csY453" fmla="*/ 1172671 h 2068322"/>
              <a:gd name="csX454" fmla="*/ 3072668 w 4707406"/>
              <a:gd name="csY454" fmla="*/ 1255519 h 2068322"/>
              <a:gd name="csX455" fmla="*/ 3073793 w 4707406"/>
              <a:gd name="csY455" fmla="*/ 1200849 h 2068322"/>
              <a:gd name="csX456" fmla="*/ 3076035 w 4707406"/>
              <a:gd name="csY456" fmla="*/ 1222692 h 2068322"/>
              <a:gd name="csX457" fmla="*/ 3077153 w 4707406"/>
              <a:gd name="csY457" fmla="*/ 1224609 h 2068322"/>
              <a:gd name="csX458" fmla="*/ 3080492 w 4707406"/>
              <a:gd name="csY458" fmla="*/ 1160234 h 2068322"/>
              <a:gd name="csX459" fmla="*/ 3081601 w 4707406"/>
              <a:gd name="csY459" fmla="*/ 1165588 h 2068322"/>
              <a:gd name="csX460" fmla="*/ 3084912 w 4707406"/>
              <a:gd name="csY460" fmla="*/ 1206438 h 2068322"/>
              <a:gd name="csX461" fmla="*/ 3086012 w 4707406"/>
              <a:gd name="csY461" fmla="*/ 1236038 h 2068322"/>
              <a:gd name="csX462" fmla="*/ 3087109 w 4707406"/>
              <a:gd name="csY462" fmla="*/ 1220375 h 2068322"/>
              <a:gd name="csX463" fmla="*/ 3088205 w 4707406"/>
              <a:gd name="csY463" fmla="*/ 1230933 h 2068322"/>
              <a:gd name="csX464" fmla="*/ 3089296 w 4707406"/>
              <a:gd name="csY464" fmla="*/ 1184577 h 2068322"/>
              <a:gd name="csX465" fmla="*/ 3090387 w 4707406"/>
              <a:gd name="csY465" fmla="*/ 1224879 h 2068322"/>
              <a:gd name="csX466" fmla="*/ 3092562 w 4707406"/>
              <a:gd name="csY466" fmla="*/ 1218355 h 2068322"/>
              <a:gd name="csX467" fmla="*/ 3093646 w 4707406"/>
              <a:gd name="csY467" fmla="*/ 1228508 h 2068322"/>
              <a:gd name="csX468" fmla="*/ 3094727 w 4707406"/>
              <a:gd name="csY468" fmla="*/ 1231557 h 2068322"/>
              <a:gd name="csX469" fmla="*/ 3095807 w 4707406"/>
              <a:gd name="csY469" fmla="*/ 1165218 h 2068322"/>
              <a:gd name="csX470" fmla="*/ 3096884 w 4707406"/>
              <a:gd name="csY470" fmla="*/ 1198730 h 2068322"/>
              <a:gd name="csX471" fmla="*/ 3097959 w 4707406"/>
              <a:gd name="csY471" fmla="*/ 1215144 h 2068322"/>
              <a:gd name="csX472" fmla="*/ 3100103 w 4707406"/>
              <a:gd name="csY472" fmla="*/ 1177098 h 2068322"/>
              <a:gd name="csX473" fmla="*/ 3101172 w 4707406"/>
              <a:gd name="csY473" fmla="*/ 1210613 h 2068322"/>
              <a:gd name="csX474" fmla="*/ 3102238 w 4707406"/>
              <a:gd name="csY474" fmla="*/ 1149586 h 2068322"/>
              <a:gd name="csX475" fmla="*/ 3103303 w 4707406"/>
              <a:gd name="csY475" fmla="*/ 1278637 h 2068322"/>
              <a:gd name="csX476" fmla="*/ 3105426 w 4707406"/>
              <a:gd name="csY476" fmla="*/ 1168358 h 2068322"/>
              <a:gd name="csX477" fmla="*/ 3106484 w 4707406"/>
              <a:gd name="csY477" fmla="*/ 1169306 h 2068322"/>
              <a:gd name="csX478" fmla="*/ 3108594 w 4707406"/>
              <a:gd name="csY478" fmla="*/ 1163756 h 2068322"/>
              <a:gd name="csX479" fmla="*/ 3109646 w 4707406"/>
              <a:gd name="csY479" fmla="*/ 1204556 h 2068322"/>
              <a:gd name="csX480" fmla="*/ 3110696 w 4707406"/>
              <a:gd name="csY480" fmla="*/ 1169730 h 2068322"/>
              <a:gd name="csX481" fmla="*/ 3111744 w 4707406"/>
              <a:gd name="csY481" fmla="*/ 1137241 h 2068322"/>
              <a:gd name="csX482" fmla="*/ 3113833 w 4707406"/>
              <a:gd name="csY482" fmla="*/ 1251210 h 2068322"/>
              <a:gd name="csX483" fmla="*/ 3114875 w 4707406"/>
              <a:gd name="csY483" fmla="*/ 1194468 h 2068322"/>
              <a:gd name="csX484" fmla="*/ 3116953 w 4707406"/>
              <a:gd name="csY484" fmla="*/ 1202077 h 2068322"/>
              <a:gd name="csX485" fmla="*/ 3117989 w 4707406"/>
              <a:gd name="csY485" fmla="*/ 1121968 h 2068322"/>
              <a:gd name="csX486" fmla="*/ 3119022 w 4707406"/>
              <a:gd name="csY486" fmla="*/ 1165805 h 2068322"/>
              <a:gd name="csX487" fmla="*/ 3120054 w 4707406"/>
              <a:gd name="csY487" fmla="*/ 1212610 h 2068322"/>
              <a:gd name="csX488" fmla="*/ 3122112 w 4707406"/>
              <a:gd name="csY488" fmla="*/ 1202460 h 2068322"/>
              <a:gd name="csX489" fmla="*/ 3123138 w 4707406"/>
              <a:gd name="csY489" fmla="*/ 1250567 h 2068322"/>
              <a:gd name="csX490" fmla="*/ 3125184 w 4707406"/>
              <a:gd name="csY490" fmla="*/ 1163923 h 2068322"/>
              <a:gd name="csX491" fmla="*/ 3126204 w 4707406"/>
              <a:gd name="csY491" fmla="*/ 1224092 h 2068322"/>
              <a:gd name="csX492" fmla="*/ 3127222 w 4707406"/>
              <a:gd name="csY492" fmla="*/ 1190556 h 2068322"/>
              <a:gd name="csX493" fmla="*/ 3128239 w 4707406"/>
              <a:gd name="csY493" fmla="*/ 1149799 h 2068322"/>
              <a:gd name="csX494" fmla="*/ 3130265 w 4707406"/>
              <a:gd name="csY494" fmla="*/ 1188019 h 2068322"/>
              <a:gd name="csX495" fmla="*/ 3131275 w 4707406"/>
              <a:gd name="csY495" fmla="*/ 1186151 h 2068322"/>
              <a:gd name="csX496" fmla="*/ 3132284 w 4707406"/>
              <a:gd name="csY496" fmla="*/ 1174353 h 2068322"/>
              <a:gd name="csX497" fmla="*/ 3133291 w 4707406"/>
              <a:gd name="csY497" fmla="*/ 1268891 h 2068322"/>
              <a:gd name="csX498" fmla="*/ 3134296 w 4707406"/>
              <a:gd name="csY498" fmla="*/ 1232372 h 2068322"/>
              <a:gd name="csX499" fmla="*/ 3135298 w 4707406"/>
              <a:gd name="csY499" fmla="*/ 1194725 h 2068322"/>
              <a:gd name="csX500" fmla="*/ 3136299 w 4707406"/>
              <a:gd name="csY500" fmla="*/ 1214307 h 2068322"/>
              <a:gd name="csX501" fmla="*/ 3137298 w 4707406"/>
              <a:gd name="csY501" fmla="*/ 1188532 h 2068322"/>
              <a:gd name="csX502" fmla="*/ 3138296 w 4707406"/>
              <a:gd name="csY502" fmla="*/ 1195465 h 2068322"/>
              <a:gd name="csX503" fmla="*/ 3139291 w 4707406"/>
              <a:gd name="csY503" fmla="*/ 1163018 h 2068322"/>
              <a:gd name="csX504" fmla="*/ 3141276 w 4707406"/>
              <a:gd name="csY504" fmla="*/ 1253337 h 2068322"/>
              <a:gd name="csX505" fmla="*/ 3143255 w 4707406"/>
              <a:gd name="csY505" fmla="*/ 1173917 h 2068322"/>
              <a:gd name="csX506" fmla="*/ 3144241 w 4707406"/>
              <a:gd name="csY506" fmla="*/ 1130403 h 2068322"/>
              <a:gd name="csX507" fmla="*/ 3146208 w 4707406"/>
              <a:gd name="csY507" fmla="*/ 1110021 h 2068322"/>
              <a:gd name="csX508" fmla="*/ 3147189 w 4707406"/>
              <a:gd name="csY508" fmla="*/ 1173978 h 2068322"/>
              <a:gd name="csX509" fmla="*/ 3148168 w 4707406"/>
              <a:gd name="csY509" fmla="*/ 1178565 h 2068322"/>
              <a:gd name="csX510" fmla="*/ 3149146 w 4707406"/>
              <a:gd name="csY510" fmla="*/ 1184032 h 2068322"/>
              <a:gd name="csX511" fmla="*/ 3150121 w 4707406"/>
              <a:gd name="csY511" fmla="*/ 1136162 h 2068322"/>
              <a:gd name="csX512" fmla="*/ 3151095 w 4707406"/>
              <a:gd name="csY512" fmla="*/ 1148112 h 2068322"/>
              <a:gd name="csX513" fmla="*/ 3152067 w 4707406"/>
              <a:gd name="csY513" fmla="*/ 1178378 h 2068322"/>
              <a:gd name="csX514" fmla="*/ 3154006 w 4707406"/>
              <a:gd name="csY514" fmla="*/ 1156358 h 2068322"/>
              <a:gd name="csX515" fmla="*/ 3154973 w 4707406"/>
              <a:gd name="csY515" fmla="*/ 1218224 h 2068322"/>
              <a:gd name="csX516" fmla="*/ 3155938 w 4707406"/>
              <a:gd name="csY516" fmla="*/ 1160834 h 2068322"/>
              <a:gd name="csX517" fmla="*/ 3156902 w 4707406"/>
              <a:gd name="csY517" fmla="*/ 1201292 h 2068322"/>
              <a:gd name="csX518" fmla="*/ 3159781 w 4707406"/>
              <a:gd name="csY518" fmla="*/ 1154985 h 2068322"/>
              <a:gd name="csX519" fmla="*/ 3160737 w 4707406"/>
              <a:gd name="csY519" fmla="*/ 1183010 h 2068322"/>
              <a:gd name="csX520" fmla="*/ 3161692 w 4707406"/>
              <a:gd name="csY520" fmla="*/ 1221430 h 2068322"/>
              <a:gd name="csX521" fmla="*/ 3162645 w 4707406"/>
              <a:gd name="csY521" fmla="*/ 1120925 h 2068322"/>
              <a:gd name="csX522" fmla="*/ 3163597 w 4707406"/>
              <a:gd name="csY522" fmla="*/ 1199596 h 2068322"/>
              <a:gd name="csX523" fmla="*/ 3164546 w 4707406"/>
              <a:gd name="csY523" fmla="*/ 1162258 h 2068322"/>
              <a:gd name="csX524" fmla="*/ 3166440 w 4707406"/>
              <a:gd name="csY524" fmla="*/ 1168812 h 2068322"/>
              <a:gd name="csX525" fmla="*/ 3168328 w 4707406"/>
              <a:gd name="csY525" fmla="*/ 1160557 h 2068322"/>
              <a:gd name="csX526" fmla="*/ 3169270 w 4707406"/>
              <a:gd name="csY526" fmla="*/ 1150607 h 2068322"/>
              <a:gd name="csX527" fmla="*/ 3170210 w 4707406"/>
              <a:gd name="csY527" fmla="*/ 1138421 h 2068322"/>
              <a:gd name="csX528" fmla="*/ 3171147 w 4707406"/>
              <a:gd name="csY528" fmla="*/ 1239525 h 2068322"/>
              <a:gd name="csX529" fmla="*/ 3172084 w 4707406"/>
              <a:gd name="csY529" fmla="*/ 1190999 h 2068322"/>
              <a:gd name="csX530" fmla="*/ 3173019 w 4707406"/>
              <a:gd name="csY530" fmla="*/ 1192189 h 2068322"/>
              <a:gd name="csX531" fmla="*/ 3173952 w 4707406"/>
              <a:gd name="csY531" fmla="*/ 1164880 h 2068322"/>
              <a:gd name="csX532" fmla="*/ 3174883 w 4707406"/>
              <a:gd name="csY532" fmla="*/ 1270482 h 2068322"/>
              <a:gd name="csX533" fmla="*/ 3175814 w 4707406"/>
              <a:gd name="csY533" fmla="*/ 1179161 h 2068322"/>
              <a:gd name="csX534" fmla="*/ 3176742 w 4707406"/>
              <a:gd name="csY534" fmla="*/ 1165128 h 2068322"/>
              <a:gd name="csX535" fmla="*/ 3177669 w 4707406"/>
              <a:gd name="csY535" fmla="*/ 1178260 h 2068322"/>
              <a:gd name="csX536" fmla="*/ 3180439 w 4707406"/>
              <a:gd name="csY536" fmla="*/ 1127847 h 2068322"/>
              <a:gd name="csX537" fmla="*/ 3181359 w 4707406"/>
              <a:gd name="csY537" fmla="*/ 1225879 h 2068322"/>
              <a:gd name="csX538" fmla="*/ 3182279 w 4707406"/>
              <a:gd name="csY538" fmla="*/ 1090019 h 2068322"/>
              <a:gd name="csX539" fmla="*/ 3184112 w 4707406"/>
              <a:gd name="csY539" fmla="*/ 1170158 h 2068322"/>
              <a:gd name="csX540" fmla="*/ 3185025 w 4707406"/>
              <a:gd name="csY540" fmla="*/ 1124837 h 2068322"/>
              <a:gd name="csX541" fmla="*/ 3186849 w 4707406"/>
              <a:gd name="csY541" fmla="*/ 1173877 h 2068322"/>
              <a:gd name="csX542" fmla="*/ 3187759 w 4707406"/>
              <a:gd name="csY542" fmla="*/ 1099624 h 2068322"/>
              <a:gd name="csX543" fmla="*/ 3188667 w 4707406"/>
              <a:gd name="csY543" fmla="*/ 1103211 h 2068322"/>
              <a:gd name="csX544" fmla="*/ 3189573 w 4707406"/>
              <a:gd name="csY544" fmla="*/ 1102051 h 2068322"/>
              <a:gd name="csX545" fmla="*/ 3190478 w 4707406"/>
              <a:gd name="csY545" fmla="*/ 1096577 h 2068322"/>
              <a:gd name="csX546" fmla="*/ 3191381 w 4707406"/>
              <a:gd name="csY546" fmla="*/ 1131953 h 2068322"/>
              <a:gd name="csX547" fmla="*/ 3193183 w 4707406"/>
              <a:gd name="csY547" fmla="*/ 1110215 h 2068322"/>
              <a:gd name="csX548" fmla="*/ 3194082 w 4707406"/>
              <a:gd name="csY548" fmla="*/ 1120321 h 2068322"/>
              <a:gd name="csX549" fmla="*/ 3195876 w 4707406"/>
              <a:gd name="csY549" fmla="*/ 1214051 h 2068322"/>
              <a:gd name="csX550" fmla="*/ 3196769 w 4707406"/>
              <a:gd name="csY550" fmla="*/ 1104858 h 2068322"/>
              <a:gd name="csX551" fmla="*/ 3197662 w 4707406"/>
              <a:gd name="csY551" fmla="*/ 1091571 h 2068322"/>
              <a:gd name="csX552" fmla="*/ 3198554 w 4707406"/>
              <a:gd name="csY552" fmla="*/ 1087796 h 2068322"/>
              <a:gd name="csX553" fmla="*/ 3200332 w 4707406"/>
              <a:gd name="csY553" fmla="*/ 1145386 h 2068322"/>
              <a:gd name="csX554" fmla="*/ 3201219 w 4707406"/>
              <a:gd name="csY554" fmla="*/ 1117123 h 2068322"/>
              <a:gd name="csX555" fmla="*/ 3202105 w 4707406"/>
              <a:gd name="csY555" fmla="*/ 1063792 h 2068322"/>
              <a:gd name="csX556" fmla="*/ 3203871 w 4707406"/>
              <a:gd name="csY556" fmla="*/ 1060972 h 2068322"/>
              <a:gd name="csX557" fmla="*/ 3204752 w 4707406"/>
              <a:gd name="csY557" fmla="*/ 1115479 h 2068322"/>
              <a:gd name="csX558" fmla="*/ 3205632 w 4707406"/>
              <a:gd name="csY558" fmla="*/ 1093026 h 2068322"/>
              <a:gd name="csX559" fmla="*/ 3206510 w 4707406"/>
              <a:gd name="csY559" fmla="*/ 1067161 h 2068322"/>
              <a:gd name="csX560" fmla="*/ 3208263 w 4707406"/>
              <a:gd name="csY560" fmla="*/ 1171171 h 2068322"/>
              <a:gd name="csX561" fmla="*/ 3209137 w 4707406"/>
              <a:gd name="csY561" fmla="*/ 1127615 h 2068322"/>
              <a:gd name="csX562" fmla="*/ 3210009 w 4707406"/>
              <a:gd name="csY562" fmla="*/ 1117372 h 2068322"/>
              <a:gd name="csX563" fmla="*/ 3210881 w 4707406"/>
              <a:gd name="csY563" fmla="*/ 1127724 h 2068322"/>
              <a:gd name="csX564" fmla="*/ 3212618 w 4707406"/>
              <a:gd name="csY564" fmla="*/ 1078376 h 2068322"/>
              <a:gd name="csX565" fmla="*/ 3213485 w 4707406"/>
              <a:gd name="csY565" fmla="*/ 1112544 h 2068322"/>
              <a:gd name="csX566" fmla="*/ 3214351 w 4707406"/>
              <a:gd name="csY566" fmla="*/ 1104760 h 2068322"/>
              <a:gd name="csX567" fmla="*/ 3215215 w 4707406"/>
              <a:gd name="csY567" fmla="*/ 1047779 h 2068322"/>
              <a:gd name="csX568" fmla="*/ 3216078 w 4707406"/>
              <a:gd name="csY568" fmla="*/ 1115950 h 2068322"/>
              <a:gd name="csX569" fmla="*/ 3217799 w 4707406"/>
              <a:gd name="csY569" fmla="*/ 1103805 h 2068322"/>
              <a:gd name="csX570" fmla="*/ 3218658 w 4707406"/>
              <a:gd name="csY570" fmla="*/ 1082698 h 2068322"/>
              <a:gd name="csX571" fmla="*/ 3219515 w 4707406"/>
              <a:gd name="csY571" fmla="*/ 1168540 h 2068322"/>
              <a:gd name="csX572" fmla="*/ 3220371 w 4707406"/>
              <a:gd name="csY572" fmla="*/ 1066089 h 2068322"/>
              <a:gd name="csX573" fmla="*/ 3222078 w 4707406"/>
              <a:gd name="csY573" fmla="*/ 1129276 h 2068322"/>
              <a:gd name="csX574" fmla="*/ 3222930 w 4707406"/>
              <a:gd name="csY574" fmla="*/ 1200564 h 2068322"/>
              <a:gd name="csX575" fmla="*/ 3226324 w 4707406"/>
              <a:gd name="csY575" fmla="*/ 1087887 h 2068322"/>
              <a:gd name="csX576" fmla="*/ 3227169 w 4707406"/>
              <a:gd name="csY576" fmla="*/ 1079476 h 2068322"/>
              <a:gd name="csX577" fmla="*/ 3229696 w 4707406"/>
              <a:gd name="csY577" fmla="*/ 1065695 h 2068322"/>
              <a:gd name="csX578" fmla="*/ 3230536 w 4707406"/>
              <a:gd name="csY578" fmla="*/ 1129119 h 2068322"/>
              <a:gd name="csX579" fmla="*/ 3231375 w 4707406"/>
              <a:gd name="csY579" fmla="*/ 1077981 h 2068322"/>
              <a:gd name="csX580" fmla="*/ 3234715 w 4707406"/>
              <a:gd name="csY580" fmla="*/ 1165770 h 2068322"/>
              <a:gd name="csX581" fmla="*/ 3235548 w 4707406"/>
              <a:gd name="csY581" fmla="*/ 1098904 h 2068322"/>
              <a:gd name="csX582" fmla="*/ 3238036 w 4707406"/>
              <a:gd name="csY582" fmla="*/ 1215754 h 2068322"/>
              <a:gd name="csX583" fmla="*/ 3238863 w 4707406"/>
              <a:gd name="csY583" fmla="*/ 1105899 h 2068322"/>
              <a:gd name="csX584" fmla="*/ 3239688 w 4707406"/>
              <a:gd name="csY584" fmla="*/ 1149585 h 2068322"/>
              <a:gd name="csX585" fmla="*/ 3241336 w 4707406"/>
              <a:gd name="csY585" fmla="*/ 1140465 h 2068322"/>
              <a:gd name="csX586" fmla="*/ 3242978 w 4707406"/>
              <a:gd name="csY586" fmla="*/ 1148248 h 2068322"/>
              <a:gd name="csX587" fmla="*/ 3243798 w 4707406"/>
              <a:gd name="csY587" fmla="*/ 1159040 h 2068322"/>
              <a:gd name="csX588" fmla="*/ 3245432 w 4707406"/>
              <a:gd name="csY588" fmla="*/ 1134625 h 2068322"/>
              <a:gd name="csX589" fmla="*/ 3246248 w 4707406"/>
              <a:gd name="csY589" fmla="*/ 1160308 h 2068322"/>
              <a:gd name="csX590" fmla="*/ 3247062 w 4707406"/>
              <a:gd name="csY590" fmla="*/ 1135086 h 2068322"/>
              <a:gd name="csX591" fmla="*/ 3247875 w 4707406"/>
              <a:gd name="csY591" fmla="*/ 1172366 h 2068322"/>
              <a:gd name="csX592" fmla="*/ 3250307 w 4707406"/>
              <a:gd name="csY592" fmla="*/ 1096947 h 2068322"/>
              <a:gd name="csX593" fmla="*/ 3251115 w 4707406"/>
              <a:gd name="csY593" fmla="*/ 1130877 h 2068322"/>
              <a:gd name="csX594" fmla="*/ 3251923 w 4707406"/>
              <a:gd name="csY594" fmla="*/ 1117178 h 2068322"/>
              <a:gd name="csX595" fmla="*/ 3253533 w 4707406"/>
              <a:gd name="csY595" fmla="*/ 1170653 h 2068322"/>
              <a:gd name="csX596" fmla="*/ 3255138 w 4707406"/>
              <a:gd name="csY596" fmla="*/ 1167434 h 2068322"/>
              <a:gd name="csX597" fmla="*/ 3255939 w 4707406"/>
              <a:gd name="csY597" fmla="*/ 1176824 h 2068322"/>
              <a:gd name="csX598" fmla="*/ 3256739 w 4707406"/>
              <a:gd name="csY598" fmla="*/ 1129960 h 2068322"/>
              <a:gd name="csX599" fmla="*/ 3259131 w 4707406"/>
              <a:gd name="csY599" fmla="*/ 1245231 h 2068322"/>
              <a:gd name="csX600" fmla="*/ 3259926 w 4707406"/>
              <a:gd name="csY600" fmla="*/ 1188175 h 2068322"/>
              <a:gd name="csX601" fmla="*/ 3263094 w 4707406"/>
              <a:gd name="csY601" fmla="*/ 1084441 h 2068322"/>
              <a:gd name="csX602" fmla="*/ 3263884 w 4707406"/>
              <a:gd name="csY602" fmla="*/ 1123301 h 2068322"/>
              <a:gd name="csX603" fmla="*/ 3264672 w 4707406"/>
              <a:gd name="csY603" fmla="*/ 1124966 h 2068322"/>
              <a:gd name="csX604" fmla="*/ 3265459 w 4707406"/>
              <a:gd name="csY604" fmla="*/ 1243164 h 2068322"/>
              <a:gd name="csX605" fmla="*/ 3267813 w 4707406"/>
              <a:gd name="csY605" fmla="*/ 1218533 h 2068322"/>
              <a:gd name="csX606" fmla="*/ 3268595 w 4707406"/>
              <a:gd name="csY606" fmla="*/ 1177927 h 2068322"/>
              <a:gd name="csX607" fmla="*/ 3270156 w 4707406"/>
              <a:gd name="csY607" fmla="*/ 1115511 h 2068322"/>
              <a:gd name="csX608" fmla="*/ 3270935 w 4707406"/>
              <a:gd name="csY608" fmla="*/ 1249553 h 2068322"/>
              <a:gd name="csX609" fmla="*/ 3271713 w 4707406"/>
              <a:gd name="csY609" fmla="*/ 1155998 h 2068322"/>
              <a:gd name="csX610" fmla="*/ 3272489 w 4707406"/>
              <a:gd name="csY610" fmla="*/ 1231682 h 2068322"/>
              <a:gd name="csX611" fmla="*/ 3274039 w 4707406"/>
              <a:gd name="csY611" fmla="*/ 1241879 h 2068322"/>
              <a:gd name="csX612" fmla="*/ 3274813 w 4707406"/>
              <a:gd name="csY612" fmla="*/ 1174834 h 2068322"/>
              <a:gd name="csX613" fmla="*/ 3276356 w 4707406"/>
              <a:gd name="csY613" fmla="*/ 1206695 h 2068322"/>
              <a:gd name="csX614" fmla="*/ 3277126 w 4707406"/>
              <a:gd name="csY614" fmla="*/ 1223196 h 2068322"/>
              <a:gd name="csX615" fmla="*/ 3277895 w 4707406"/>
              <a:gd name="csY615" fmla="*/ 1261366 h 2068322"/>
              <a:gd name="csX616" fmla="*/ 3278663 w 4707406"/>
              <a:gd name="csY616" fmla="*/ 1160788 h 2068322"/>
              <a:gd name="csX617" fmla="*/ 3280195 w 4707406"/>
              <a:gd name="csY617" fmla="*/ 1166596 h 2068322"/>
              <a:gd name="csX618" fmla="*/ 3280959 w 4707406"/>
              <a:gd name="csY618" fmla="*/ 1191023 h 2068322"/>
              <a:gd name="csX619" fmla="*/ 3284006 w 4707406"/>
              <a:gd name="csY619" fmla="*/ 1258007 h 2068322"/>
              <a:gd name="csX620" fmla="*/ 3284766 w 4707406"/>
              <a:gd name="csY620" fmla="*/ 1114835 h 2068322"/>
              <a:gd name="csX621" fmla="*/ 3285523 w 4707406"/>
              <a:gd name="csY621" fmla="*/ 1193999 h 2068322"/>
              <a:gd name="csX622" fmla="*/ 3287036 w 4707406"/>
              <a:gd name="csY622" fmla="*/ 1221858 h 2068322"/>
              <a:gd name="csX623" fmla="*/ 3287791 w 4707406"/>
              <a:gd name="csY623" fmla="*/ 1152670 h 2068322"/>
              <a:gd name="csX624" fmla="*/ 3288545 w 4707406"/>
              <a:gd name="csY624" fmla="*/ 1212625 h 2068322"/>
              <a:gd name="csX625" fmla="*/ 3289297 w 4707406"/>
              <a:gd name="csY625" fmla="*/ 1174825 h 2068322"/>
              <a:gd name="csX626" fmla="*/ 3290049 w 4707406"/>
              <a:gd name="csY626" fmla="*/ 1237390 h 2068322"/>
              <a:gd name="csX627" fmla="*/ 3293045 w 4707406"/>
              <a:gd name="csY627" fmla="*/ 1116473 h 2068322"/>
              <a:gd name="csX628" fmla="*/ 3293792 w 4707406"/>
              <a:gd name="csY628" fmla="*/ 1147255 h 2068322"/>
              <a:gd name="csX629" fmla="*/ 3294537 w 4707406"/>
              <a:gd name="csY629" fmla="*/ 1177267 h 2068322"/>
              <a:gd name="csX630" fmla="*/ 3296768 w 4707406"/>
              <a:gd name="csY630" fmla="*/ 1129083 h 2068322"/>
              <a:gd name="csX631" fmla="*/ 3297509 w 4707406"/>
              <a:gd name="csY631" fmla="*/ 1112061 h 2068322"/>
              <a:gd name="csX632" fmla="*/ 3298249 w 4707406"/>
              <a:gd name="csY632" fmla="*/ 1126379 h 2068322"/>
              <a:gd name="csX633" fmla="*/ 3300463 w 4707406"/>
              <a:gd name="csY633" fmla="*/ 1078007 h 2068322"/>
              <a:gd name="csX634" fmla="*/ 3301199 w 4707406"/>
              <a:gd name="csY634" fmla="*/ 1087675 h 2068322"/>
              <a:gd name="csX635" fmla="*/ 3301934 w 4707406"/>
              <a:gd name="csY635" fmla="*/ 1085107 h 2068322"/>
              <a:gd name="csX636" fmla="*/ 3302669 w 4707406"/>
              <a:gd name="csY636" fmla="*/ 1082102 h 2068322"/>
              <a:gd name="csX637" fmla="*/ 3303402 w 4707406"/>
              <a:gd name="csY637" fmla="*/ 1109199 h 2068322"/>
              <a:gd name="csX638" fmla="*/ 3305596 w 4707406"/>
              <a:gd name="csY638" fmla="*/ 1108081 h 2068322"/>
              <a:gd name="csX639" fmla="*/ 3306325 w 4707406"/>
              <a:gd name="csY639" fmla="*/ 1172978 h 2068322"/>
              <a:gd name="csX640" fmla="*/ 3308507 w 4707406"/>
              <a:gd name="csY640" fmla="*/ 1096704 h 2068322"/>
              <a:gd name="csX641" fmla="*/ 3309232 w 4707406"/>
              <a:gd name="csY641" fmla="*/ 1138839 h 2068322"/>
              <a:gd name="csX642" fmla="*/ 3309956 w 4707406"/>
              <a:gd name="csY642" fmla="*/ 1104980 h 2068322"/>
              <a:gd name="csX643" fmla="*/ 3311402 w 4707406"/>
              <a:gd name="csY643" fmla="*/ 1157273 h 2068322"/>
              <a:gd name="csX644" fmla="*/ 3312844 w 4707406"/>
              <a:gd name="csY644" fmla="*/ 1077217 h 2068322"/>
              <a:gd name="csX645" fmla="*/ 3313563 w 4707406"/>
              <a:gd name="csY645" fmla="*/ 1130619 h 2068322"/>
              <a:gd name="csX646" fmla="*/ 3314281 w 4707406"/>
              <a:gd name="csY646" fmla="*/ 1118727 h 2068322"/>
              <a:gd name="csX647" fmla="*/ 3315716 w 4707406"/>
              <a:gd name="csY647" fmla="*/ 1084776 h 2068322"/>
              <a:gd name="csX648" fmla="*/ 3316431 w 4707406"/>
              <a:gd name="csY648" fmla="*/ 1127635 h 2068322"/>
              <a:gd name="csX649" fmla="*/ 3317859 w 4707406"/>
              <a:gd name="csY649" fmla="*/ 1095991 h 2068322"/>
              <a:gd name="csX650" fmla="*/ 3318572 w 4707406"/>
              <a:gd name="csY650" fmla="*/ 1098958 h 2068322"/>
              <a:gd name="csX651" fmla="*/ 3321414 w 4707406"/>
              <a:gd name="csY651" fmla="*/ 1024640 h 2068322"/>
              <a:gd name="csX652" fmla="*/ 3322121 w 4707406"/>
              <a:gd name="csY652" fmla="*/ 1049403 h 2068322"/>
              <a:gd name="csX653" fmla="*/ 3322829 w 4707406"/>
              <a:gd name="csY653" fmla="*/ 1030797 h 2068322"/>
              <a:gd name="csX654" fmla="*/ 3323535 w 4707406"/>
              <a:gd name="csY654" fmla="*/ 1055597 h 2068322"/>
              <a:gd name="csX655" fmla="*/ 3324240 w 4707406"/>
              <a:gd name="csY655" fmla="*/ 1021412 h 2068322"/>
              <a:gd name="csX656" fmla="*/ 3326350 w 4707406"/>
              <a:gd name="csY656" fmla="*/ 1037318 h 2068322"/>
              <a:gd name="csX657" fmla="*/ 3327052 w 4707406"/>
              <a:gd name="csY657" fmla="*/ 1056945 h 2068322"/>
              <a:gd name="csX658" fmla="*/ 3327753 w 4707406"/>
              <a:gd name="csY658" fmla="*/ 971205 h 2068322"/>
              <a:gd name="csX659" fmla="*/ 3330546 w 4707406"/>
              <a:gd name="csY659" fmla="*/ 1024866 h 2068322"/>
              <a:gd name="csX660" fmla="*/ 3331242 w 4707406"/>
              <a:gd name="csY660" fmla="*/ 1037988 h 2068322"/>
              <a:gd name="csX661" fmla="*/ 3332632 w 4707406"/>
              <a:gd name="csY661" fmla="*/ 981648 h 2068322"/>
              <a:gd name="csX662" fmla="*/ 3334709 w 4707406"/>
              <a:gd name="csY662" fmla="*/ 1011989 h 2068322"/>
              <a:gd name="csX663" fmla="*/ 3335400 w 4707406"/>
              <a:gd name="csY663" fmla="*/ 968266 h 2068322"/>
              <a:gd name="csX664" fmla="*/ 3338841 w 4707406"/>
              <a:gd name="csY664" fmla="*/ 1088582 h 2068322"/>
              <a:gd name="csX665" fmla="*/ 3339526 w 4707406"/>
              <a:gd name="csY665" fmla="*/ 1094065 h 2068322"/>
              <a:gd name="csX666" fmla="*/ 3340210 w 4707406"/>
              <a:gd name="csY666" fmla="*/ 976963 h 2068322"/>
              <a:gd name="csX667" fmla="*/ 3342940 w 4707406"/>
              <a:gd name="csY667" fmla="*/ 1066184 h 2068322"/>
              <a:gd name="csX668" fmla="*/ 3343620 w 4707406"/>
              <a:gd name="csY668" fmla="*/ 1001053 h 2068322"/>
              <a:gd name="csX669" fmla="*/ 3347008 w 4707406"/>
              <a:gd name="csY669" fmla="*/ 1049804 h 2068322"/>
              <a:gd name="csX670" fmla="*/ 3347684 w 4707406"/>
              <a:gd name="csY670" fmla="*/ 1054071 h 2068322"/>
              <a:gd name="csX671" fmla="*/ 3348358 w 4707406"/>
              <a:gd name="csY671" fmla="*/ 1001863 h 2068322"/>
              <a:gd name="csX672" fmla="*/ 3350376 w 4707406"/>
              <a:gd name="csY672" fmla="*/ 1086564 h 2068322"/>
              <a:gd name="csX673" fmla="*/ 3351047 w 4707406"/>
              <a:gd name="csY673" fmla="*/ 1030159 h 2068322"/>
              <a:gd name="csX674" fmla="*/ 3351717 w 4707406"/>
              <a:gd name="csY674" fmla="*/ 1107423 h 2068322"/>
              <a:gd name="csX675" fmla="*/ 3353722 w 4707406"/>
              <a:gd name="csY675" fmla="*/ 1025308 h 2068322"/>
              <a:gd name="csX676" fmla="*/ 3354388 w 4707406"/>
              <a:gd name="csY676" fmla="*/ 1123556 h 2068322"/>
              <a:gd name="csX677" fmla="*/ 3355055 w 4707406"/>
              <a:gd name="csY677" fmla="*/ 1081665 h 2068322"/>
              <a:gd name="csX678" fmla="*/ 3355720 w 4707406"/>
              <a:gd name="csY678" fmla="*/ 1039607 h 2068322"/>
              <a:gd name="csX679" fmla="*/ 3357710 w 4707406"/>
              <a:gd name="csY679" fmla="*/ 1025136 h 2068322"/>
              <a:gd name="csX680" fmla="*/ 3359033 w 4707406"/>
              <a:gd name="csY680" fmla="*/ 1114814 h 2068322"/>
              <a:gd name="csX681" fmla="*/ 3359693 w 4707406"/>
              <a:gd name="csY681" fmla="*/ 1077846 h 2068322"/>
              <a:gd name="csX682" fmla="*/ 3360352 w 4707406"/>
              <a:gd name="csY682" fmla="*/ 1040527 h 2068322"/>
              <a:gd name="csX683" fmla="*/ 3362326 w 4707406"/>
              <a:gd name="csY683" fmla="*/ 1120076 h 2068322"/>
              <a:gd name="csX684" fmla="*/ 3363637 w 4707406"/>
              <a:gd name="csY684" fmla="*/ 1065854 h 2068322"/>
              <a:gd name="csX685" fmla="*/ 3364292 w 4707406"/>
              <a:gd name="csY685" fmla="*/ 1054686 h 2068322"/>
              <a:gd name="csX686" fmla="*/ 3364946 w 4707406"/>
              <a:gd name="csY686" fmla="*/ 1108220 h 2068322"/>
              <a:gd name="csX687" fmla="*/ 3367552 w 4707406"/>
              <a:gd name="csY687" fmla="*/ 1027350 h 2068322"/>
              <a:gd name="csX688" fmla="*/ 3368203 w 4707406"/>
              <a:gd name="csY688" fmla="*/ 1097916 h 2068322"/>
              <a:gd name="csX689" fmla="*/ 3370147 w 4707406"/>
              <a:gd name="csY689" fmla="*/ 1114741 h 2068322"/>
              <a:gd name="csX690" fmla="*/ 3371440 w 4707406"/>
              <a:gd name="csY690" fmla="*/ 1013505 h 2068322"/>
              <a:gd name="csX691" fmla="*/ 3372085 w 4707406"/>
              <a:gd name="csY691" fmla="*/ 1079792 h 2068322"/>
              <a:gd name="csX692" fmla="*/ 3372729 w 4707406"/>
              <a:gd name="csY692" fmla="*/ 1083654 h 2068322"/>
              <a:gd name="csX693" fmla="*/ 3374015 w 4707406"/>
              <a:gd name="csY693" fmla="*/ 1109030 h 2068322"/>
              <a:gd name="csX694" fmla="*/ 3375299 w 4707406"/>
              <a:gd name="csY694" fmla="*/ 1034800 h 2068322"/>
              <a:gd name="csX695" fmla="*/ 3375939 w 4707406"/>
              <a:gd name="csY695" fmla="*/ 1108337 h 2068322"/>
              <a:gd name="csX696" fmla="*/ 3376579 w 4707406"/>
              <a:gd name="csY696" fmla="*/ 1118933 h 2068322"/>
              <a:gd name="csX697" fmla="*/ 3378494 w 4707406"/>
              <a:gd name="csY697" fmla="*/ 1178367 h 2068322"/>
              <a:gd name="csX698" fmla="*/ 3379766 w 4707406"/>
              <a:gd name="csY698" fmla="*/ 1088613 h 2068322"/>
              <a:gd name="csX699" fmla="*/ 3380401 w 4707406"/>
              <a:gd name="csY699" fmla="*/ 1146322 h 2068322"/>
              <a:gd name="csX700" fmla="*/ 3381036 w 4707406"/>
              <a:gd name="csY700" fmla="*/ 1150368 h 2068322"/>
              <a:gd name="csX701" fmla="*/ 3381670 w 4707406"/>
              <a:gd name="csY701" fmla="*/ 1179573 h 2068322"/>
              <a:gd name="csX702" fmla="*/ 3382303 w 4707406"/>
              <a:gd name="csY702" fmla="*/ 1110422 h 2068322"/>
              <a:gd name="csX703" fmla="*/ 3384197 w 4707406"/>
              <a:gd name="csY703" fmla="*/ 1168366 h 2068322"/>
              <a:gd name="csX704" fmla="*/ 3384827 w 4707406"/>
              <a:gd name="csY704" fmla="*/ 1124305 h 2068322"/>
              <a:gd name="csX705" fmla="*/ 3387965 w 4707406"/>
              <a:gd name="csY705" fmla="*/ 1196474 h 2068322"/>
              <a:gd name="csX706" fmla="*/ 3388591 w 4707406"/>
              <a:gd name="csY706" fmla="*/ 1115519 h 2068322"/>
              <a:gd name="csX707" fmla="*/ 3389216 w 4707406"/>
              <a:gd name="csY707" fmla="*/ 1100486 h 2068322"/>
              <a:gd name="csX708" fmla="*/ 3389840 w 4707406"/>
              <a:gd name="csY708" fmla="*/ 1071621 h 2068322"/>
              <a:gd name="csX709" fmla="*/ 3392329 w 4707406"/>
              <a:gd name="csY709" fmla="*/ 1190430 h 2068322"/>
              <a:gd name="csX710" fmla="*/ 3392949 w 4707406"/>
              <a:gd name="csY710" fmla="*/ 1142157 h 2068322"/>
              <a:gd name="csX711" fmla="*/ 3393569 w 4707406"/>
              <a:gd name="csY711" fmla="*/ 1179032 h 2068322"/>
              <a:gd name="csX712" fmla="*/ 3394189 w 4707406"/>
              <a:gd name="csY712" fmla="*/ 1204673 h 2068322"/>
              <a:gd name="csX713" fmla="*/ 3396658 w 4707406"/>
              <a:gd name="csY713" fmla="*/ 1105068 h 2068322"/>
              <a:gd name="csX714" fmla="*/ 3397274 w 4707406"/>
              <a:gd name="csY714" fmla="*/ 1130400 h 2068322"/>
              <a:gd name="csX715" fmla="*/ 3399729 w 4707406"/>
              <a:gd name="csY715" fmla="*/ 1099410 h 2068322"/>
              <a:gd name="csX716" fmla="*/ 3400952 w 4707406"/>
              <a:gd name="csY716" fmla="*/ 1197546 h 2068322"/>
              <a:gd name="csX717" fmla="*/ 3401563 w 4707406"/>
              <a:gd name="csY717" fmla="*/ 1188695 h 2068322"/>
              <a:gd name="csX718" fmla="*/ 3402173 w 4707406"/>
              <a:gd name="csY718" fmla="*/ 1118364 h 2068322"/>
              <a:gd name="csX719" fmla="*/ 3402782 w 4707406"/>
              <a:gd name="csY719" fmla="*/ 1213395 h 2068322"/>
              <a:gd name="csX720" fmla="*/ 3405212 w 4707406"/>
              <a:gd name="csY720" fmla="*/ 1182381 h 2068322"/>
              <a:gd name="csX721" fmla="*/ 3405818 w 4707406"/>
              <a:gd name="csY721" fmla="*/ 1161600 h 2068322"/>
              <a:gd name="csX722" fmla="*/ 3407631 w 4707406"/>
              <a:gd name="csY722" fmla="*/ 1069181 h 2068322"/>
              <a:gd name="csX723" fmla="*/ 3409438 w 4707406"/>
              <a:gd name="csY723" fmla="*/ 1147959 h 2068322"/>
              <a:gd name="csX724" fmla="*/ 3410040 w 4707406"/>
              <a:gd name="csY724" fmla="*/ 1143994 h 2068322"/>
              <a:gd name="csX725" fmla="*/ 3413632 w 4707406"/>
              <a:gd name="csY725" fmla="*/ 1051628 h 2068322"/>
              <a:gd name="csX726" fmla="*/ 3414228 w 4707406"/>
              <a:gd name="csY726" fmla="*/ 1082932 h 2068322"/>
              <a:gd name="csX727" fmla="*/ 3414824 w 4707406"/>
              <a:gd name="csY727" fmla="*/ 1029824 h 2068322"/>
              <a:gd name="csX728" fmla="*/ 3417200 w 4707406"/>
              <a:gd name="csY728" fmla="*/ 1115620 h 2068322"/>
              <a:gd name="csX729" fmla="*/ 3417793 w 4707406"/>
              <a:gd name="csY729" fmla="*/ 1103389 h 2068322"/>
              <a:gd name="csX730" fmla="*/ 3418384 w 4707406"/>
              <a:gd name="csY730" fmla="*/ 1065939 h 2068322"/>
              <a:gd name="csX731" fmla="*/ 3420156 w 4707406"/>
              <a:gd name="csY731" fmla="*/ 1041690 h 2068322"/>
              <a:gd name="csX732" fmla="*/ 3420745 w 4707406"/>
              <a:gd name="csY732" fmla="*/ 1141198 h 2068322"/>
              <a:gd name="csX733" fmla="*/ 3421922 w 4707406"/>
              <a:gd name="csY733" fmla="*/ 1070899 h 2068322"/>
              <a:gd name="csX734" fmla="*/ 3422509 w 4707406"/>
              <a:gd name="csY734" fmla="*/ 1099168 h 2068322"/>
              <a:gd name="csX735" fmla="*/ 3423682 w 4707406"/>
              <a:gd name="csY735" fmla="*/ 1056004 h 2068322"/>
              <a:gd name="csX736" fmla="*/ 3424851 w 4707406"/>
              <a:gd name="csY736" fmla="*/ 1133601 h 2068322"/>
              <a:gd name="csX737" fmla="*/ 3426019 w 4707406"/>
              <a:gd name="csY737" fmla="*/ 1103421 h 2068322"/>
              <a:gd name="csX738" fmla="*/ 3426602 w 4707406"/>
              <a:gd name="csY738" fmla="*/ 1111382 h 2068322"/>
              <a:gd name="csX739" fmla="*/ 3429506 w 4707406"/>
              <a:gd name="csY739" fmla="*/ 1036964 h 2068322"/>
              <a:gd name="csX740" fmla="*/ 3430085 w 4707406"/>
              <a:gd name="csY740" fmla="*/ 1127742 h 2068322"/>
              <a:gd name="csX741" fmla="*/ 3430664 w 4707406"/>
              <a:gd name="csY741" fmla="*/ 1112724 h 2068322"/>
              <a:gd name="csX742" fmla="*/ 3434122 w 4707406"/>
              <a:gd name="csY742" fmla="*/ 1153508 h 2068322"/>
              <a:gd name="csX743" fmla="*/ 3434695 w 4707406"/>
              <a:gd name="csY743" fmla="*/ 1065488 h 2068322"/>
              <a:gd name="csX744" fmla="*/ 3435269 w 4707406"/>
              <a:gd name="csY744" fmla="*/ 1114645 h 2068322"/>
              <a:gd name="csX745" fmla="*/ 3436414 w 4707406"/>
              <a:gd name="csY745" fmla="*/ 1046506 h 2068322"/>
              <a:gd name="csX746" fmla="*/ 3437557 w 4707406"/>
              <a:gd name="csY746" fmla="*/ 1160404 h 2068322"/>
              <a:gd name="csX747" fmla="*/ 3438697 w 4707406"/>
              <a:gd name="csY747" fmla="*/ 1144962 h 2068322"/>
              <a:gd name="csX748" fmla="*/ 3439266 w 4707406"/>
              <a:gd name="csY748" fmla="*/ 1111382 h 2068322"/>
              <a:gd name="csX749" fmla="*/ 3442103 w 4707406"/>
              <a:gd name="csY749" fmla="*/ 1198849 h 2068322"/>
              <a:gd name="csX750" fmla="*/ 3442668 w 4707406"/>
              <a:gd name="csY750" fmla="*/ 1128368 h 2068322"/>
              <a:gd name="csX751" fmla="*/ 3443234 w 4707406"/>
              <a:gd name="csY751" fmla="*/ 1152547 h 2068322"/>
              <a:gd name="csX752" fmla="*/ 3444362 w 4707406"/>
              <a:gd name="csY752" fmla="*/ 1199819 h 2068322"/>
              <a:gd name="csX753" fmla="*/ 3445488 w 4707406"/>
              <a:gd name="csY753" fmla="*/ 1074080 h 2068322"/>
              <a:gd name="csX754" fmla="*/ 3447172 w 4707406"/>
              <a:gd name="csY754" fmla="*/ 1133331 h 2068322"/>
              <a:gd name="csX755" fmla="*/ 3447733 w 4707406"/>
              <a:gd name="csY755" fmla="*/ 1098986 h 2068322"/>
              <a:gd name="csX756" fmla="*/ 3448292 w 4707406"/>
              <a:gd name="csY756" fmla="*/ 1080796 h 2068322"/>
              <a:gd name="csX757" fmla="*/ 3451082 w 4707406"/>
              <a:gd name="csY757" fmla="*/ 1226488 h 2068322"/>
              <a:gd name="csX758" fmla="*/ 3451639 w 4707406"/>
              <a:gd name="csY758" fmla="*/ 1171505 h 2068322"/>
              <a:gd name="csX759" fmla="*/ 3453304 w 4707406"/>
              <a:gd name="csY759" fmla="*/ 1154522 h 2068322"/>
              <a:gd name="csX760" fmla="*/ 3453858 w 4707406"/>
              <a:gd name="csY760" fmla="*/ 1178928 h 2068322"/>
              <a:gd name="csX761" fmla="*/ 3454964 w 4707406"/>
              <a:gd name="csY761" fmla="*/ 1178150 h 2068322"/>
              <a:gd name="csX762" fmla="*/ 3455516 w 4707406"/>
              <a:gd name="csY762" fmla="*/ 1143028 h 2068322"/>
              <a:gd name="csX763" fmla="*/ 3456619 w 4707406"/>
              <a:gd name="csY763" fmla="*/ 1118049 h 2068322"/>
              <a:gd name="csX764" fmla="*/ 3457720 w 4707406"/>
              <a:gd name="csY764" fmla="*/ 1253117 h 2068322"/>
              <a:gd name="csX765" fmla="*/ 3459366 w 4707406"/>
              <a:gd name="csY765" fmla="*/ 1154674 h 2068322"/>
              <a:gd name="csX766" fmla="*/ 3459914 w 4707406"/>
              <a:gd name="csY766" fmla="*/ 1172786 h 2068322"/>
              <a:gd name="csX767" fmla="*/ 3461553 w 4707406"/>
              <a:gd name="csY767" fmla="*/ 1163379 h 2068322"/>
              <a:gd name="csX768" fmla="*/ 3463189 w 4707406"/>
              <a:gd name="csY768" fmla="*/ 1206857 h 2068322"/>
              <a:gd name="csX769" fmla="*/ 3463733 w 4707406"/>
              <a:gd name="csY769" fmla="*/ 1204502 h 2068322"/>
              <a:gd name="csX770" fmla="*/ 3464276 w 4707406"/>
              <a:gd name="csY770" fmla="*/ 1179268 h 2068322"/>
              <a:gd name="csX771" fmla="*/ 3464818 w 4707406"/>
              <a:gd name="csY771" fmla="*/ 1178530 h 2068322"/>
              <a:gd name="csX772" fmla="*/ 3465902 w 4707406"/>
              <a:gd name="csY772" fmla="*/ 1256058 h 2068322"/>
              <a:gd name="csX773" fmla="*/ 3467524 w 4707406"/>
              <a:gd name="csY773" fmla="*/ 1218646 h 2068322"/>
              <a:gd name="csX774" fmla="*/ 3468063 w 4707406"/>
              <a:gd name="csY774" fmla="*/ 1216817 h 2068322"/>
              <a:gd name="csX775" fmla="*/ 3469678 w 4707406"/>
              <a:gd name="csY775" fmla="*/ 1240894 h 2068322"/>
              <a:gd name="csX776" fmla="*/ 3471825 w 4707406"/>
              <a:gd name="csY776" fmla="*/ 1160439 h 2068322"/>
              <a:gd name="csX777" fmla="*/ 3472360 w 4707406"/>
              <a:gd name="csY777" fmla="*/ 1173013 h 2068322"/>
              <a:gd name="csX778" fmla="*/ 3474495 w 4707406"/>
              <a:gd name="csY778" fmla="*/ 1226772 h 2068322"/>
              <a:gd name="csX779" fmla="*/ 3476091 w 4707406"/>
              <a:gd name="csY779" fmla="*/ 1158607 h 2068322"/>
              <a:gd name="csX780" fmla="*/ 3476622 w 4707406"/>
              <a:gd name="csY780" fmla="*/ 1207014 h 2068322"/>
              <a:gd name="csX781" fmla="*/ 3477683 w 4707406"/>
              <a:gd name="csY781" fmla="*/ 1182845 h 2068322"/>
              <a:gd name="csX782" fmla="*/ 3478741 w 4707406"/>
              <a:gd name="csY782" fmla="*/ 1267338 h 2068322"/>
              <a:gd name="csX783" fmla="*/ 3480325 w 4707406"/>
              <a:gd name="csY783" fmla="*/ 1218542 h 2068322"/>
              <a:gd name="csX784" fmla="*/ 3480851 w 4707406"/>
              <a:gd name="csY784" fmla="*/ 1223489 h 2068322"/>
              <a:gd name="csX785" fmla="*/ 3482953 w 4707406"/>
              <a:gd name="csY785" fmla="*/ 1188619 h 2068322"/>
              <a:gd name="csX786" fmla="*/ 3484000 w 4707406"/>
              <a:gd name="csY786" fmla="*/ 1241318 h 2068322"/>
              <a:gd name="csX787" fmla="*/ 3484524 w 4707406"/>
              <a:gd name="csY787" fmla="*/ 1222019 h 2068322"/>
              <a:gd name="csX788" fmla="*/ 3485047 w 4707406"/>
              <a:gd name="csY788" fmla="*/ 1164015 h 2068322"/>
              <a:gd name="csX789" fmla="*/ 3486612 w 4707406"/>
              <a:gd name="csY789" fmla="*/ 1292471 h 2068322"/>
              <a:gd name="csX790" fmla="*/ 3488691 w 4707406"/>
              <a:gd name="csY790" fmla="*/ 1255208 h 2068322"/>
              <a:gd name="csX791" fmla="*/ 3489210 w 4707406"/>
              <a:gd name="csY791" fmla="*/ 1202698 h 2068322"/>
              <a:gd name="csX792" fmla="*/ 3491279 w 4707406"/>
              <a:gd name="csY792" fmla="*/ 1269942 h 2068322"/>
              <a:gd name="csX793" fmla="*/ 3492826 w 4707406"/>
              <a:gd name="csY793" fmla="*/ 1248762 h 2068322"/>
              <a:gd name="csX794" fmla="*/ 3493341 w 4707406"/>
              <a:gd name="csY794" fmla="*/ 1261112 h 2068322"/>
              <a:gd name="csX795" fmla="*/ 3493855 w 4707406"/>
              <a:gd name="csY795" fmla="*/ 1210310 h 2068322"/>
              <a:gd name="csX796" fmla="*/ 3495907 w 4707406"/>
              <a:gd name="csY796" fmla="*/ 1281808 h 2068322"/>
              <a:gd name="csX797" fmla="*/ 3496930 w 4707406"/>
              <a:gd name="csY797" fmla="*/ 1263529 h 2068322"/>
              <a:gd name="csX798" fmla="*/ 3497441 w 4707406"/>
              <a:gd name="csY798" fmla="*/ 1293049 h 2068322"/>
              <a:gd name="csX799" fmla="*/ 3498970 w 4707406"/>
              <a:gd name="csY799" fmla="*/ 1255251 h 2068322"/>
              <a:gd name="csX800" fmla="*/ 3499987 w 4707406"/>
              <a:gd name="csY800" fmla="*/ 1357388 h 2068322"/>
              <a:gd name="csX801" fmla="*/ 3501003 w 4707406"/>
              <a:gd name="csY801" fmla="*/ 1270525 h 2068322"/>
              <a:gd name="csX802" fmla="*/ 3501509 w 4707406"/>
              <a:gd name="csY802" fmla="*/ 1242284 h 2068322"/>
              <a:gd name="csX803" fmla="*/ 3503027 w 4707406"/>
              <a:gd name="csY803" fmla="*/ 1337378 h 2068322"/>
              <a:gd name="csX804" fmla="*/ 3504540 w 4707406"/>
              <a:gd name="csY804" fmla="*/ 1226761 h 2068322"/>
              <a:gd name="csX805" fmla="*/ 3505044 w 4707406"/>
              <a:gd name="csY805" fmla="*/ 1244179 h 2068322"/>
              <a:gd name="csX806" fmla="*/ 3505547 w 4707406"/>
              <a:gd name="csY806" fmla="*/ 1298982 h 2068322"/>
              <a:gd name="csX807" fmla="*/ 3506552 w 4707406"/>
              <a:gd name="csY807" fmla="*/ 1324257 h 2068322"/>
              <a:gd name="csX808" fmla="*/ 3509056 w 4707406"/>
              <a:gd name="csY808" fmla="*/ 1230671 h 2068322"/>
              <a:gd name="csX809" fmla="*/ 3509555 w 4707406"/>
              <a:gd name="csY809" fmla="*/ 1264481 h 2068322"/>
              <a:gd name="csX810" fmla="*/ 3510054 w 4707406"/>
              <a:gd name="csY810" fmla="*/ 1279455 h 2068322"/>
              <a:gd name="csX811" fmla="*/ 3511548 w 4707406"/>
              <a:gd name="csY811" fmla="*/ 1360624 h 2068322"/>
              <a:gd name="csX812" fmla="*/ 3512542 w 4707406"/>
              <a:gd name="csY812" fmla="*/ 1246073 h 2068322"/>
              <a:gd name="csX813" fmla="*/ 3513533 w 4707406"/>
              <a:gd name="csY813" fmla="*/ 1260734 h 2068322"/>
              <a:gd name="csX814" fmla="*/ 3514029 w 4707406"/>
              <a:gd name="csY814" fmla="*/ 1276408 h 2068322"/>
              <a:gd name="csX815" fmla="*/ 3515018 w 4707406"/>
              <a:gd name="csY815" fmla="*/ 1351041 h 2068322"/>
              <a:gd name="csX816" fmla="*/ 3516498 w 4707406"/>
              <a:gd name="csY816" fmla="*/ 1241603 h 2068322"/>
              <a:gd name="csX817" fmla="*/ 3517482 w 4707406"/>
              <a:gd name="csY817" fmla="*/ 1245056 h 2068322"/>
              <a:gd name="csX818" fmla="*/ 3517974 w 4707406"/>
              <a:gd name="csY818" fmla="*/ 1228380 h 2068322"/>
              <a:gd name="csX819" fmla="*/ 3519936 w 4707406"/>
              <a:gd name="csY819" fmla="*/ 1258958 h 2068322"/>
              <a:gd name="csX820" fmla="*/ 3521891 w 4707406"/>
              <a:gd name="csY820" fmla="*/ 1187593 h 2068322"/>
              <a:gd name="csX821" fmla="*/ 3522378 w 4707406"/>
              <a:gd name="csY821" fmla="*/ 1229687 h 2068322"/>
              <a:gd name="csX822" fmla="*/ 3522865 w 4707406"/>
              <a:gd name="csY822" fmla="*/ 1277218 h 2068322"/>
              <a:gd name="csX823" fmla="*/ 3525294 w 4707406"/>
              <a:gd name="csY823" fmla="*/ 1174585 h 2068322"/>
              <a:gd name="csX824" fmla="*/ 3525779 w 4707406"/>
              <a:gd name="csY824" fmla="*/ 1231813 h 2068322"/>
              <a:gd name="csX825" fmla="*/ 3526263 w 4707406"/>
              <a:gd name="csY825" fmla="*/ 1137427 h 2068322"/>
              <a:gd name="csX826" fmla="*/ 3528677 w 4707406"/>
              <a:gd name="csY826" fmla="*/ 1169135 h 2068322"/>
              <a:gd name="csX827" fmla="*/ 3529639 w 4707406"/>
              <a:gd name="csY827" fmla="*/ 1125828 h 2068322"/>
              <a:gd name="csX828" fmla="*/ 3530119 w 4707406"/>
              <a:gd name="csY828" fmla="*/ 1148780 h 2068322"/>
              <a:gd name="csX829" fmla="*/ 3530600 w 4707406"/>
              <a:gd name="csY829" fmla="*/ 1153220 h 2068322"/>
              <a:gd name="csX830" fmla="*/ 3531079 w 4707406"/>
              <a:gd name="csY830" fmla="*/ 1259283 h 2068322"/>
              <a:gd name="csX831" fmla="*/ 3531559 w 4707406"/>
              <a:gd name="csY831" fmla="*/ 1126278 h 2068322"/>
              <a:gd name="csX832" fmla="*/ 3534425 w 4707406"/>
              <a:gd name="csY832" fmla="*/ 1219647 h 2068322"/>
              <a:gd name="csX833" fmla="*/ 3534901 w 4707406"/>
              <a:gd name="csY833" fmla="*/ 1201765 h 2068322"/>
              <a:gd name="csX834" fmla="*/ 3537277 w 4707406"/>
              <a:gd name="csY834" fmla="*/ 1245282 h 2068322"/>
              <a:gd name="csX835" fmla="*/ 3538697 w 4707406"/>
              <a:gd name="csY835" fmla="*/ 1162342 h 2068322"/>
              <a:gd name="csX836" fmla="*/ 3539170 w 4707406"/>
              <a:gd name="csY836" fmla="*/ 1161300 h 2068322"/>
              <a:gd name="csX837" fmla="*/ 3540585 w 4707406"/>
              <a:gd name="csY837" fmla="*/ 1234193 h 2068322"/>
              <a:gd name="csX838" fmla="*/ 3542466 w 4707406"/>
              <a:gd name="csY838" fmla="*/ 1200130 h 2068322"/>
              <a:gd name="csX839" fmla="*/ 3542935 w 4707406"/>
              <a:gd name="csY839" fmla="*/ 1267620 h 2068322"/>
              <a:gd name="csX840" fmla="*/ 3544808 w 4707406"/>
              <a:gd name="csY840" fmla="*/ 1160921 h 2068322"/>
              <a:gd name="csX841" fmla="*/ 3546675 w 4707406"/>
              <a:gd name="csY841" fmla="*/ 1290921 h 2068322"/>
              <a:gd name="csX842" fmla="*/ 3547140 w 4707406"/>
              <a:gd name="csY842" fmla="*/ 1240150 h 2068322"/>
              <a:gd name="csX843" fmla="*/ 3548070 w 4707406"/>
              <a:gd name="csY843" fmla="*/ 1177788 h 2068322"/>
              <a:gd name="csX844" fmla="*/ 3548999 w 4707406"/>
              <a:gd name="csY844" fmla="*/ 1268022 h 2068322"/>
              <a:gd name="csX845" fmla="*/ 3550850 w 4707406"/>
              <a:gd name="csY845" fmla="*/ 1250321 h 2068322"/>
              <a:gd name="csX846" fmla="*/ 3551313 w 4707406"/>
              <a:gd name="csY846" fmla="*/ 1225992 h 2068322"/>
              <a:gd name="csX847" fmla="*/ 3551774 w 4707406"/>
              <a:gd name="csY847" fmla="*/ 1209855 h 2068322"/>
              <a:gd name="csX848" fmla="*/ 3554994 w 4707406"/>
              <a:gd name="csY848" fmla="*/ 1325707 h 2068322"/>
              <a:gd name="csX849" fmla="*/ 3555452 w 4707406"/>
              <a:gd name="csY849" fmla="*/ 1317950 h 2068322"/>
              <a:gd name="csX850" fmla="*/ 3556825 w 4707406"/>
              <a:gd name="csY850" fmla="*/ 1245566 h 2068322"/>
              <a:gd name="csX851" fmla="*/ 3557739 w 4707406"/>
              <a:gd name="csY851" fmla="*/ 1387443 h 2068322"/>
              <a:gd name="csX852" fmla="*/ 3559106 w 4707406"/>
              <a:gd name="csY852" fmla="*/ 1314193 h 2068322"/>
              <a:gd name="csX853" fmla="*/ 3559561 w 4707406"/>
              <a:gd name="csY853" fmla="*/ 1314139 h 2068322"/>
              <a:gd name="csX854" fmla="*/ 3560015 w 4707406"/>
              <a:gd name="csY854" fmla="*/ 1252535 h 2068322"/>
              <a:gd name="csX855" fmla="*/ 3563638 w 4707406"/>
              <a:gd name="csY855" fmla="*/ 1344485 h 2068322"/>
              <a:gd name="csX856" fmla="*/ 3564089 w 4707406"/>
              <a:gd name="csY856" fmla="*/ 1291242 h 2068322"/>
              <a:gd name="csX857" fmla="*/ 3564540 w 4707406"/>
              <a:gd name="csY857" fmla="*/ 1365098 h 2068322"/>
              <a:gd name="csX858" fmla="*/ 3566339 w 4707406"/>
              <a:gd name="csY858" fmla="*/ 1263347 h 2068322"/>
              <a:gd name="csX859" fmla="*/ 3567684 w 4707406"/>
              <a:gd name="csY859" fmla="*/ 1306127 h 2068322"/>
              <a:gd name="csX860" fmla="*/ 3568132 w 4707406"/>
              <a:gd name="csY860" fmla="*/ 1373145 h 2068322"/>
              <a:gd name="csX861" fmla="*/ 3569919 w 4707406"/>
              <a:gd name="csY861" fmla="*/ 1402661 h 2068322"/>
              <a:gd name="csX862" fmla="*/ 3571256 w 4707406"/>
              <a:gd name="csY862" fmla="*/ 1283271 h 2068322"/>
              <a:gd name="csX863" fmla="*/ 3571700 w 4707406"/>
              <a:gd name="csY863" fmla="*/ 1317623 h 2068322"/>
              <a:gd name="csX864" fmla="*/ 3572146 w 4707406"/>
              <a:gd name="csY864" fmla="*/ 1339882 h 2068322"/>
              <a:gd name="csX865" fmla="*/ 3573476 w 4707406"/>
              <a:gd name="csY865" fmla="*/ 1410871 h 2068322"/>
              <a:gd name="csX866" fmla="*/ 3574362 w 4707406"/>
              <a:gd name="csY866" fmla="*/ 1294704 h 2068322"/>
              <a:gd name="csX867" fmla="*/ 3576128 w 4707406"/>
              <a:gd name="csY867" fmla="*/ 1359766 h 2068322"/>
              <a:gd name="csX868" fmla="*/ 3576569 w 4707406"/>
              <a:gd name="csY868" fmla="*/ 1351383 h 2068322"/>
              <a:gd name="csX869" fmla="*/ 3579206 w 4707406"/>
              <a:gd name="csY869" fmla="*/ 1349874 h 2068322"/>
              <a:gd name="csX870" fmla="*/ 3579644 w 4707406"/>
              <a:gd name="csY870" fmla="*/ 1413366 h 2068322"/>
              <a:gd name="csX871" fmla="*/ 3580082 w 4707406"/>
              <a:gd name="csY871" fmla="*/ 1412755 h 2068322"/>
              <a:gd name="csX872" fmla="*/ 3580520 w 4707406"/>
              <a:gd name="csY872" fmla="*/ 1337055 h 2068322"/>
              <a:gd name="csX873" fmla="*/ 3584007 w 4707406"/>
              <a:gd name="csY873" fmla="*/ 1433931 h 2068322"/>
              <a:gd name="csX874" fmla="*/ 3584441 w 4707406"/>
              <a:gd name="csY874" fmla="*/ 1330241 h 2068322"/>
              <a:gd name="csX875" fmla="*/ 3584875 w 4707406"/>
              <a:gd name="csY875" fmla="*/ 1313775 h 2068322"/>
              <a:gd name="csX876" fmla="*/ 3587472 w 4707406"/>
              <a:gd name="csY876" fmla="*/ 1401386 h 2068322"/>
              <a:gd name="csX877" fmla="*/ 3588335 w 4707406"/>
              <a:gd name="csY877" fmla="*/ 1364078 h 2068322"/>
              <a:gd name="csX878" fmla="*/ 3588765 w 4707406"/>
              <a:gd name="csY878" fmla="*/ 1362829 h 2068322"/>
              <a:gd name="csX879" fmla="*/ 3589196 w 4707406"/>
              <a:gd name="csY879" fmla="*/ 1448816 h 2068322"/>
              <a:gd name="csX880" fmla="*/ 3591772 w 4707406"/>
              <a:gd name="csY880" fmla="*/ 1341958 h 2068322"/>
              <a:gd name="csX881" fmla="*/ 3592627 w 4707406"/>
              <a:gd name="csY881" fmla="*/ 1357663 h 2068322"/>
              <a:gd name="csX882" fmla="*/ 3593055 w 4707406"/>
              <a:gd name="csY882" fmla="*/ 1328066 h 2068322"/>
              <a:gd name="csX883" fmla="*/ 3593482 w 4707406"/>
              <a:gd name="csY883" fmla="*/ 1427300 h 2068322"/>
              <a:gd name="csX884" fmla="*/ 3594761 w 4707406"/>
              <a:gd name="csY884" fmla="*/ 1325415 h 2068322"/>
              <a:gd name="csX885" fmla="*/ 3596886 w 4707406"/>
              <a:gd name="csY885" fmla="*/ 1346548 h 2068322"/>
              <a:gd name="csX886" fmla="*/ 3597311 w 4707406"/>
              <a:gd name="csY886" fmla="*/ 1377049 h 2068322"/>
              <a:gd name="csX887" fmla="*/ 3600691 w 4707406"/>
              <a:gd name="csY887" fmla="*/ 1302256 h 2068322"/>
              <a:gd name="csX888" fmla="*/ 3601112 w 4707406"/>
              <a:gd name="csY888" fmla="*/ 1332841 h 2068322"/>
              <a:gd name="csX889" fmla="*/ 3601533 w 4707406"/>
              <a:gd name="csY889" fmla="*/ 1327003 h 2068322"/>
              <a:gd name="csX890" fmla="*/ 3603212 w 4707406"/>
              <a:gd name="csY890" fmla="*/ 1360652 h 2068322"/>
              <a:gd name="csX891" fmla="*/ 3605305 w 4707406"/>
              <a:gd name="csY891" fmla="*/ 1306712 h 2068322"/>
              <a:gd name="csX892" fmla="*/ 3605722 w 4707406"/>
              <a:gd name="csY892" fmla="*/ 1349753 h 2068322"/>
              <a:gd name="csX893" fmla="*/ 3606555 w 4707406"/>
              <a:gd name="csY893" fmla="*/ 1289181 h 2068322"/>
              <a:gd name="csX894" fmla="*/ 3609050 w 4707406"/>
              <a:gd name="csY894" fmla="*/ 1410639 h 2068322"/>
              <a:gd name="csX895" fmla="*/ 3609464 w 4707406"/>
              <a:gd name="csY895" fmla="*/ 1360299 h 2068322"/>
              <a:gd name="csX896" fmla="*/ 3609878 w 4707406"/>
              <a:gd name="csY896" fmla="*/ 1290824 h 2068322"/>
              <a:gd name="csX897" fmla="*/ 3612357 w 4707406"/>
              <a:gd name="csY897" fmla="*/ 1431419 h 2068322"/>
              <a:gd name="csX898" fmla="*/ 3613592 w 4707406"/>
              <a:gd name="csY898" fmla="*/ 1419095 h 2068322"/>
              <a:gd name="csX899" fmla="*/ 3614004 w 4707406"/>
              <a:gd name="csY899" fmla="*/ 1375519 h 2068322"/>
              <a:gd name="csX900" fmla="*/ 3614414 w 4707406"/>
              <a:gd name="csY900" fmla="*/ 1485005 h 2068322"/>
              <a:gd name="csX901" fmla="*/ 3615235 w 4707406"/>
              <a:gd name="csY901" fmla="*/ 1326999 h 2068322"/>
              <a:gd name="csX902" fmla="*/ 3617689 w 4707406"/>
              <a:gd name="csY902" fmla="*/ 1419966 h 2068322"/>
              <a:gd name="csX903" fmla="*/ 3618097 w 4707406"/>
              <a:gd name="csY903" fmla="*/ 1377235 h 2068322"/>
              <a:gd name="csX904" fmla="*/ 3619726 w 4707406"/>
              <a:gd name="csY904" fmla="*/ 1451854 h 2068322"/>
              <a:gd name="csX905" fmla="*/ 3620944 w 4707406"/>
              <a:gd name="csY905" fmla="*/ 1361801 h 2068322"/>
              <a:gd name="csX906" fmla="*/ 3621755 w 4707406"/>
              <a:gd name="csY906" fmla="*/ 1427489 h 2068322"/>
              <a:gd name="csX907" fmla="*/ 3622160 w 4707406"/>
              <a:gd name="csY907" fmla="*/ 1401928 h 2068322"/>
              <a:gd name="csX908" fmla="*/ 3625388 w 4707406"/>
              <a:gd name="csY908" fmla="*/ 1440720 h 2068322"/>
              <a:gd name="csX909" fmla="*/ 3625789 w 4707406"/>
              <a:gd name="csY909" fmla="*/ 1362919 h 2068322"/>
              <a:gd name="csX910" fmla="*/ 3626191 w 4707406"/>
              <a:gd name="csY910" fmla="*/ 1387546 h 2068322"/>
              <a:gd name="csX911" fmla="*/ 3626593 w 4707406"/>
              <a:gd name="csY911" fmla="*/ 1486938 h 2068322"/>
              <a:gd name="csX912" fmla="*/ 3626994 w 4707406"/>
              <a:gd name="csY912" fmla="*/ 1328678 h 2068322"/>
              <a:gd name="csX913" fmla="*/ 3630194 w 4707406"/>
              <a:gd name="csY913" fmla="*/ 1393047 h 2068322"/>
              <a:gd name="csX914" fmla="*/ 3630592 w 4707406"/>
              <a:gd name="csY914" fmla="*/ 1370310 h 2068322"/>
              <a:gd name="csX915" fmla="*/ 3630990 w 4707406"/>
              <a:gd name="csY915" fmla="*/ 1353492 h 2068322"/>
              <a:gd name="csX916" fmla="*/ 3632183 w 4707406"/>
              <a:gd name="csY916" fmla="*/ 1446669 h 2068322"/>
              <a:gd name="csX917" fmla="*/ 3634165 w 4707406"/>
              <a:gd name="csY917" fmla="*/ 1371059 h 2068322"/>
              <a:gd name="csX918" fmla="*/ 3634561 w 4707406"/>
              <a:gd name="csY918" fmla="*/ 1364156 h 2068322"/>
              <a:gd name="csX919" fmla="*/ 3637322 w 4707406"/>
              <a:gd name="csY919" fmla="*/ 1337858 h 2068322"/>
              <a:gd name="csX920" fmla="*/ 3638108 w 4707406"/>
              <a:gd name="csY920" fmla="*/ 1469030 h 2068322"/>
              <a:gd name="csX921" fmla="*/ 3638501 w 4707406"/>
              <a:gd name="csY921" fmla="*/ 1436974 h 2068322"/>
              <a:gd name="csX922" fmla="*/ 3638894 w 4707406"/>
              <a:gd name="csY922" fmla="*/ 1356896 h 2068322"/>
              <a:gd name="csX923" fmla="*/ 3639678 w 4707406"/>
              <a:gd name="csY923" fmla="*/ 1343492 h 2068322"/>
              <a:gd name="csX924" fmla="*/ 3642413 w 4707406"/>
              <a:gd name="csY924" fmla="*/ 1409330 h 2068322"/>
              <a:gd name="csX925" fmla="*/ 3642802 w 4707406"/>
              <a:gd name="csY925" fmla="*/ 1346361 h 2068322"/>
              <a:gd name="csX926" fmla="*/ 3643581 w 4707406"/>
              <a:gd name="csY926" fmla="*/ 1325709 h 2068322"/>
              <a:gd name="csX927" fmla="*/ 3645909 w 4707406"/>
              <a:gd name="csY927" fmla="*/ 1414593 h 2068322"/>
              <a:gd name="csX928" fmla="*/ 3646683 w 4707406"/>
              <a:gd name="csY928" fmla="*/ 1370283 h 2068322"/>
              <a:gd name="csX929" fmla="*/ 3647069 w 4707406"/>
              <a:gd name="csY929" fmla="*/ 1322167 h 2068322"/>
              <a:gd name="csX930" fmla="*/ 3649767 w 4707406"/>
              <a:gd name="csY930" fmla="*/ 1400148 h 2068322"/>
              <a:gd name="csX931" fmla="*/ 3650919 w 4707406"/>
              <a:gd name="csY931" fmla="*/ 1382755 h 2068322"/>
              <a:gd name="csX932" fmla="*/ 3651303 w 4707406"/>
              <a:gd name="csY932" fmla="*/ 1429854 h 2068322"/>
              <a:gd name="csX933" fmla="*/ 3652834 w 4707406"/>
              <a:gd name="csY933" fmla="*/ 1306159 h 2068322"/>
              <a:gd name="csX934" fmla="*/ 3655123 w 4707406"/>
              <a:gd name="csY934" fmla="*/ 1381320 h 2068322"/>
              <a:gd name="csX935" fmla="*/ 3655503 w 4707406"/>
              <a:gd name="csY935" fmla="*/ 1358583 h 2068322"/>
              <a:gd name="csX936" fmla="*/ 3656263 w 4707406"/>
              <a:gd name="csY936" fmla="*/ 1320806 h 2068322"/>
              <a:gd name="csX937" fmla="*/ 3659293 w 4707406"/>
              <a:gd name="csY937" fmla="*/ 1394925 h 2068322"/>
              <a:gd name="csX938" fmla="*/ 3659671 w 4707406"/>
              <a:gd name="csY938" fmla="*/ 1443283 h 2068322"/>
              <a:gd name="csX939" fmla="*/ 3662306 w 4707406"/>
              <a:gd name="csY939" fmla="*/ 1331126 h 2068322"/>
              <a:gd name="csX940" fmla="*/ 3663431 w 4707406"/>
              <a:gd name="csY940" fmla="*/ 1399165 h 2068322"/>
              <a:gd name="csX941" fmla="*/ 3663806 w 4707406"/>
              <a:gd name="csY941" fmla="*/ 1442992 h 2068322"/>
              <a:gd name="csX942" fmla="*/ 3664181 w 4707406"/>
              <a:gd name="csY942" fmla="*/ 1465091 h 2068322"/>
              <a:gd name="csX943" fmla="*/ 3666049 w 4707406"/>
              <a:gd name="csY943" fmla="*/ 1348249 h 2068322"/>
              <a:gd name="csX944" fmla="*/ 3667538 w 4707406"/>
              <a:gd name="csY944" fmla="*/ 1415076 h 2068322"/>
              <a:gd name="csX945" fmla="*/ 3667910 w 4707406"/>
              <a:gd name="csY945" fmla="*/ 1367161 h 2068322"/>
              <a:gd name="csX946" fmla="*/ 3668653 w 4707406"/>
              <a:gd name="csY946" fmla="*/ 1348163 h 2068322"/>
              <a:gd name="csX947" fmla="*/ 3671245 w 4707406"/>
              <a:gd name="csY947" fmla="*/ 1485100 h 2068322"/>
              <a:gd name="csX948" fmla="*/ 3671614 w 4707406"/>
              <a:gd name="csY948" fmla="*/ 1435880 h 2068322"/>
              <a:gd name="csX949" fmla="*/ 3671983 w 4707406"/>
              <a:gd name="csY949" fmla="*/ 1423766 h 2068322"/>
              <a:gd name="csX950" fmla="*/ 3673089 w 4707406"/>
              <a:gd name="csY950" fmla="*/ 1495006 h 2068322"/>
              <a:gd name="csX951" fmla="*/ 3674559 w 4707406"/>
              <a:gd name="csY951" fmla="*/ 1359432 h 2068322"/>
              <a:gd name="csX952" fmla="*/ 3676025 w 4707406"/>
              <a:gd name="csY952" fmla="*/ 1388974 h 2068322"/>
              <a:gd name="csX953" fmla="*/ 3676391 w 4707406"/>
              <a:gd name="csY953" fmla="*/ 1410679 h 2068322"/>
              <a:gd name="csX954" fmla="*/ 3676757 w 4707406"/>
              <a:gd name="csY954" fmla="*/ 1373673 h 2068322"/>
              <a:gd name="csX955" fmla="*/ 3677122 w 4707406"/>
              <a:gd name="csY955" fmla="*/ 1467783 h 2068322"/>
              <a:gd name="csX956" fmla="*/ 3680037 w 4707406"/>
              <a:gd name="csY956" fmla="*/ 1436709 h 2068322"/>
              <a:gd name="csX957" fmla="*/ 3680400 w 4707406"/>
              <a:gd name="csY957" fmla="*/ 1423590 h 2068322"/>
              <a:gd name="csX958" fmla="*/ 3681851 w 4707406"/>
              <a:gd name="csY958" fmla="*/ 1369214 h 2068322"/>
              <a:gd name="csX959" fmla="*/ 3682213 w 4707406"/>
              <a:gd name="csY959" fmla="*/ 1508820 h 2068322"/>
              <a:gd name="csX960" fmla="*/ 3684380 w 4707406"/>
              <a:gd name="csY960" fmla="*/ 1407180 h 2068322"/>
              <a:gd name="csX961" fmla="*/ 3684740 w 4707406"/>
              <a:gd name="csY961" fmla="*/ 1462884 h 2068322"/>
              <a:gd name="csX962" fmla="*/ 3685461 w 4707406"/>
              <a:gd name="csY962" fmla="*/ 1383930 h 2068322"/>
              <a:gd name="csX963" fmla="*/ 3687972 w 4707406"/>
              <a:gd name="csY963" fmla="*/ 1501151 h 2068322"/>
              <a:gd name="csX964" fmla="*/ 3688330 w 4707406"/>
              <a:gd name="csY964" fmla="*/ 1500323 h 2068322"/>
              <a:gd name="csX965" fmla="*/ 3688688 w 4707406"/>
              <a:gd name="csY965" fmla="*/ 1443059 h 2068322"/>
              <a:gd name="csX966" fmla="*/ 3689045 w 4707406"/>
              <a:gd name="csY966" fmla="*/ 1414782 h 2068322"/>
              <a:gd name="csX967" fmla="*/ 3690829 w 4707406"/>
              <a:gd name="csY967" fmla="*/ 1492515 h 2068322"/>
              <a:gd name="csX968" fmla="*/ 3692607 w 4707406"/>
              <a:gd name="csY968" fmla="*/ 1470395 h 2068322"/>
              <a:gd name="csX969" fmla="*/ 3692961 w 4707406"/>
              <a:gd name="csY969" fmla="*/ 1506341 h 2068322"/>
              <a:gd name="csX970" fmla="*/ 3693670 w 4707406"/>
              <a:gd name="csY970" fmla="*/ 1438740 h 2068322"/>
              <a:gd name="csX971" fmla="*/ 3695792 w 4707406"/>
              <a:gd name="csY971" fmla="*/ 1553916 h 2068322"/>
              <a:gd name="csX972" fmla="*/ 3696849 w 4707406"/>
              <a:gd name="csY972" fmla="*/ 1500647 h 2068322"/>
              <a:gd name="csX973" fmla="*/ 3697201 w 4707406"/>
              <a:gd name="csY973" fmla="*/ 1525072 h 2068322"/>
              <a:gd name="csX974" fmla="*/ 3697554 w 4707406"/>
              <a:gd name="csY974" fmla="*/ 1592341 h 2068322"/>
              <a:gd name="csX975" fmla="*/ 3700360 w 4707406"/>
              <a:gd name="csY975" fmla="*/ 1406018 h 2068322"/>
              <a:gd name="csX976" fmla="*/ 3700709 w 4707406"/>
              <a:gd name="csY976" fmla="*/ 1490478 h 2068322"/>
              <a:gd name="csX977" fmla="*/ 3701059 w 4707406"/>
              <a:gd name="csY977" fmla="*/ 1547464 h 2068322"/>
              <a:gd name="csX978" fmla="*/ 3703499 w 4707406"/>
              <a:gd name="csY978" fmla="*/ 1415738 h 2068322"/>
              <a:gd name="csX979" fmla="*/ 3704889 w 4707406"/>
              <a:gd name="csY979" fmla="*/ 1500400 h 2068322"/>
              <a:gd name="csX980" fmla="*/ 3705235 w 4707406"/>
              <a:gd name="csY980" fmla="*/ 1481580 h 2068322"/>
              <a:gd name="csX981" fmla="*/ 3707657 w 4707406"/>
              <a:gd name="csY981" fmla="*/ 1376432 h 2068322"/>
              <a:gd name="csX982" fmla="*/ 3709036 w 4707406"/>
              <a:gd name="csY982" fmla="*/ 1514299 h 2068322"/>
              <a:gd name="csX983" fmla="*/ 3709380 w 4707406"/>
              <a:gd name="csY983" fmla="*/ 1444131 h 2068322"/>
              <a:gd name="csX984" fmla="*/ 3710068 w 4707406"/>
              <a:gd name="csY984" fmla="*/ 1415828 h 2068322"/>
              <a:gd name="csX985" fmla="*/ 3710754 w 4707406"/>
              <a:gd name="csY985" fmla="*/ 1531902 h 2068322"/>
              <a:gd name="csX986" fmla="*/ 3713493 w 4707406"/>
              <a:gd name="csY986" fmla="*/ 1430338 h 2068322"/>
              <a:gd name="csX987" fmla="*/ 3713834 w 4707406"/>
              <a:gd name="csY987" fmla="*/ 1410098 h 2068322"/>
              <a:gd name="csX988" fmla="*/ 3715537 w 4707406"/>
              <a:gd name="csY988" fmla="*/ 1484041 h 2068322"/>
              <a:gd name="csX989" fmla="*/ 3717574 w 4707406"/>
              <a:gd name="csY989" fmla="*/ 1361893 h 2068322"/>
              <a:gd name="csX990" fmla="*/ 3717913 w 4707406"/>
              <a:gd name="csY990" fmla="*/ 1400844 h 2068322"/>
              <a:gd name="csX991" fmla="*/ 3718590 w 4707406"/>
              <a:gd name="csY991" fmla="*/ 1358537 h 2068322"/>
              <a:gd name="csX992" fmla="*/ 3720278 w 4707406"/>
              <a:gd name="csY992" fmla="*/ 1426641 h 2068322"/>
              <a:gd name="csX993" fmla="*/ 3721625 w 4707406"/>
              <a:gd name="csY993" fmla="*/ 1385248 h 2068322"/>
              <a:gd name="csX994" fmla="*/ 3721961 w 4707406"/>
              <a:gd name="csY994" fmla="*/ 1412378 h 2068322"/>
              <a:gd name="csX995" fmla="*/ 3722297 w 4707406"/>
              <a:gd name="csY995" fmla="*/ 1350107 h 2068322"/>
              <a:gd name="csX996" fmla="*/ 3722633 w 4707406"/>
              <a:gd name="csY996" fmla="*/ 1452203 h 2068322"/>
              <a:gd name="csX997" fmla="*/ 3725979 w 4707406"/>
              <a:gd name="csY997" fmla="*/ 1362636 h 2068322"/>
              <a:gd name="csX998" fmla="*/ 3726312 w 4707406"/>
              <a:gd name="csY998" fmla="*/ 1415807 h 2068322"/>
              <a:gd name="csX999" fmla="*/ 3728973 w 4707406"/>
              <a:gd name="csY999" fmla="*/ 1363130 h 2068322"/>
              <a:gd name="csX1000" fmla="*/ 3729967 w 4707406"/>
              <a:gd name="csY1000" fmla="*/ 1479299 h 2068322"/>
              <a:gd name="csX1001" fmla="*/ 3730299 w 4707406"/>
              <a:gd name="csY1001" fmla="*/ 1360485 h 2068322"/>
              <a:gd name="csX1002" fmla="*/ 3734254 w 4707406"/>
              <a:gd name="csY1002" fmla="*/ 1465487 h 2068322"/>
              <a:gd name="csX1003" fmla="*/ 3734582 w 4707406"/>
              <a:gd name="csY1003" fmla="*/ 1415906 h 2068322"/>
              <a:gd name="csX1004" fmla="*/ 3734910 w 4707406"/>
              <a:gd name="csY1004" fmla="*/ 1375655 h 2068322"/>
              <a:gd name="csX1005" fmla="*/ 3735239 w 4707406"/>
              <a:gd name="csY1005" fmla="*/ 1496403 h 2068322"/>
              <a:gd name="csX1006" fmla="*/ 3738182 w 4707406"/>
              <a:gd name="csY1006" fmla="*/ 1476618 h 2068322"/>
              <a:gd name="csX1007" fmla="*/ 3738507 w 4707406"/>
              <a:gd name="csY1007" fmla="*/ 1444072 h 2068322"/>
              <a:gd name="csX1008" fmla="*/ 3739484 w 4707406"/>
              <a:gd name="csY1008" fmla="*/ 1400801 h 2068322"/>
              <a:gd name="csX1009" fmla="*/ 3741757 w 4707406"/>
              <a:gd name="csY1009" fmla="*/ 1542787 h 2068322"/>
              <a:gd name="csX1010" fmla="*/ 3742404 w 4707406"/>
              <a:gd name="csY1010" fmla="*/ 1495520 h 2068322"/>
              <a:gd name="csX1011" fmla="*/ 3742727 w 4707406"/>
              <a:gd name="csY1011" fmla="*/ 1501591 h 2068322"/>
              <a:gd name="csX1012" fmla="*/ 3744664 w 4707406"/>
              <a:gd name="csY1012" fmla="*/ 1467786 h 2068322"/>
              <a:gd name="csX1013" fmla="*/ 3745951 w 4707406"/>
              <a:gd name="csY1013" fmla="*/ 1573563 h 2068322"/>
              <a:gd name="csX1014" fmla="*/ 3746593 w 4707406"/>
              <a:gd name="csY1014" fmla="*/ 1538092 h 2068322"/>
              <a:gd name="csX1015" fmla="*/ 3746914 w 4707406"/>
              <a:gd name="csY1015" fmla="*/ 1468678 h 2068322"/>
              <a:gd name="csX1016" fmla="*/ 3748196 w 4707406"/>
              <a:gd name="csY1016" fmla="*/ 1459162 h 2068322"/>
              <a:gd name="csX1017" fmla="*/ 3749475 w 4707406"/>
              <a:gd name="csY1017" fmla="*/ 1571262 h 2068322"/>
              <a:gd name="csX1018" fmla="*/ 3750750 w 4707406"/>
              <a:gd name="csY1018" fmla="*/ 1511625 h 2068322"/>
              <a:gd name="csX1019" fmla="*/ 3751069 w 4707406"/>
              <a:gd name="csY1019" fmla="*/ 1570474 h 2068322"/>
              <a:gd name="csX1020" fmla="*/ 3752023 w 4707406"/>
              <a:gd name="csY1020" fmla="*/ 1511319 h 2068322"/>
              <a:gd name="csX1021" fmla="*/ 3753292 w 4707406"/>
              <a:gd name="csY1021" fmla="*/ 1603817 h 2068322"/>
              <a:gd name="csX1022" fmla="*/ 3754875 w 4707406"/>
              <a:gd name="csY1022" fmla="*/ 1594281 h 2068322"/>
              <a:gd name="csX1023" fmla="*/ 3755192 w 4707406"/>
              <a:gd name="csY1023" fmla="*/ 1581791 h 2068322"/>
              <a:gd name="csX1024" fmla="*/ 3756138 w 4707406"/>
              <a:gd name="csY1024" fmla="*/ 1533799 h 2068322"/>
              <a:gd name="csX1025" fmla="*/ 3759282 w 4707406"/>
              <a:gd name="csY1025" fmla="*/ 1645173 h 2068322"/>
              <a:gd name="csX1026" fmla="*/ 3759596 w 4707406"/>
              <a:gd name="csY1026" fmla="*/ 1568297 h 2068322"/>
              <a:gd name="csX1027" fmla="*/ 3761473 w 4707406"/>
              <a:gd name="csY1027" fmla="*/ 1619958 h 2068322"/>
              <a:gd name="csX1028" fmla="*/ 3763032 w 4707406"/>
              <a:gd name="csY1028" fmla="*/ 1486262 h 2068322"/>
              <a:gd name="csX1029" fmla="*/ 3763343 w 4707406"/>
              <a:gd name="csY1029" fmla="*/ 1570808 h 2068322"/>
              <a:gd name="csX1030" fmla="*/ 3763654 w 4707406"/>
              <a:gd name="csY1030" fmla="*/ 1579612 h 2068322"/>
              <a:gd name="csX1031" fmla="*/ 3764587 w 4707406"/>
              <a:gd name="csY1031" fmla="*/ 1522850 h 2068322"/>
              <a:gd name="csX1032" fmla="*/ 3766136 w 4707406"/>
              <a:gd name="csY1032" fmla="*/ 1648570 h 2068322"/>
              <a:gd name="csX1033" fmla="*/ 3767373 w 4707406"/>
              <a:gd name="csY1033" fmla="*/ 1621318 h 2068322"/>
              <a:gd name="csX1034" fmla="*/ 3767681 w 4707406"/>
              <a:gd name="csY1034" fmla="*/ 1607811 h 2068322"/>
              <a:gd name="csX1035" fmla="*/ 3769223 w 4707406"/>
              <a:gd name="csY1035" fmla="*/ 1621185 h 2068322"/>
              <a:gd name="csX1036" fmla="*/ 3770452 w 4707406"/>
              <a:gd name="csY1036" fmla="*/ 1544939 h 2068322"/>
              <a:gd name="csX1037" fmla="*/ 3771679 w 4707406"/>
              <a:gd name="csY1037" fmla="*/ 1554964 h 2068322"/>
              <a:gd name="csX1038" fmla="*/ 3771985 w 4707406"/>
              <a:gd name="csY1038" fmla="*/ 1576113 h 2068322"/>
              <a:gd name="csX1039" fmla="*/ 3773209 w 4707406"/>
              <a:gd name="csY1039" fmla="*/ 1473645 h 2068322"/>
              <a:gd name="csX1040" fmla="*/ 3775951 w 4707406"/>
              <a:gd name="csY1040" fmla="*/ 1536925 h 2068322"/>
              <a:gd name="csX1041" fmla="*/ 3776255 w 4707406"/>
              <a:gd name="csY1041" fmla="*/ 1593180 h 2068322"/>
              <a:gd name="csX1042" fmla="*/ 3778074 w 4707406"/>
              <a:gd name="csY1042" fmla="*/ 1616493 h 2068322"/>
              <a:gd name="csX1043" fmla="*/ 3779284 w 4707406"/>
              <a:gd name="csY1043" fmla="*/ 1503296 h 2068322"/>
              <a:gd name="csX1044" fmla="*/ 3779888 w 4707406"/>
              <a:gd name="csY1044" fmla="*/ 1611010 h 2068322"/>
              <a:gd name="csX1045" fmla="*/ 3780189 w 4707406"/>
              <a:gd name="csY1045" fmla="*/ 1592435 h 2068322"/>
              <a:gd name="csX1046" fmla="*/ 3780491 w 4707406"/>
              <a:gd name="csY1046" fmla="*/ 1624791 h 2068322"/>
              <a:gd name="csX1047" fmla="*/ 3783496 w 4707406"/>
              <a:gd name="csY1047" fmla="*/ 1466273 h 2068322"/>
              <a:gd name="csX1048" fmla="*/ 3784095 w 4707406"/>
              <a:gd name="csY1048" fmla="*/ 1624286 h 2068322"/>
              <a:gd name="csX1049" fmla="*/ 3784395 w 4707406"/>
              <a:gd name="csY1049" fmla="*/ 1581129 h 2068322"/>
              <a:gd name="csX1050" fmla="*/ 3785590 w 4707406"/>
              <a:gd name="csY1050" fmla="*/ 1516659 h 2068322"/>
              <a:gd name="csX1051" fmla="*/ 3787081 w 4707406"/>
              <a:gd name="csY1051" fmla="*/ 1630652 h 2068322"/>
              <a:gd name="csX1052" fmla="*/ 3788270 w 4707406"/>
              <a:gd name="csY1052" fmla="*/ 1543410 h 2068322"/>
              <a:gd name="csX1053" fmla="*/ 3788567 w 4707406"/>
              <a:gd name="csY1053" fmla="*/ 1612221 h 2068322"/>
              <a:gd name="csX1054" fmla="*/ 3790049 w 4707406"/>
              <a:gd name="csY1054" fmla="*/ 1624276 h 2068322"/>
              <a:gd name="csX1055" fmla="*/ 3790641 w 4707406"/>
              <a:gd name="csY1055" fmla="*/ 1457592 h 2068322"/>
              <a:gd name="csX1056" fmla="*/ 3792413 w 4707406"/>
              <a:gd name="csY1056" fmla="*/ 1556008 h 2068322"/>
              <a:gd name="csX1057" fmla="*/ 3792707 w 4707406"/>
              <a:gd name="csY1057" fmla="*/ 1516670 h 2068322"/>
              <a:gd name="csX1058" fmla="*/ 3793297 w 4707406"/>
              <a:gd name="csY1058" fmla="*/ 1633271 h 2068322"/>
              <a:gd name="csX1059" fmla="*/ 3793590 w 4707406"/>
              <a:gd name="csY1059" fmla="*/ 1500462 h 2068322"/>
              <a:gd name="csX1060" fmla="*/ 3796524 w 4707406"/>
              <a:gd name="csY1060" fmla="*/ 1562079 h 2068322"/>
              <a:gd name="csX1061" fmla="*/ 3796816 w 4707406"/>
              <a:gd name="csY1061" fmla="*/ 1612767 h 2068322"/>
              <a:gd name="csX1062" fmla="*/ 3797108 w 4707406"/>
              <a:gd name="csY1062" fmla="*/ 1518717 h 2068322"/>
              <a:gd name="csX1063" fmla="*/ 3800894 w 4707406"/>
              <a:gd name="csY1063" fmla="*/ 1627408 h 2068322"/>
              <a:gd name="csX1064" fmla="*/ 3801183 w 4707406"/>
              <a:gd name="csY1064" fmla="*/ 1574781 h 2068322"/>
              <a:gd name="csX1065" fmla="*/ 3802921 w 4707406"/>
              <a:gd name="csY1065" fmla="*/ 1652176 h 2068322"/>
              <a:gd name="csX1066" fmla="*/ 3803787 w 4707406"/>
              <a:gd name="csY1066" fmla="*/ 1552503 h 2068322"/>
              <a:gd name="csX1067" fmla="*/ 3804940 w 4707406"/>
              <a:gd name="csY1067" fmla="*/ 1629508 h 2068322"/>
              <a:gd name="csX1068" fmla="*/ 3805228 w 4707406"/>
              <a:gd name="csY1068" fmla="*/ 1628053 h 2068322"/>
              <a:gd name="csX1069" fmla="*/ 3806952 w 4707406"/>
              <a:gd name="csY1069" fmla="*/ 1654309 h 2068322"/>
              <a:gd name="csX1070" fmla="*/ 3808671 w 4707406"/>
              <a:gd name="csY1070" fmla="*/ 1575234 h 2068322"/>
              <a:gd name="csX1071" fmla="*/ 3809242 w 4707406"/>
              <a:gd name="csY1071" fmla="*/ 1631876 h 2068322"/>
              <a:gd name="csX1072" fmla="*/ 3809528 w 4707406"/>
              <a:gd name="csY1072" fmla="*/ 1578249 h 2068322"/>
              <a:gd name="csX1073" fmla="*/ 3810099 w 4707406"/>
              <a:gd name="csY1073" fmla="*/ 1675356 h 2068322"/>
              <a:gd name="csX1074" fmla="*/ 3811523 w 4707406"/>
              <a:gd name="csY1074" fmla="*/ 1577101 h 2068322"/>
              <a:gd name="csX1075" fmla="*/ 3813227 w 4707406"/>
              <a:gd name="csY1075" fmla="*/ 1634558 h 2068322"/>
              <a:gd name="csX1076" fmla="*/ 3813511 w 4707406"/>
              <a:gd name="csY1076" fmla="*/ 1592676 h 2068322"/>
              <a:gd name="csX1077" fmla="*/ 3815491 w 4707406"/>
              <a:gd name="csY1077" fmla="*/ 1673390 h 2068322"/>
              <a:gd name="csX1078" fmla="*/ 3816619 w 4707406"/>
              <a:gd name="csY1078" fmla="*/ 1553441 h 2068322"/>
              <a:gd name="csX1079" fmla="*/ 3817464 w 4707406"/>
              <a:gd name="csY1079" fmla="*/ 1630598 h 2068322"/>
              <a:gd name="csX1080" fmla="*/ 3817745 w 4707406"/>
              <a:gd name="csY1080" fmla="*/ 1598870 h 2068322"/>
              <a:gd name="csX1081" fmla="*/ 3818307 w 4707406"/>
              <a:gd name="csY1081" fmla="*/ 1667716 h 2068322"/>
              <a:gd name="csX1082" fmla="*/ 3819709 w 4707406"/>
              <a:gd name="csY1082" fmla="*/ 1530937 h 2068322"/>
              <a:gd name="csX1083" fmla="*/ 3821667 w 4707406"/>
              <a:gd name="csY1083" fmla="*/ 1597191 h 2068322"/>
              <a:gd name="csX1084" fmla="*/ 3821946 w 4707406"/>
              <a:gd name="csY1084" fmla="*/ 1604429 h 2068322"/>
              <a:gd name="csX1085" fmla="*/ 3823061 w 4707406"/>
              <a:gd name="csY1085" fmla="*/ 1538370 h 2068322"/>
              <a:gd name="csX1086" fmla="*/ 3824729 w 4707406"/>
              <a:gd name="csY1086" fmla="*/ 1650361 h 2068322"/>
              <a:gd name="csX1087" fmla="*/ 3825838 w 4707406"/>
              <a:gd name="csY1087" fmla="*/ 1598731 h 2068322"/>
              <a:gd name="csX1088" fmla="*/ 3826114 w 4707406"/>
              <a:gd name="csY1088" fmla="*/ 1592945 h 2068322"/>
              <a:gd name="csX1089" fmla="*/ 3826668 w 4707406"/>
              <a:gd name="csY1089" fmla="*/ 1587332 h 2068322"/>
              <a:gd name="csX1090" fmla="*/ 3828600 w 4707406"/>
              <a:gd name="csY1090" fmla="*/ 1706217 h 2068322"/>
              <a:gd name="csX1091" fmla="*/ 3829977 w 4707406"/>
              <a:gd name="csY1091" fmla="*/ 1619466 h 2068322"/>
              <a:gd name="csX1092" fmla="*/ 3830251 w 4707406"/>
              <a:gd name="csY1092" fmla="*/ 1667343 h 2068322"/>
              <a:gd name="csX1093" fmla="*/ 3831897 w 4707406"/>
              <a:gd name="csY1093" fmla="*/ 1616607 h 2068322"/>
              <a:gd name="csX1094" fmla="*/ 3834083 w 4707406"/>
              <a:gd name="csY1094" fmla="*/ 1691846 h 2068322"/>
              <a:gd name="csX1095" fmla="*/ 3834356 w 4707406"/>
              <a:gd name="csY1095" fmla="*/ 1675466 h 2068322"/>
              <a:gd name="csX1096" fmla="*/ 3836804 w 4707406"/>
              <a:gd name="csY1096" fmla="*/ 1714782 h 2068322"/>
              <a:gd name="csX1097" fmla="*/ 3837617 w 4707406"/>
              <a:gd name="csY1097" fmla="*/ 1592663 h 2068322"/>
              <a:gd name="csX1098" fmla="*/ 3838159 w 4707406"/>
              <a:gd name="csY1098" fmla="*/ 1663954 h 2068322"/>
              <a:gd name="csX1099" fmla="*/ 3838430 w 4707406"/>
              <a:gd name="csY1099" fmla="*/ 1674576 h 2068322"/>
              <a:gd name="csX1100" fmla="*/ 3838970 w 4707406"/>
              <a:gd name="csY1100" fmla="*/ 1564050 h 2068322"/>
              <a:gd name="csX1101" fmla="*/ 3842473 w 4707406"/>
              <a:gd name="csY1101" fmla="*/ 1605169 h 2068322"/>
              <a:gd name="csX1102" fmla="*/ 3842741 w 4707406"/>
              <a:gd name="csY1102" fmla="*/ 1660570 h 2068322"/>
              <a:gd name="csX1103" fmla="*/ 3843814 w 4707406"/>
              <a:gd name="csY1103" fmla="*/ 1688486 h 2068322"/>
              <a:gd name="csX1104" fmla="*/ 3845685 w 4707406"/>
              <a:gd name="csY1104" fmla="*/ 1553524 h 2068322"/>
              <a:gd name="csX1105" fmla="*/ 3846486 w 4707406"/>
              <a:gd name="csY1105" fmla="*/ 1575925 h 2068322"/>
              <a:gd name="csX1106" fmla="*/ 3846752 w 4707406"/>
              <a:gd name="csY1106" fmla="*/ 1616812 h 2068322"/>
              <a:gd name="csX1107" fmla="*/ 3849144 w 4707406"/>
              <a:gd name="csY1107" fmla="*/ 1552547 h 2068322"/>
              <a:gd name="csX1108" fmla="*/ 3849674 w 4707406"/>
              <a:gd name="csY1108" fmla="*/ 1630613 h 2068322"/>
              <a:gd name="csX1109" fmla="*/ 3850733 w 4707406"/>
              <a:gd name="csY1109" fmla="*/ 1589318 h 2068322"/>
              <a:gd name="csX1110" fmla="*/ 3850997 w 4707406"/>
              <a:gd name="csY1110" fmla="*/ 1581057 h 2068322"/>
              <a:gd name="csX1111" fmla="*/ 3852317 w 4707406"/>
              <a:gd name="csY1111" fmla="*/ 1512585 h 2068322"/>
              <a:gd name="csX1112" fmla="*/ 3854685 w 4707406"/>
              <a:gd name="csY1112" fmla="*/ 1597611 h 2068322"/>
              <a:gd name="csX1113" fmla="*/ 3854948 w 4707406"/>
              <a:gd name="csY1113" fmla="*/ 1541624 h 2068322"/>
              <a:gd name="csX1114" fmla="*/ 3855210 w 4707406"/>
              <a:gd name="csY1114" fmla="*/ 1597554 h 2068322"/>
              <a:gd name="csX1115" fmla="*/ 3858347 w 4707406"/>
              <a:gd name="csY1115" fmla="*/ 1502632 h 2068322"/>
              <a:gd name="csX1116" fmla="*/ 3859129 w 4707406"/>
              <a:gd name="csY1116" fmla="*/ 1509272 h 2068322"/>
              <a:gd name="csX1117" fmla="*/ 3859389 w 4707406"/>
              <a:gd name="csY1117" fmla="*/ 1528965 h 2068322"/>
              <a:gd name="csX1118" fmla="*/ 3859909 w 4707406"/>
              <a:gd name="csY1118" fmla="*/ 1576870 h 2068322"/>
              <a:gd name="csX1119" fmla="*/ 3861985 w 4707406"/>
              <a:gd name="csY1119" fmla="*/ 1449938 h 2068322"/>
              <a:gd name="csX1120" fmla="*/ 3863278 w 4707406"/>
              <a:gd name="csY1120" fmla="*/ 1478442 h 2068322"/>
              <a:gd name="csX1121" fmla="*/ 3863536 w 4707406"/>
              <a:gd name="csY1121" fmla="*/ 1476500 h 2068322"/>
              <a:gd name="csX1122" fmla="*/ 3866369 w 4707406"/>
              <a:gd name="csY1122" fmla="*/ 1539801 h 2068322"/>
              <a:gd name="csX1123" fmla="*/ 3866882 w 4707406"/>
              <a:gd name="csY1123" fmla="*/ 1440192 h 2068322"/>
              <a:gd name="csX1124" fmla="*/ 3867395 w 4707406"/>
              <a:gd name="csY1124" fmla="*/ 1532746 h 2068322"/>
              <a:gd name="csX1125" fmla="*/ 3867652 w 4707406"/>
              <a:gd name="csY1125" fmla="*/ 1506078 h 2068322"/>
              <a:gd name="csX1126" fmla="*/ 3868164 w 4707406"/>
              <a:gd name="csY1126" fmla="*/ 1548847 h 2068322"/>
              <a:gd name="csX1127" fmla="*/ 3871481 w 4707406"/>
              <a:gd name="csY1127" fmla="*/ 1384805 h 2068322"/>
              <a:gd name="csX1128" fmla="*/ 3871736 w 4707406"/>
              <a:gd name="csY1128" fmla="*/ 1420740 h 2068322"/>
              <a:gd name="csX1129" fmla="*/ 3872244 w 4707406"/>
              <a:gd name="csY1129" fmla="*/ 1555936 h 2068322"/>
              <a:gd name="csX1130" fmla="*/ 3875789 w 4707406"/>
              <a:gd name="csY1130" fmla="*/ 1493025 h 2068322"/>
              <a:gd name="csX1131" fmla="*/ 3876041 w 4707406"/>
              <a:gd name="csY1131" fmla="*/ 1463382 h 2068322"/>
              <a:gd name="csX1132" fmla="*/ 3878056 w 4707406"/>
              <a:gd name="csY1132" fmla="*/ 1505393 h 2068322"/>
              <a:gd name="csX1133" fmla="*/ 3879812 w 4707406"/>
              <a:gd name="csY1133" fmla="*/ 1382773 h 2068322"/>
              <a:gd name="csX1134" fmla="*/ 3880063 w 4707406"/>
              <a:gd name="csY1134" fmla="*/ 1407269 h 2068322"/>
              <a:gd name="csX1135" fmla="*/ 3881563 w 4707406"/>
              <a:gd name="csY1135" fmla="*/ 1457951 h 2068322"/>
              <a:gd name="csX1136" fmla="*/ 3882312 w 4707406"/>
              <a:gd name="csY1136" fmla="*/ 1359024 h 2068322"/>
              <a:gd name="csX1137" fmla="*/ 3884053 w 4707406"/>
              <a:gd name="csY1137" fmla="*/ 1417143 h 2068322"/>
              <a:gd name="csX1138" fmla="*/ 3884302 w 4707406"/>
              <a:gd name="csY1138" fmla="*/ 1424103 h 2068322"/>
              <a:gd name="csX1139" fmla="*/ 3884551 w 4707406"/>
              <a:gd name="csY1139" fmla="*/ 1426737 h 2068322"/>
              <a:gd name="csX1140" fmla="*/ 3888262 w 4707406"/>
              <a:gd name="csY1140" fmla="*/ 1302627 h 2068322"/>
              <a:gd name="csX1141" fmla="*/ 3888508 w 4707406"/>
              <a:gd name="csY1141" fmla="*/ 1353852 h 2068322"/>
              <a:gd name="csX1142" fmla="*/ 3889001 w 4707406"/>
              <a:gd name="csY1142" fmla="*/ 1401312 h 2068322"/>
              <a:gd name="csX1143" fmla="*/ 3892193 w 4707406"/>
              <a:gd name="csY1143" fmla="*/ 1305268 h 2068322"/>
              <a:gd name="csX1144" fmla="*/ 3892437 w 4707406"/>
              <a:gd name="csY1144" fmla="*/ 1341551 h 2068322"/>
              <a:gd name="csX1145" fmla="*/ 3892682 w 4707406"/>
              <a:gd name="csY1145" fmla="*/ 1302321 h 2068322"/>
              <a:gd name="csX1146" fmla="*/ 3893415 w 4707406"/>
              <a:gd name="csY1146" fmla="*/ 1369657 h 2068322"/>
              <a:gd name="csX1147" fmla="*/ 3896095 w 4707406"/>
              <a:gd name="csY1147" fmla="*/ 1207899 h 2068322"/>
              <a:gd name="csX1148" fmla="*/ 3896581 w 4707406"/>
              <a:gd name="csY1148" fmla="*/ 1239102 h 2068322"/>
              <a:gd name="csX1149" fmla="*/ 3896823 w 4707406"/>
              <a:gd name="csY1149" fmla="*/ 1265527 h 2068322"/>
              <a:gd name="csX1150" fmla="*/ 3900692 w 4707406"/>
              <a:gd name="csY1150" fmla="*/ 1109172 h 2068322"/>
              <a:gd name="csX1151" fmla="*/ 3900933 w 4707406"/>
              <a:gd name="csY1151" fmla="*/ 1158278 h 2068322"/>
              <a:gd name="csX1152" fmla="*/ 3901415 w 4707406"/>
              <a:gd name="csY1152" fmla="*/ 1172010 h 2068322"/>
              <a:gd name="csX1153" fmla="*/ 3904534 w 4707406"/>
              <a:gd name="csY1153" fmla="*/ 1034044 h 2068322"/>
              <a:gd name="csX1154" fmla="*/ 3904773 w 4707406"/>
              <a:gd name="csY1154" fmla="*/ 1056380 h 2068322"/>
              <a:gd name="csX1155" fmla="*/ 3905011 w 4707406"/>
              <a:gd name="csY1155" fmla="*/ 1100375 h 2068322"/>
              <a:gd name="csX1156" fmla="*/ 3905490 w 4707406"/>
              <a:gd name="csY1156" fmla="*/ 1164604 h 2068322"/>
              <a:gd name="csX1157" fmla="*/ 3909060 w 4707406"/>
              <a:gd name="csY1157" fmla="*/ 836289 h 2068322"/>
              <a:gd name="csX1158" fmla="*/ 3909297 w 4707406"/>
              <a:gd name="csY1158" fmla="*/ 951358 h 2068322"/>
              <a:gd name="csX1159" fmla="*/ 3913077 w 4707406"/>
              <a:gd name="csY1159" fmla="*/ 1253724 h 2068322"/>
              <a:gd name="csX1160" fmla="*/ 3913313 w 4707406"/>
              <a:gd name="csY1160" fmla="*/ 1289483 h 2068322"/>
              <a:gd name="csX1161" fmla="*/ 3914488 w 4707406"/>
              <a:gd name="csY1161" fmla="*/ 1202724 h 2068322"/>
              <a:gd name="csX1162" fmla="*/ 3915895 w 4707406"/>
              <a:gd name="csY1162" fmla="*/ 1318840 h 2068322"/>
              <a:gd name="csX1163" fmla="*/ 3917298 w 4707406"/>
              <a:gd name="csY1163" fmla="*/ 1317125 h 2068322"/>
              <a:gd name="csX1164" fmla="*/ 3917533 w 4707406"/>
              <a:gd name="csY1164" fmla="*/ 1275627 h 2068322"/>
              <a:gd name="csX1165" fmla="*/ 3919630 w 4707406"/>
              <a:gd name="csY1165" fmla="*/ 1342174 h 2068322"/>
              <a:gd name="csX1166" fmla="*/ 3921256 w 4707406"/>
              <a:gd name="csY1166" fmla="*/ 1201069 h 2068322"/>
              <a:gd name="csX1167" fmla="*/ 3921487 w 4707406"/>
              <a:gd name="csY1167" fmla="*/ 1259900 h 2068322"/>
              <a:gd name="csX1168" fmla="*/ 3921719 w 4707406"/>
              <a:gd name="csY1168" fmla="*/ 1219914 h 2068322"/>
              <a:gd name="csX1169" fmla="*/ 3925644 w 4707406"/>
              <a:gd name="csY1169" fmla="*/ 1359840 h 2068322"/>
              <a:gd name="csX1170" fmla="*/ 3925873 w 4707406"/>
              <a:gd name="csY1170" fmla="*/ 1351087 h 2068322"/>
              <a:gd name="csX1171" fmla="*/ 3927021 w 4707406"/>
              <a:gd name="csY1171" fmla="*/ 1304149 h 2068322"/>
              <a:gd name="csX1172" fmla="*/ 3929082 w 4707406"/>
              <a:gd name="csY1172" fmla="*/ 1402632 h 2068322"/>
              <a:gd name="csX1173" fmla="*/ 3929768 w 4707406"/>
              <a:gd name="csY1173" fmla="*/ 1401924 h 2068322"/>
              <a:gd name="csX1174" fmla="*/ 3929996 w 4707406"/>
              <a:gd name="csY1174" fmla="*/ 1400619 h 2068322"/>
              <a:gd name="csX1175" fmla="*/ 3930451 w 4707406"/>
              <a:gd name="csY1175" fmla="*/ 1441461 h 2068322"/>
              <a:gd name="csX1176" fmla="*/ 3930680 w 4707406"/>
              <a:gd name="csY1176" fmla="*/ 1352783 h 2068322"/>
              <a:gd name="csX1177" fmla="*/ 3934086 w 4707406"/>
              <a:gd name="csY1177" fmla="*/ 1428853 h 2068322"/>
              <a:gd name="csX1178" fmla="*/ 3934314 w 4707406"/>
              <a:gd name="csY1178" fmla="*/ 1433133 h 2068322"/>
              <a:gd name="csX1179" fmla="*/ 3935218 w 4707406"/>
              <a:gd name="csY1179" fmla="*/ 1368258 h 2068322"/>
              <a:gd name="csX1180" fmla="*/ 3936797 w 4707406"/>
              <a:gd name="csY1180" fmla="*/ 1494215 h 2068322"/>
              <a:gd name="csX1181" fmla="*/ 3938147 w 4707406"/>
              <a:gd name="csY1181" fmla="*/ 1452396 h 2068322"/>
              <a:gd name="csX1182" fmla="*/ 3938371 w 4707406"/>
              <a:gd name="csY1182" fmla="*/ 1368375 h 2068322"/>
              <a:gd name="csX1183" fmla="*/ 3941283 w 4707406"/>
              <a:gd name="csY1183" fmla="*/ 1469671 h 2068322"/>
              <a:gd name="csX1184" fmla="*/ 3942399 w 4707406"/>
              <a:gd name="csY1184" fmla="*/ 1327864 h 2068322"/>
              <a:gd name="csX1185" fmla="*/ 3942622 w 4707406"/>
              <a:gd name="csY1185" fmla="*/ 1253932 h 2068322"/>
              <a:gd name="csX1186" fmla="*/ 3945733 w 4707406"/>
              <a:gd name="csY1186" fmla="*/ 1540891 h 2068322"/>
              <a:gd name="csX1187" fmla="*/ 3946397 w 4707406"/>
              <a:gd name="csY1187" fmla="*/ 1443173 h 2068322"/>
              <a:gd name="csX1188" fmla="*/ 3946619 w 4707406"/>
              <a:gd name="csY1188" fmla="*/ 1407265 h 2068322"/>
              <a:gd name="csX1189" fmla="*/ 3947060 w 4707406"/>
              <a:gd name="csY1189" fmla="*/ 1346786 h 2068322"/>
              <a:gd name="csX1190" fmla="*/ 3950366 w 4707406"/>
              <a:gd name="csY1190" fmla="*/ 1502199 h 2068322"/>
              <a:gd name="csX1191" fmla="*/ 3950585 w 4707406"/>
              <a:gd name="csY1191" fmla="*/ 1462608 h 2068322"/>
              <a:gd name="csX1192" fmla="*/ 3950805 w 4707406"/>
              <a:gd name="csY1192" fmla="*/ 1411944 h 2068322"/>
              <a:gd name="csX1193" fmla="*/ 3951463 w 4707406"/>
              <a:gd name="csY1193" fmla="*/ 1462619 h 2068322"/>
              <a:gd name="csX1194" fmla="*/ 3954741 w 4707406"/>
              <a:gd name="csY1194" fmla="*/ 1181866 h 2068322"/>
              <a:gd name="csX1195" fmla="*/ 3954959 w 4707406"/>
              <a:gd name="csY1195" fmla="*/ 1306218 h 2068322"/>
              <a:gd name="csX1196" fmla="*/ 3955176 w 4707406"/>
              <a:gd name="csY1196" fmla="*/ 1245994 h 2068322"/>
              <a:gd name="csX1197" fmla="*/ 3957999 w 4707406"/>
              <a:gd name="csY1197" fmla="*/ 1486500 h 2068322"/>
              <a:gd name="csX1198" fmla="*/ 3958865 w 4707406"/>
              <a:gd name="csY1198" fmla="*/ 1480713 h 2068322"/>
              <a:gd name="csX1199" fmla="*/ 3959081 w 4707406"/>
              <a:gd name="csY1199" fmla="*/ 1477341 h 2068322"/>
              <a:gd name="csX1200" fmla="*/ 3960160 w 4707406"/>
              <a:gd name="csY1200" fmla="*/ 1395602 h 2068322"/>
              <a:gd name="csX1201" fmla="*/ 3962742 w 4707406"/>
              <a:gd name="csY1201" fmla="*/ 1510653 h 2068322"/>
              <a:gd name="csX1202" fmla="*/ 3963171 w 4707406"/>
              <a:gd name="csY1202" fmla="*/ 1478439 h 2068322"/>
              <a:gd name="csX1203" fmla="*/ 3963386 w 4707406"/>
              <a:gd name="csY1203" fmla="*/ 1441237 h 2068322"/>
              <a:gd name="csX1204" fmla="*/ 3966805 w 4707406"/>
              <a:gd name="csY1204" fmla="*/ 1400176 h 2068322"/>
              <a:gd name="csX1205" fmla="*/ 3967018 w 4707406"/>
              <a:gd name="csY1205" fmla="*/ 1567768 h 2068322"/>
              <a:gd name="csX1206" fmla="*/ 3967231 w 4707406"/>
              <a:gd name="csY1206" fmla="*/ 1437404 h 2068322"/>
              <a:gd name="csX1207" fmla="*/ 3967444 w 4707406"/>
              <a:gd name="csY1207" fmla="*/ 1528030 h 2068322"/>
              <a:gd name="csX1208" fmla="*/ 3969779 w 4707406"/>
              <a:gd name="csY1208" fmla="*/ 1388898 h 2068322"/>
              <a:gd name="csX1209" fmla="*/ 3971472 w 4707406"/>
              <a:gd name="csY1209" fmla="*/ 1450564 h 2068322"/>
              <a:gd name="csX1210" fmla="*/ 3971683 w 4707406"/>
              <a:gd name="csY1210" fmla="*/ 1469850 h 2068322"/>
              <a:gd name="csX1211" fmla="*/ 3972316 w 4707406"/>
              <a:gd name="csY1211" fmla="*/ 1424766 h 2068322"/>
              <a:gd name="csX1212" fmla="*/ 3974000 w 4707406"/>
              <a:gd name="csY1212" fmla="*/ 1548108 h 2068322"/>
              <a:gd name="csX1213" fmla="*/ 3975679 w 4707406"/>
              <a:gd name="csY1213" fmla="*/ 1482126 h 2068322"/>
              <a:gd name="csX1214" fmla="*/ 3975888 w 4707406"/>
              <a:gd name="csY1214" fmla="*/ 1460771 h 2068322"/>
              <a:gd name="csX1215" fmla="*/ 3976935 w 4707406"/>
              <a:gd name="csY1215" fmla="*/ 1553126 h 2068322"/>
              <a:gd name="csX1216" fmla="*/ 3979229 w 4707406"/>
              <a:gd name="csY1216" fmla="*/ 1402440 h 2068322"/>
              <a:gd name="csX1217" fmla="*/ 3979853 w 4707406"/>
              <a:gd name="csY1217" fmla="*/ 1471553 h 2068322"/>
              <a:gd name="csX1218" fmla="*/ 3980061 w 4707406"/>
              <a:gd name="csY1218" fmla="*/ 1468551 h 2068322"/>
              <a:gd name="csX1219" fmla="*/ 3980684 w 4707406"/>
              <a:gd name="csY1219" fmla="*/ 1556447 h 2068322"/>
              <a:gd name="csX1220" fmla="*/ 3981928 w 4707406"/>
              <a:gd name="csY1220" fmla="*/ 1428622 h 2068322"/>
              <a:gd name="csX1221" fmla="*/ 3983996 w 4707406"/>
              <a:gd name="csY1221" fmla="*/ 1490022 h 2068322"/>
              <a:gd name="csX1222" fmla="*/ 3984202 w 4707406"/>
              <a:gd name="csY1222" fmla="*/ 1477513 h 2068322"/>
              <a:gd name="csX1223" fmla="*/ 3984614 w 4707406"/>
              <a:gd name="csY1223" fmla="*/ 1468673 h 2068322"/>
              <a:gd name="csX1224" fmla="*/ 3987492 w 4707406"/>
              <a:gd name="csY1224" fmla="*/ 1614490 h 2068322"/>
              <a:gd name="csX1225" fmla="*/ 3988106 w 4707406"/>
              <a:gd name="csY1225" fmla="*/ 1522456 h 2068322"/>
              <a:gd name="csX1226" fmla="*/ 3988310 w 4707406"/>
              <a:gd name="csY1226" fmla="*/ 1531914 h 2068322"/>
              <a:gd name="csX1227" fmla="*/ 3989129 w 4707406"/>
              <a:gd name="csY1227" fmla="*/ 1511014 h 2068322"/>
              <a:gd name="csX1228" fmla="*/ 3991169 w 4707406"/>
              <a:gd name="csY1228" fmla="*/ 1623530 h 2068322"/>
              <a:gd name="csX1229" fmla="*/ 3992186 w 4707406"/>
              <a:gd name="csY1229" fmla="*/ 1599836 h 2068322"/>
              <a:gd name="csX1230" fmla="*/ 3992389 w 4707406"/>
              <a:gd name="csY1230" fmla="*/ 1559404 h 2068322"/>
              <a:gd name="csX1231" fmla="*/ 3994011 w 4707406"/>
              <a:gd name="csY1231" fmla="*/ 1500210 h 2068322"/>
              <a:gd name="csX1232" fmla="*/ 3994416 w 4707406"/>
              <a:gd name="csY1232" fmla="*/ 1653973 h 2068322"/>
              <a:gd name="csX1233" fmla="*/ 3996436 w 4707406"/>
              <a:gd name="csY1233" fmla="*/ 1581198 h 2068322"/>
              <a:gd name="csX1234" fmla="*/ 3996637 w 4707406"/>
              <a:gd name="csY1234" fmla="*/ 1545704 h 2068322"/>
              <a:gd name="csX1235" fmla="*/ 3998448 w 4707406"/>
              <a:gd name="csY1235" fmla="*/ 1621730 h 2068322"/>
              <a:gd name="csX1236" fmla="*/ 4000052 w 4707406"/>
              <a:gd name="csY1236" fmla="*/ 1488124 h 2068322"/>
              <a:gd name="csX1237" fmla="*/ 4000653 w 4707406"/>
              <a:gd name="csY1237" fmla="*/ 1520909 h 2068322"/>
              <a:gd name="csX1238" fmla="*/ 4000853 w 4707406"/>
              <a:gd name="csY1238" fmla="*/ 1560337 h 2068322"/>
              <a:gd name="csX1239" fmla="*/ 4004440 w 4707406"/>
              <a:gd name="csY1239" fmla="*/ 1434345 h 2068322"/>
              <a:gd name="csX1240" fmla="*/ 4004639 w 4707406"/>
              <a:gd name="csY1240" fmla="*/ 1568007 h 2068322"/>
              <a:gd name="csX1241" fmla="*/ 4004837 w 4707406"/>
              <a:gd name="csY1241" fmla="*/ 1519156 h 2068322"/>
              <a:gd name="csX1242" fmla="*/ 4005035 w 4707406"/>
              <a:gd name="csY1242" fmla="*/ 1628065 h 2068322"/>
              <a:gd name="csX1243" fmla="*/ 4008792 w 4707406"/>
              <a:gd name="csY1243" fmla="*/ 1320977 h 2068322"/>
              <a:gd name="csX1244" fmla="*/ 4008989 w 4707406"/>
              <a:gd name="csY1244" fmla="*/ 1345171 h 2068322"/>
              <a:gd name="csX1245" fmla="*/ 4009186 w 4707406"/>
              <a:gd name="csY1245" fmla="*/ 1364089 h 2068322"/>
              <a:gd name="csX1246" fmla="*/ 4011347 w 4707406"/>
              <a:gd name="csY1246" fmla="*/ 1518794 h 2068322"/>
              <a:gd name="csX1247" fmla="*/ 4013108 w 4707406"/>
              <a:gd name="csY1247" fmla="*/ 1498015 h 2068322"/>
              <a:gd name="csX1248" fmla="*/ 4013304 w 4707406"/>
              <a:gd name="csY1248" fmla="*/ 1467281 h 2068322"/>
              <a:gd name="csX1249" fmla="*/ 4013695 w 4707406"/>
              <a:gd name="csY1249" fmla="*/ 1441677 h 2068322"/>
              <a:gd name="csX1250" fmla="*/ 4017197 w 4707406"/>
              <a:gd name="csY1250" fmla="*/ 1602493 h 2068322"/>
              <a:gd name="csX1251" fmla="*/ 4017391 w 4707406"/>
              <a:gd name="csY1251" fmla="*/ 1474970 h 2068322"/>
              <a:gd name="csX1252" fmla="*/ 4021447 w 4707406"/>
              <a:gd name="csY1252" fmla="*/ 1618342 h 2068322"/>
              <a:gd name="csX1253" fmla="*/ 4021639 w 4707406"/>
              <a:gd name="csY1253" fmla="*/ 1552850 h 2068322"/>
              <a:gd name="csX1254" fmla="*/ 4022792 w 4707406"/>
              <a:gd name="csY1254" fmla="*/ 1533309 h 2068322"/>
              <a:gd name="csX1255" fmla="*/ 4023943 w 4707406"/>
              <a:gd name="csY1255" fmla="*/ 1610131 h 2068322"/>
              <a:gd name="csX1256" fmla="*/ 4025473 w 4707406"/>
              <a:gd name="csY1256" fmla="*/ 1572867 h 2068322"/>
              <a:gd name="csX1257" fmla="*/ 4025664 w 4707406"/>
              <a:gd name="csY1257" fmla="*/ 1639685 h 2068322"/>
              <a:gd name="csX1258" fmla="*/ 4025855 w 4707406"/>
              <a:gd name="csY1258" fmla="*/ 1664496 h 2068322"/>
              <a:gd name="csX1259" fmla="*/ 4027760 w 4707406"/>
              <a:gd name="csY1259" fmla="*/ 1485997 h 2068322"/>
              <a:gd name="csX1260" fmla="*/ 4029658 w 4707406"/>
              <a:gd name="csY1260" fmla="*/ 1554925 h 2068322"/>
              <a:gd name="csX1261" fmla="*/ 4029848 w 4707406"/>
              <a:gd name="csY1261" fmla="*/ 1522542 h 2068322"/>
              <a:gd name="csX1262" fmla="*/ 4030794 w 4707406"/>
              <a:gd name="csY1262" fmla="*/ 1495431 h 2068322"/>
              <a:gd name="csX1263" fmla="*/ 4033247 w 4707406"/>
              <a:gd name="csY1263" fmla="*/ 1624398 h 2068322"/>
              <a:gd name="csX1264" fmla="*/ 4033811 w 4707406"/>
              <a:gd name="csY1264" fmla="*/ 1583437 h 2068322"/>
              <a:gd name="csX1265" fmla="*/ 4033999 w 4707406"/>
              <a:gd name="csY1265" fmla="*/ 1596659 h 2068322"/>
              <a:gd name="csX1266" fmla="*/ 4034750 w 4707406"/>
              <a:gd name="csY1266" fmla="*/ 1514858 h 2068322"/>
              <a:gd name="csX1267" fmla="*/ 4037745 w 4707406"/>
              <a:gd name="csY1267" fmla="*/ 1666125 h 2068322"/>
              <a:gd name="csX1268" fmla="*/ 4038119 w 4707406"/>
              <a:gd name="csY1268" fmla="*/ 1617869 h 2068322"/>
              <a:gd name="csX1269" fmla="*/ 4038306 w 4707406"/>
              <a:gd name="csY1269" fmla="*/ 1582876 h 2068322"/>
              <a:gd name="csX1270" fmla="*/ 4038492 w 4707406"/>
              <a:gd name="csY1270" fmla="*/ 1574618 h 2068322"/>
              <a:gd name="csX1271" fmla="*/ 4040724 w 4707406"/>
              <a:gd name="csY1271" fmla="*/ 1666803 h 2068322"/>
              <a:gd name="csX1272" fmla="*/ 4042207 w 4707406"/>
              <a:gd name="csY1272" fmla="*/ 1662098 h 2068322"/>
              <a:gd name="csX1273" fmla="*/ 4042392 w 4707406"/>
              <a:gd name="csY1273" fmla="*/ 1645095 h 2068322"/>
              <a:gd name="csX1274" fmla="*/ 4043871 w 4707406"/>
              <a:gd name="csY1274" fmla="*/ 1668440 h 2068322"/>
              <a:gd name="csX1275" fmla="*/ 4046081 w 4707406"/>
              <a:gd name="csY1275" fmla="*/ 1572249 h 2068322"/>
              <a:gd name="csX1276" fmla="*/ 4046448 w 4707406"/>
              <a:gd name="csY1276" fmla="*/ 1591084 h 2068322"/>
              <a:gd name="csX1277" fmla="*/ 4046632 w 4707406"/>
              <a:gd name="csY1277" fmla="*/ 1569600 h 2068322"/>
              <a:gd name="csX1278" fmla="*/ 4049562 w 4707406"/>
              <a:gd name="csY1278" fmla="*/ 1538145 h 2068322"/>
              <a:gd name="csX1279" fmla="*/ 4049745 w 4707406"/>
              <a:gd name="csY1279" fmla="*/ 1674958 h 2068322"/>
              <a:gd name="csX1280" fmla="*/ 4050474 w 4707406"/>
              <a:gd name="csY1280" fmla="*/ 1667633 h 2068322"/>
              <a:gd name="csX1281" fmla="*/ 4050656 w 4707406"/>
              <a:gd name="csY1281" fmla="*/ 1569946 h 2068322"/>
              <a:gd name="csX1282" fmla="*/ 4053745 w 4707406"/>
              <a:gd name="csY1282" fmla="*/ 1509247 h 2068322"/>
              <a:gd name="csX1283" fmla="*/ 4054289 w 4707406"/>
              <a:gd name="csY1283" fmla="*/ 1621521 h 2068322"/>
              <a:gd name="csX1284" fmla="*/ 4054651 w 4707406"/>
              <a:gd name="csY1284" fmla="*/ 1611319 h 2068322"/>
              <a:gd name="csX1285" fmla="*/ 4054832 w 4707406"/>
              <a:gd name="csY1285" fmla="*/ 1580515 h 2068322"/>
              <a:gd name="csX1286" fmla="*/ 4055554 w 4707406"/>
              <a:gd name="csY1286" fmla="*/ 1657508 h 2068322"/>
              <a:gd name="csX1287" fmla="*/ 4058795 w 4707406"/>
              <a:gd name="csY1287" fmla="*/ 1530900 h 2068322"/>
              <a:gd name="csX1288" fmla="*/ 4058974 w 4707406"/>
              <a:gd name="csY1288" fmla="*/ 1664933 h 2068322"/>
              <a:gd name="csX1289" fmla="*/ 4059154 w 4707406"/>
              <a:gd name="csY1289" fmla="*/ 1691464 h 2068322"/>
              <a:gd name="csX1290" fmla="*/ 4061302 w 4707406"/>
              <a:gd name="csY1290" fmla="*/ 1551240 h 2068322"/>
              <a:gd name="csX1291" fmla="*/ 4063086 w 4707406"/>
              <a:gd name="csY1291" fmla="*/ 1566623 h 2068322"/>
              <a:gd name="csX1292" fmla="*/ 4063264 w 4707406"/>
              <a:gd name="csY1292" fmla="*/ 1590901 h 2068322"/>
              <a:gd name="csX1293" fmla="*/ 4066104 w 4707406"/>
              <a:gd name="csY1293" fmla="*/ 1533630 h 2068322"/>
              <a:gd name="csX1294" fmla="*/ 4066812 w 4707406"/>
              <a:gd name="csY1294" fmla="*/ 1678804 h 2068322"/>
              <a:gd name="csX1295" fmla="*/ 4067166 w 4707406"/>
              <a:gd name="csY1295" fmla="*/ 1567333 h 2068322"/>
              <a:gd name="csX1296" fmla="*/ 4067342 w 4707406"/>
              <a:gd name="csY1296" fmla="*/ 1550354 h 2068322"/>
              <a:gd name="csX1297" fmla="*/ 4070162 w 4707406"/>
              <a:gd name="csY1297" fmla="*/ 1649232 h 2068322"/>
              <a:gd name="csX1298" fmla="*/ 4071215 w 4707406"/>
              <a:gd name="csY1298" fmla="*/ 1535991 h 2068322"/>
              <a:gd name="csX1299" fmla="*/ 4071390 w 4707406"/>
              <a:gd name="csY1299" fmla="*/ 1600841 h 2068322"/>
              <a:gd name="csX1300" fmla="*/ 4071566 w 4707406"/>
              <a:gd name="csY1300" fmla="*/ 1611775 h 2068322"/>
              <a:gd name="csX1301" fmla="*/ 4073315 w 4707406"/>
              <a:gd name="csY1301" fmla="*/ 1418402 h 2068322"/>
              <a:gd name="csX1302" fmla="*/ 4073839 w 4707406"/>
              <a:gd name="csY1302" fmla="*/ 1620505 h 2068322"/>
              <a:gd name="csX1303" fmla="*/ 4075582 w 4707406"/>
              <a:gd name="csY1303" fmla="*/ 1596625 h 2068322"/>
              <a:gd name="csX1304" fmla="*/ 4075756 w 4707406"/>
              <a:gd name="csY1304" fmla="*/ 1647738 h 2068322"/>
              <a:gd name="csX1305" fmla="*/ 4078531 w 4707406"/>
              <a:gd name="csY1305" fmla="*/ 1668132 h 2068322"/>
              <a:gd name="csX1306" fmla="*/ 4079741 w 4707406"/>
              <a:gd name="csY1306" fmla="*/ 1290742 h 2068322"/>
              <a:gd name="csX1307" fmla="*/ 4079914 w 4707406"/>
              <a:gd name="csY1307" fmla="*/ 1183344 h 2068322"/>
              <a:gd name="csX1308" fmla="*/ 4082839 w 4707406"/>
              <a:gd name="csY1308" fmla="*/ 1698185 h 2068322"/>
              <a:gd name="csX1309" fmla="*/ 4083868 w 4707406"/>
              <a:gd name="csY1309" fmla="*/ 1646868 h 2068322"/>
              <a:gd name="csX1310" fmla="*/ 4084039 w 4707406"/>
              <a:gd name="csY1310" fmla="*/ 1699414 h 2068322"/>
              <a:gd name="csX1311" fmla="*/ 4086261 w 4707406"/>
              <a:gd name="csY1311" fmla="*/ 1582358 h 2068322"/>
              <a:gd name="csX1312" fmla="*/ 4087454 w 4707406"/>
              <a:gd name="csY1312" fmla="*/ 1702561 h 2068322"/>
              <a:gd name="csX1313" fmla="*/ 4087964 w 4707406"/>
              <a:gd name="csY1313" fmla="*/ 1645522 h 2068322"/>
              <a:gd name="csX1314" fmla="*/ 4088134 w 4707406"/>
              <a:gd name="csY1314" fmla="*/ 1665338 h 2068322"/>
              <a:gd name="csX1315" fmla="*/ 4090508 w 4707406"/>
              <a:gd name="csY1315" fmla="*/ 1613991 h 2068322"/>
              <a:gd name="csX1316" fmla="*/ 4091354 w 4707406"/>
              <a:gd name="csY1316" fmla="*/ 1801260 h 2068322"/>
              <a:gd name="csX1317" fmla="*/ 4092198 w 4707406"/>
              <a:gd name="csY1317" fmla="*/ 1728067 h 2068322"/>
              <a:gd name="csX1318" fmla="*/ 4092366 w 4707406"/>
              <a:gd name="csY1318" fmla="*/ 1630454 h 2068322"/>
              <a:gd name="csX1319" fmla="*/ 4096063 w 4707406"/>
              <a:gd name="csY1319" fmla="*/ 1794521 h 2068322"/>
              <a:gd name="csX1320" fmla="*/ 4096398 w 4707406"/>
              <a:gd name="csY1320" fmla="*/ 1752896 h 2068322"/>
              <a:gd name="csX1321" fmla="*/ 4096565 w 4707406"/>
              <a:gd name="csY1321" fmla="*/ 1704644 h 2068322"/>
              <a:gd name="csX1322" fmla="*/ 4097902 w 4707406"/>
              <a:gd name="csY1322" fmla="*/ 1837987 h 2068322"/>
              <a:gd name="csX1323" fmla="*/ 4100233 w 4707406"/>
              <a:gd name="csY1323" fmla="*/ 1676341 h 2068322"/>
              <a:gd name="csX1324" fmla="*/ 4100400 w 4707406"/>
              <a:gd name="csY1324" fmla="*/ 1678843 h 2068322"/>
              <a:gd name="csX1325" fmla="*/ 4100565 w 4707406"/>
              <a:gd name="csY1325" fmla="*/ 1653878 h 2068322"/>
              <a:gd name="csX1326" fmla="*/ 4100898 w 4707406"/>
              <a:gd name="csY1326" fmla="*/ 1713693 h 2068322"/>
              <a:gd name="csX1327" fmla="*/ 4102058 w 4707406"/>
              <a:gd name="csY1327" fmla="*/ 1501730 h 2068322"/>
              <a:gd name="csX1328" fmla="*/ 4104701 w 4707406"/>
              <a:gd name="csY1328" fmla="*/ 1616768 h 2068322"/>
              <a:gd name="csX1329" fmla="*/ 4104866 w 4707406"/>
              <a:gd name="csY1329" fmla="*/ 1667206 h 2068322"/>
              <a:gd name="csX1330" fmla="*/ 4105196 w 4707406"/>
              <a:gd name="csY1330" fmla="*/ 1620547 h 2068322"/>
              <a:gd name="csX1331" fmla="*/ 4107823 w 4707406"/>
              <a:gd name="csY1331" fmla="*/ 1792823 h 2068322"/>
              <a:gd name="csX1332" fmla="*/ 4108806 w 4707406"/>
              <a:gd name="csY1332" fmla="*/ 1702269 h 2068322"/>
              <a:gd name="csX1333" fmla="*/ 4108969 w 4707406"/>
              <a:gd name="csY1333" fmla="*/ 1751169 h 2068322"/>
              <a:gd name="csX1334" fmla="*/ 4109623 w 4707406"/>
              <a:gd name="csY1334" fmla="*/ 1697085 h 2068322"/>
              <a:gd name="csX1335" fmla="*/ 4111253 w 4707406"/>
              <a:gd name="csY1335" fmla="*/ 1857552 h 2068322"/>
              <a:gd name="csX1336" fmla="*/ 4113040 w 4707406"/>
              <a:gd name="csY1336" fmla="*/ 1758986 h 2068322"/>
              <a:gd name="csX1337" fmla="*/ 4113203 w 4707406"/>
              <a:gd name="csY1337" fmla="*/ 1820630 h 2068322"/>
              <a:gd name="csX1338" fmla="*/ 4114175 w 4707406"/>
              <a:gd name="csY1338" fmla="*/ 1736101 h 2068322"/>
              <a:gd name="csX1339" fmla="*/ 4115469 w 4707406"/>
              <a:gd name="csY1339" fmla="*/ 1872762 h 2068322"/>
              <a:gd name="csX1340" fmla="*/ 4117082 w 4707406"/>
              <a:gd name="csY1340" fmla="*/ 1779693 h 2068322"/>
              <a:gd name="csX1341" fmla="*/ 4117243 w 4707406"/>
              <a:gd name="csY1341" fmla="*/ 1809805 h 2068322"/>
              <a:gd name="csX1342" fmla="*/ 4121093 w 4707406"/>
              <a:gd name="csY1342" fmla="*/ 1600346 h 2068322"/>
              <a:gd name="csX1343" fmla="*/ 4121252 w 4707406"/>
              <a:gd name="csY1343" fmla="*/ 1645695 h 2068322"/>
              <a:gd name="csX1344" fmla="*/ 4121412 w 4707406"/>
              <a:gd name="csY1344" fmla="*/ 1641276 h 2068322"/>
              <a:gd name="csX1345" fmla="*/ 4121891 w 4707406"/>
              <a:gd name="csY1345" fmla="*/ 1639318 h 2068322"/>
              <a:gd name="csX1346" fmla="*/ 4124915 w 4707406"/>
              <a:gd name="csY1346" fmla="*/ 1808954 h 2068322"/>
              <a:gd name="csX1347" fmla="*/ 4125391 w 4707406"/>
              <a:gd name="csY1347" fmla="*/ 1796344 h 2068322"/>
              <a:gd name="csX1348" fmla="*/ 4125550 w 4707406"/>
              <a:gd name="csY1348" fmla="*/ 1798303 h 2068322"/>
              <a:gd name="csX1349" fmla="*/ 4128868 w 4707406"/>
              <a:gd name="csY1349" fmla="*/ 1722395 h 2068322"/>
              <a:gd name="csX1350" fmla="*/ 4129026 w 4707406"/>
              <a:gd name="csY1350" fmla="*/ 1845356 h 2068322"/>
              <a:gd name="csX1351" fmla="*/ 4129655 w 4707406"/>
              <a:gd name="csY1351" fmla="*/ 1834198 h 2068322"/>
              <a:gd name="csX1352" fmla="*/ 4129812 w 4707406"/>
              <a:gd name="csY1352" fmla="*/ 1777455 h 2068322"/>
              <a:gd name="csX1353" fmla="*/ 4130127 w 4707406"/>
              <a:gd name="csY1353" fmla="*/ 1840186 h 2068322"/>
              <a:gd name="csX1354" fmla="*/ 4133730 w 4707406"/>
              <a:gd name="csY1354" fmla="*/ 1690550 h 2068322"/>
              <a:gd name="csX1355" fmla="*/ 4133886 w 4707406"/>
              <a:gd name="csY1355" fmla="*/ 1759760 h 2068322"/>
              <a:gd name="csX1356" fmla="*/ 4134665 w 4707406"/>
              <a:gd name="csY1356" fmla="*/ 1765662 h 2068322"/>
              <a:gd name="csX1357" fmla="*/ 4137463 w 4707406"/>
              <a:gd name="csY1357" fmla="*/ 1639890 h 2068322"/>
              <a:gd name="csX1358" fmla="*/ 4137928 w 4707406"/>
              <a:gd name="csY1358" fmla="*/ 1645897 h 2068322"/>
              <a:gd name="csX1359" fmla="*/ 4138084 w 4707406"/>
              <a:gd name="csY1359" fmla="*/ 1664579 h 2068322"/>
              <a:gd name="csX1360" fmla="*/ 4138857 w 4707406"/>
              <a:gd name="csY1360" fmla="*/ 1741855 h 2068322"/>
              <a:gd name="csX1361" fmla="*/ 4139321 w 4707406"/>
              <a:gd name="csY1361" fmla="*/ 1617511 h 2068322"/>
              <a:gd name="csX1362" fmla="*/ 4142095 w 4707406"/>
              <a:gd name="csY1362" fmla="*/ 1634744 h 2068322"/>
              <a:gd name="csX1363" fmla="*/ 4142248 w 4707406"/>
              <a:gd name="csY1363" fmla="*/ 1686148 h 2068322"/>
              <a:gd name="csX1364" fmla="*/ 4145007 w 4707406"/>
              <a:gd name="csY1364" fmla="*/ 1711767 h 2068322"/>
              <a:gd name="csX1365" fmla="*/ 4146076 w 4707406"/>
              <a:gd name="csY1365" fmla="*/ 1600435 h 2068322"/>
              <a:gd name="csX1366" fmla="*/ 4146229 w 4707406"/>
              <a:gd name="csY1366" fmla="*/ 1608724 h 2068322"/>
              <a:gd name="csX1367" fmla="*/ 4146382 w 4707406"/>
              <a:gd name="csY1367" fmla="*/ 1674782 h 2068322"/>
              <a:gd name="csX1368" fmla="*/ 4146686 w 4707406"/>
              <a:gd name="csY1368" fmla="*/ 1603754 h 2068322"/>
              <a:gd name="csX1369" fmla="*/ 4148816 w 4707406"/>
              <a:gd name="csY1369" fmla="*/ 1757948 h 2068322"/>
              <a:gd name="csX1370" fmla="*/ 4150483 w 4707406"/>
              <a:gd name="csY1370" fmla="*/ 1737651 h 2068322"/>
              <a:gd name="csX1371" fmla="*/ 4150634 w 4707406"/>
              <a:gd name="csY1371" fmla="*/ 1698477 h 2068322"/>
              <a:gd name="csX1372" fmla="*/ 4153350 w 4707406"/>
              <a:gd name="csY1372" fmla="*/ 1673580 h 2068322"/>
              <a:gd name="csX1373" fmla="*/ 4153501 w 4707406"/>
              <a:gd name="csY1373" fmla="*/ 1792682 h 2068322"/>
              <a:gd name="csX1374" fmla="*/ 4154553 w 4707406"/>
              <a:gd name="csY1374" fmla="*/ 1707896 h 2068322"/>
              <a:gd name="csX1375" fmla="*/ 4154703 w 4707406"/>
              <a:gd name="csY1375" fmla="*/ 1709249 h 2068322"/>
              <a:gd name="csX1376" fmla="*/ 4155753 w 4707406"/>
              <a:gd name="csY1376" fmla="*/ 1790496 h 2068322"/>
              <a:gd name="csX1377" fmla="*/ 4156053 w 4707406"/>
              <a:gd name="csY1377" fmla="*/ 1685737 h 2068322"/>
              <a:gd name="csX1378" fmla="*/ 4158742 w 4707406"/>
              <a:gd name="csY1378" fmla="*/ 1736474 h 2068322"/>
              <a:gd name="csX1379" fmla="*/ 4158891 w 4707406"/>
              <a:gd name="csY1379" fmla="*/ 1726211 h 2068322"/>
              <a:gd name="csX1380" fmla="*/ 4159784 w 4707406"/>
              <a:gd name="csY1380" fmla="*/ 1738363 h 2068322"/>
              <a:gd name="csX1381" fmla="*/ 4162454 w 4707406"/>
              <a:gd name="csY1381" fmla="*/ 1472939 h 2068322"/>
              <a:gd name="csX1382" fmla="*/ 4162898 w 4707406"/>
              <a:gd name="csY1382" fmla="*/ 1485303 h 2068322"/>
              <a:gd name="csX1383" fmla="*/ 4163046 w 4707406"/>
              <a:gd name="csY1383" fmla="*/ 1451496 h 2068322"/>
              <a:gd name="csX1384" fmla="*/ 4165111 w 4707406"/>
              <a:gd name="csY1384" fmla="*/ 1390948 h 2068322"/>
              <a:gd name="csX1385" fmla="*/ 4167023 w 4707406"/>
              <a:gd name="csY1385" fmla="*/ 1555727 h 2068322"/>
              <a:gd name="csX1386" fmla="*/ 4167169 w 4707406"/>
              <a:gd name="csY1386" fmla="*/ 1556855 h 2068322"/>
              <a:gd name="csX1387" fmla="*/ 4168488 w 4707406"/>
              <a:gd name="csY1387" fmla="*/ 1506252 h 2068322"/>
              <a:gd name="csX1388" fmla="*/ 4169511 w 4707406"/>
              <a:gd name="csY1388" fmla="*/ 1663871 h 2068322"/>
              <a:gd name="csX1389" fmla="*/ 4171261 w 4707406"/>
              <a:gd name="csY1389" fmla="*/ 1646136 h 2068322"/>
              <a:gd name="csX1390" fmla="*/ 4171407 w 4707406"/>
              <a:gd name="csY1390" fmla="*/ 1696390 h 2068322"/>
              <a:gd name="csX1391" fmla="*/ 4172570 w 4707406"/>
              <a:gd name="csY1391" fmla="*/ 1619324 h 2068322"/>
              <a:gd name="csX1392" fmla="*/ 4173876 w 4707406"/>
              <a:gd name="csY1392" fmla="*/ 1763871 h 2068322"/>
              <a:gd name="csX1393" fmla="*/ 4175466 w 4707406"/>
              <a:gd name="csY1393" fmla="*/ 1652576 h 2068322"/>
              <a:gd name="csX1394" fmla="*/ 4175611 w 4707406"/>
              <a:gd name="csY1394" fmla="*/ 1689790 h 2068322"/>
              <a:gd name="csX1395" fmla="*/ 4176332 w 4707406"/>
              <a:gd name="csY1395" fmla="*/ 1690737 h 2068322"/>
              <a:gd name="csX1396" fmla="*/ 4177773 w 4707406"/>
              <a:gd name="csY1396" fmla="*/ 1362725 h 2068322"/>
              <a:gd name="csX1397" fmla="*/ 4179496 w 4707406"/>
              <a:gd name="csY1397" fmla="*/ 1654099 h 2068322"/>
              <a:gd name="csX1398" fmla="*/ 4179639 w 4707406"/>
              <a:gd name="csY1398" fmla="*/ 1591025 h 2068322"/>
              <a:gd name="csX1399" fmla="*/ 4180069 w 4707406"/>
              <a:gd name="csY1399" fmla="*/ 1560439 h 2068322"/>
              <a:gd name="csX1400" fmla="*/ 4183780 w 4707406"/>
              <a:gd name="csY1400" fmla="*/ 1730847 h 2068322"/>
              <a:gd name="csX1401" fmla="*/ 4183922 w 4707406"/>
              <a:gd name="csY1401" fmla="*/ 1666179 h 2068322"/>
              <a:gd name="csX1402" fmla="*/ 4187889 w 4707406"/>
              <a:gd name="csY1402" fmla="*/ 1792535 h 2068322"/>
              <a:gd name="csX1403" fmla="*/ 4188029 w 4707406"/>
              <a:gd name="csY1403" fmla="*/ 1754386 h 2068322"/>
              <a:gd name="csX1404" fmla="*/ 4188312 w 4707406"/>
              <a:gd name="csY1404" fmla="*/ 1813951 h 2068322"/>
              <a:gd name="csX1405" fmla="*/ 4189017 w 4707406"/>
              <a:gd name="csY1405" fmla="*/ 1699161 h 2068322"/>
              <a:gd name="csX1406" fmla="*/ 4192106 w 4707406"/>
              <a:gd name="csY1406" fmla="*/ 1789745 h 2068322"/>
              <a:gd name="csX1407" fmla="*/ 4192246 w 4707406"/>
              <a:gd name="csY1407" fmla="*/ 1761580 h 2068322"/>
              <a:gd name="csX1408" fmla="*/ 4192386 w 4707406"/>
              <a:gd name="csY1408" fmla="*/ 1736916 h 2068322"/>
              <a:gd name="csX1409" fmla="*/ 4193645 w 4707406"/>
              <a:gd name="csY1409" fmla="*/ 1860189 h 2068322"/>
              <a:gd name="csX1410" fmla="*/ 4196152 w 4707406"/>
              <a:gd name="csY1410" fmla="*/ 1812169 h 2068322"/>
              <a:gd name="csX1411" fmla="*/ 4196291 w 4707406"/>
              <a:gd name="csY1411" fmla="*/ 1848408 h 2068322"/>
              <a:gd name="csX1412" fmla="*/ 4196847 w 4707406"/>
              <a:gd name="csY1412" fmla="*/ 1861354 h 2068322"/>
              <a:gd name="csX1413" fmla="*/ 4197540 w 4707406"/>
              <a:gd name="csY1413" fmla="*/ 1610081 h 2068322"/>
              <a:gd name="csX1414" fmla="*/ 4200306 w 4707406"/>
              <a:gd name="csY1414" fmla="*/ 1785478 h 2068322"/>
              <a:gd name="csX1415" fmla="*/ 4200444 w 4707406"/>
              <a:gd name="csY1415" fmla="*/ 1787999 h 2068322"/>
              <a:gd name="csX1416" fmla="*/ 4200995 w 4707406"/>
              <a:gd name="csY1416" fmla="*/ 1846739 h 2068322"/>
              <a:gd name="csX1417" fmla="*/ 4201546 w 4707406"/>
              <a:gd name="csY1417" fmla="*/ 1702165 h 2068322"/>
              <a:gd name="csX1418" fmla="*/ 4204564 w 4707406"/>
              <a:gd name="csY1418" fmla="*/ 1773672 h 2068322"/>
              <a:gd name="csX1419" fmla="*/ 4204701 w 4707406"/>
              <a:gd name="csY1419" fmla="*/ 1770163 h 2068322"/>
              <a:gd name="csX1420" fmla="*/ 4205521 w 4707406"/>
              <a:gd name="csY1420" fmla="*/ 1766636 h 2068322"/>
              <a:gd name="csX1421" fmla="*/ 4208654 w 4707406"/>
              <a:gd name="csY1421" fmla="*/ 1876286 h 2068322"/>
              <a:gd name="csX1422" fmla="*/ 4208789 w 4707406"/>
              <a:gd name="csY1422" fmla="*/ 1790725 h 2068322"/>
              <a:gd name="csX1423" fmla="*/ 4210686 w 4707406"/>
              <a:gd name="csY1423" fmla="*/ 1763880 h 2068322"/>
              <a:gd name="csX1424" fmla="*/ 4211497 w 4707406"/>
              <a:gd name="csY1424" fmla="*/ 1882469 h 2068322"/>
              <a:gd name="csX1425" fmla="*/ 4212847 w 4707406"/>
              <a:gd name="csY1425" fmla="*/ 1769921 h 2068322"/>
              <a:gd name="csX1426" fmla="*/ 4212982 w 4707406"/>
              <a:gd name="csY1426" fmla="*/ 1753004 h 2068322"/>
              <a:gd name="csX1427" fmla="*/ 4214058 w 4707406"/>
              <a:gd name="csY1427" fmla="*/ 1790050 h 2068322"/>
              <a:gd name="csX1428" fmla="*/ 4216205 w 4707406"/>
              <a:gd name="csY1428" fmla="*/ 1630097 h 2068322"/>
              <a:gd name="csX1429" fmla="*/ 4217007 w 4707406"/>
              <a:gd name="csY1429" fmla="*/ 1651646 h 2068322"/>
              <a:gd name="csX1430" fmla="*/ 4217141 w 4707406"/>
              <a:gd name="csY1430" fmla="*/ 1658732 h 2068322"/>
              <a:gd name="csX1431" fmla="*/ 4218742 w 4707406"/>
              <a:gd name="csY1431" fmla="*/ 1618787 h 2068322"/>
              <a:gd name="csX1432" fmla="*/ 4221003 w 4707406"/>
              <a:gd name="csY1432" fmla="*/ 1797978 h 2068322"/>
              <a:gd name="csX1433" fmla="*/ 4221136 w 4707406"/>
              <a:gd name="csY1433" fmla="*/ 1774803 h 2068322"/>
              <a:gd name="csX1434" fmla="*/ 4221269 w 4707406"/>
              <a:gd name="csY1434" fmla="*/ 1841881 h 2068322"/>
              <a:gd name="csX1435" fmla="*/ 4224442 w 4707406"/>
              <a:gd name="csY1435" fmla="*/ 1692134 h 2068322"/>
              <a:gd name="csX1436" fmla="*/ 4225365 w 4707406"/>
              <a:gd name="csY1436" fmla="*/ 1744457 h 2068322"/>
              <a:gd name="csX1437" fmla="*/ 4225497 w 4707406"/>
              <a:gd name="csY1437" fmla="*/ 1735522 h 2068322"/>
              <a:gd name="csX1438" fmla="*/ 4227860 w 4707406"/>
              <a:gd name="csY1438" fmla="*/ 1829298 h 2068322"/>
              <a:gd name="csX1439" fmla="*/ 4228384 w 4707406"/>
              <a:gd name="csY1439" fmla="*/ 1671965 h 2068322"/>
              <a:gd name="csX1440" fmla="*/ 4229561 w 4707406"/>
              <a:gd name="csY1440" fmla="*/ 1788062 h 2068322"/>
              <a:gd name="csX1441" fmla="*/ 4229691 w 4707406"/>
              <a:gd name="csY1441" fmla="*/ 1727598 h 2068322"/>
              <a:gd name="csX1442" fmla="*/ 4230474 w 4707406"/>
              <a:gd name="csY1442" fmla="*/ 1755732 h 2068322"/>
              <a:gd name="csX1443" fmla="*/ 4233464 w 4707406"/>
              <a:gd name="csY1443" fmla="*/ 1485266 h 2068322"/>
              <a:gd name="csX1444" fmla="*/ 4233724 w 4707406"/>
              <a:gd name="csY1444" fmla="*/ 1569309 h 2068322"/>
              <a:gd name="csX1445" fmla="*/ 4233853 w 4707406"/>
              <a:gd name="csY1445" fmla="*/ 1524661 h 2068322"/>
              <a:gd name="csX1446" fmla="*/ 4234501 w 4707406"/>
              <a:gd name="csY1446" fmla="*/ 1521650 h 2068322"/>
              <a:gd name="csX1447" fmla="*/ 4237083 w 4707406"/>
              <a:gd name="csY1447" fmla="*/ 1720920 h 2068322"/>
              <a:gd name="csX1448" fmla="*/ 4237855 w 4707406"/>
              <a:gd name="csY1448" fmla="*/ 1675143 h 2068322"/>
              <a:gd name="csX1449" fmla="*/ 4237983 w 4707406"/>
              <a:gd name="csY1449" fmla="*/ 1651491 h 2068322"/>
              <a:gd name="csX1450" fmla="*/ 4238754 w 4707406"/>
              <a:gd name="csY1450" fmla="*/ 1638745 h 2068322"/>
              <a:gd name="csX1451" fmla="*/ 4241699 w 4707406"/>
              <a:gd name="csY1451" fmla="*/ 1807266 h 2068322"/>
              <a:gd name="csX1452" fmla="*/ 4241954 w 4707406"/>
              <a:gd name="csY1452" fmla="*/ 1747300 h 2068322"/>
              <a:gd name="csX1453" fmla="*/ 4242082 w 4707406"/>
              <a:gd name="csY1453" fmla="*/ 1796391 h 2068322"/>
              <a:gd name="csX1454" fmla="*/ 4244882 w 4707406"/>
              <a:gd name="csY1454" fmla="*/ 1842217 h 2068322"/>
              <a:gd name="csX1455" fmla="*/ 4245136 w 4707406"/>
              <a:gd name="csY1455" fmla="*/ 1722371 h 2068322"/>
              <a:gd name="csX1456" fmla="*/ 4246150 w 4707406"/>
              <a:gd name="csY1456" fmla="*/ 1785815 h 2068322"/>
              <a:gd name="csX1457" fmla="*/ 4246277 w 4707406"/>
              <a:gd name="csY1457" fmla="*/ 1857244 h 2068322"/>
              <a:gd name="csX1458" fmla="*/ 4246403 w 4707406"/>
              <a:gd name="csY1458" fmla="*/ 1764930 h 2068322"/>
              <a:gd name="csX1459" fmla="*/ 4250187 w 4707406"/>
              <a:gd name="csY1459" fmla="*/ 1896213 h 2068322"/>
              <a:gd name="csX1460" fmla="*/ 4250313 w 4707406"/>
              <a:gd name="csY1460" fmla="*/ 1846951 h 2068322"/>
              <a:gd name="csX1461" fmla="*/ 4250438 w 4707406"/>
              <a:gd name="csY1461" fmla="*/ 1832475 h 2068322"/>
              <a:gd name="csX1462" fmla="*/ 4251191 w 4707406"/>
              <a:gd name="csY1462" fmla="*/ 1889339 h 2068322"/>
              <a:gd name="csX1463" fmla="*/ 4252569 w 4707406"/>
              <a:gd name="csY1463" fmla="*/ 1791141 h 2068322"/>
              <a:gd name="csX1464" fmla="*/ 4254443 w 4707406"/>
              <a:gd name="csY1464" fmla="*/ 1836707 h 2068322"/>
              <a:gd name="csX1465" fmla="*/ 4254568 w 4707406"/>
              <a:gd name="csY1465" fmla="*/ 1802468 h 2068322"/>
              <a:gd name="csX1466" fmla="*/ 4254817 w 4707406"/>
              <a:gd name="csY1466" fmla="*/ 1789336 h 2068322"/>
              <a:gd name="csX1467" fmla="*/ 4255316 w 4707406"/>
              <a:gd name="csY1467" fmla="*/ 1923255 h 2068322"/>
              <a:gd name="csX1468" fmla="*/ 4258666 w 4707406"/>
              <a:gd name="csY1468" fmla="*/ 1839269 h 2068322"/>
              <a:gd name="csX1469" fmla="*/ 4258790 w 4707406"/>
              <a:gd name="csY1469" fmla="*/ 1818392 h 2068322"/>
              <a:gd name="csX1470" fmla="*/ 4259779 w 4707406"/>
              <a:gd name="csY1470" fmla="*/ 1783702 h 2068322"/>
              <a:gd name="csX1471" fmla="*/ 4261504 w 4707406"/>
              <a:gd name="csY1471" fmla="*/ 1876123 h 2068322"/>
              <a:gd name="csX1472" fmla="*/ 4262856 w 4707406"/>
              <a:gd name="csY1472" fmla="*/ 1796442 h 2068322"/>
              <a:gd name="csX1473" fmla="*/ 4262979 w 4707406"/>
              <a:gd name="csY1473" fmla="*/ 1804225 h 2068322"/>
              <a:gd name="csX1474" fmla="*/ 4265428 w 4707406"/>
              <a:gd name="csY1474" fmla="*/ 1789792 h 2068322"/>
              <a:gd name="csX1475" fmla="*/ 4265794 w 4707406"/>
              <a:gd name="csY1475" fmla="*/ 1897526 h 2068322"/>
              <a:gd name="csX1476" fmla="*/ 4267013 w 4707406"/>
              <a:gd name="csY1476" fmla="*/ 1819242 h 2068322"/>
              <a:gd name="csX1477" fmla="*/ 4267135 w 4707406"/>
              <a:gd name="csY1477" fmla="*/ 1836871 h 2068322"/>
              <a:gd name="csX1478" fmla="*/ 4267501 w 4707406"/>
              <a:gd name="csY1478" fmla="*/ 1899578 h 2068322"/>
              <a:gd name="csX1479" fmla="*/ 4269687 w 4707406"/>
              <a:gd name="csY1479" fmla="*/ 1780817 h 2068322"/>
              <a:gd name="csX1480" fmla="*/ 4271139 w 4707406"/>
              <a:gd name="csY1480" fmla="*/ 1843349 h 2068322"/>
              <a:gd name="csX1481" fmla="*/ 4271260 w 4707406"/>
              <a:gd name="csY1481" fmla="*/ 1832905 h 2068322"/>
              <a:gd name="csX1482" fmla="*/ 4272829 w 4707406"/>
              <a:gd name="csY1482" fmla="*/ 1890564 h 2068322"/>
              <a:gd name="csX1483" fmla="*/ 4274513 w 4707406"/>
              <a:gd name="csY1483" fmla="*/ 1749594 h 2068322"/>
              <a:gd name="csX1484" fmla="*/ 4275233 w 4707406"/>
              <a:gd name="csY1484" fmla="*/ 1790685 h 2068322"/>
              <a:gd name="csX1485" fmla="*/ 4275354 w 4707406"/>
              <a:gd name="csY1485" fmla="*/ 1859065 h 2068322"/>
              <a:gd name="csX1486" fmla="*/ 4276910 w 4707406"/>
              <a:gd name="csY1486" fmla="*/ 1769086 h 2068322"/>
              <a:gd name="csX1487" fmla="*/ 4278343 w 4707406"/>
              <a:gd name="csY1487" fmla="*/ 1887155 h 2068322"/>
              <a:gd name="csX1488" fmla="*/ 4279416 w 4707406"/>
              <a:gd name="csY1488" fmla="*/ 1845306 h 2068322"/>
              <a:gd name="csX1489" fmla="*/ 4279535 w 4707406"/>
              <a:gd name="csY1489" fmla="*/ 1886738 h 2068322"/>
              <a:gd name="csX1490" fmla="*/ 4281317 w 4707406"/>
              <a:gd name="csY1490" fmla="*/ 1702149 h 2068322"/>
              <a:gd name="csX1491" fmla="*/ 4283566 w 4707406"/>
              <a:gd name="csY1491" fmla="*/ 1822122 h 2068322"/>
              <a:gd name="csX1492" fmla="*/ 4283684 w 4707406"/>
              <a:gd name="csY1492" fmla="*/ 1821560 h 2068322"/>
              <a:gd name="csX1493" fmla="*/ 4283920 w 4707406"/>
              <a:gd name="csY1493" fmla="*/ 1824836 h 2068322"/>
              <a:gd name="csX1494" fmla="*/ 4287801 w 4707406"/>
              <a:gd name="csY1494" fmla="*/ 1738397 h 2068322"/>
              <a:gd name="csX1495" fmla="*/ 4287918 w 4707406"/>
              <a:gd name="csY1495" fmla="*/ 1773799 h 2068322"/>
              <a:gd name="csX1496" fmla="*/ 4288269 w 4707406"/>
              <a:gd name="csY1496" fmla="*/ 1816815 h 2068322"/>
              <a:gd name="csX1497" fmla="*/ 4290955 w 4707406"/>
              <a:gd name="csY1497" fmla="*/ 1566589 h 2068322"/>
              <a:gd name="csX1498" fmla="*/ 4291887 w 4707406"/>
              <a:gd name="csY1498" fmla="*/ 1645047 h 2068322"/>
              <a:gd name="csX1499" fmla="*/ 4292003 w 4707406"/>
              <a:gd name="csY1499" fmla="*/ 1605038 h 2068322"/>
              <a:gd name="csX1500" fmla="*/ 4292119 w 4707406"/>
              <a:gd name="csY1500" fmla="*/ 1579000 h 2068322"/>
              <a:gd name="csX1501" fmla="*/ 4294208 w 4707406"/>
              <a:gd name="csY1501" fmla="*/ 1702514 h 2068322"/>
              <a:gd name="csX1502" fmla="*/ 4296057 w 4707406"/>
              <a:gd name="csY1502" fmla="*/ 1616029 h 2068322"/>
              <a:gd name="csX1503" fmla="*/ 4296173 w 4707406"/>
              <a:gd name="csY1503" fmla="*/ 1637799 h 2068322"/>
              <a:gd name="csX1504" fmla="*/ 4299164 w 4707406"/>
              <a:gd name="csY1504" fmla="*/ 1692887 h 2068322"/>
              <a:gd name="csX1505" fmla="*/ 4300081 w 4707406"/>
              <a:gd name="csY1505" fmla="*/ 1557384 h 2068322"/>
              <a:gd name="csX1506" fmla="*/ 4300310 w 4707406"/>
              <a:gd name="csY1506" fmla="*/ 1634051 h 2068322"/>
              <a:gd name="csX1507" fmla="*/ 4300424 w 4707406"/>
              <a:gd name="csY1507" fmla="*/ 1599823 h 2068322"/>
              <a:gd name="csX1508" fmla="*/ 4301453 w 4707406"/>
              <a:gd name="csY1508" fmla="*/ 1680225 h 2068322"/>
              <a:gd name="csX1509" fmla="*/ 4304302 w 4707406"/>
              <a:gd name="csY1509" fmla="*/ 1431808 h 2068322"/>
              <a:gd name="csX1510" fmla="*/ 4304416 w 4707406"/>
              <a:gd name="csY1510" fmla="*/ 1503783 h 2068322"/>
              <a:gd name="csX1511" fmla="*/ 4304529 w 4707406"/>
              <a:gd name="csY1511" fmla="*/ 1512980 h 2068322"/>
              <a:gd name="csX1512" fmla="*/ 4305324 w 4707406"/>
              <a:gd name="csY1512" fmla="*/ 1475220 h 2068322"/>
              <a:gd name="csX1513" fmla="*/ 4308603 w 4707406"/>
              <a:gd name="csY1513" fmla="*/ 1601923 h 2068322"/>
              <a:gd name="csX1514" fmla="*/ 4308716 w 4707406"/>
              <a:gd name="csY1514" fmla="*/ 1568265 h 2068322"/>
              <a:gd name="csX1515" fmla="*/ 4309617 w 4707406"/>
              <a:gd name="csY1515" fmla="*/ 1652811 h 2068322"/>
              <a:gd name="csX1516" fmla="*/ 4312646 w 4707406"/>
              <a:gd name="csY1516" fmla="*/ 1526880 h 2068322"/>
              <a:gd name="csX1517" fmla="*/ 4312758 w 4707406"/>
              <a:gd name="csY1517" fmla="*/ 1530769 h 2068322"/>
              <a:gd name="csX1518" fmla="*/ 4312870 w 4707406"/>
              <a:gd name="csY1518" fmla="*/ 1596537 h 2068322"/>
              <a:gd name="csX1519" fmla="*/ 4313764 w 4707406"/>
              <a:gd name="csY1519" fmla="*/ 1534268 h 2068322"/>
              <a:gd name="csX1520" fmla="*/ 4316770 w 4707406"/>
              <a:gd name="csY1520" fmla="*/ 1734513 h 2068322"/>
              <a:gd name="csX1521" fmla="*/ 4316881 w 4707406"/>
              <a:gd name="csY1521" fmla="*/ 1673460 h 2068322"/>
              <a:gd name="csX1522" fmla="*/ 4316992 w 4707406"/>
              <a:gd name="csY1522" fmla="*/ 1635419 h 2068322"/>
              <a:gd name="csX1523" fmla="*/ 4320532 w 4707406"/>
              <a:gd name="csY1523" fmla="*/ 1792016 h 2068322"/>
              <a:gd name="csX1524" fmla="*/ 4321082 w 4707406"/>
              <a:gd name="csY1524" fmla="*/ 1748776 h 2068322"/>
              <a:gd name="csX1525" fmla="*/ 4321193 w 4707406"/>
              <a:gd name="csY1525" fmla="*/ 1754668 h 2068322"/>
              <a:gd name="csX1526" fmla="*/ 4322293 w 4707406"/>
              <a:gd name="csY1526" fmla="*/ 1697865 h 2068322"/>
              <a:gd name="csX1527" fmla="*/ 4325142 w 4707406"/>
              <a:gd name="csY1527" fmla="*/ 1823681 h 2068322"/>
              <a:gd name="csX1528" fmla="*/ 4325252 w 4707406"/>
              <a:gd name="csY1528" fmla="*/ 1781195 h 2068322"/>
              <a:gd name="csX1529" fmla="*/ 4325362 w 4707406"/>
              <a:gd name="csY1529" fmla="*/ 1806583 h 2068322"/>
              <a:gd name="csX1530" fmla="*/ 4325471 w 4707406"/>
              <a:gd name="csY1530" fmla="*/ 1729541 h 2068322"/>
              <a:gd name="csX1531" fmla="*/ 4325798 w 4707406"/>
              <a:gd name="csY1531" fmla="*/ 1867285 h 2068322"/>
              <a:gd name="csX1532" fmla="*/ 4329389 w 4707406"/>
              <a:gd name="csY1532" fmla="*/ 1812685 h 2068322"/>
              <a:gd name="csX1533" fmla="*/ 4329497 w 4707406"/>
              <a:gd name="csY1533" fmla="*/ 1818828 h 2068322"/>
              <a:gd name="csX1534" fmla="*/ 4330365 w 4707406"/>
              <a:gd name="csY1534" fmla="*/ 1903494 h 2068322"/>
              <a:gd name="csX1535" fmla="*/ 4332848 w 4707406"/>
              <a:gd name="csY1535" fmla="*/ 1594278 h 2068322"/>
              <a:gd name="csX1536" fmla="*/ 4333602 w 4707406"/>
              <a:gd name="csY1536" fmla="*/ 1721501 h 2068322"/>
              <a:gd name="csX1537" fmla="*/ 4333710 w 4707406"/>
              <a:gd name="csY1537" fmla="*/ 1790044 h 2068322"/>
              <a:gd name="csX1538" fmla="*/ 4334462 w 4707406"/>
              <a:gd name="csY1538" fmla="*/ 1269654 h 2068322"/>
              <a:gd name="csX1539" fmla="*/ 4337141 w 4707406"/>
              <a:gd name="csY1539" fmla="*/ 1899114 h 2068322"/>
              <a:gd name="csX1540" fmla="*/ 4337675 w 4707406"/>
              <a:gd name="csY1540" fmla="*/ 1758330 h 2068322"/>
              <a:gd name="csX1541" fmla="*/ 4337782 w 4707406"/>
              <a:gd name="csY1541" fmla="*/ 1657733 h 2068322"/>
              <a:gd name="csX1542" fmla="*/ 4340445 w 4707406"/>
              <a:gd name="csY1542" fmla="*/ 1899827 h 2068322"/>
              <a:gd name="csX1543" fmla="*/ 4341930 w 4707406"/>
              <a:gd name="csY1543" fmla="*/ 1801723 h 2068322"/>
              <a:gd name="csX1544" fmla="*/ 4342036 w 4707406"/>
              <a:gd name="csY1544" fmla="*/ 1787166 h 2068322"/>
              <a:gd name="csX1545" fmla="*/ 4342883 w 4707406"/>
              <a:gd name="csY1545" fmla="*/ 1829022 h 2068322"/>
              <a:gd name="csX1546" fmla="*/ 4345731 w 4707406"/>
              <a:gd name="csY1546" fmla="*/ 1672816 h 2068322"/>
              <a:gd name="csX1547" fmla="*/ 4346047 w 4707406"/>
              <a:gd name="csY1547" fmla="*/ 1727926 h 2068322"/>
              <a:gd name="csX1548" fmla="*/ 4346151 w 4707406"/>
              <a:gd name="csY1548" fmla="*/ 1683110 h 2068322"/>
              <a:gd name="csX1549" fmla="*/ 4349087 w 4707406"/>
              <a:gd name="csY1549" fmla="*/ 1612640 h 2068322"/>
              <a:gd name="csX1550" fmla="*/ 4349296 w 4707406"/>
              <a:gd name="csY1550" fmla="*/ 1731465 h 2068322"/>
              <a:gd name="csX1551" fmla="*/ 4350236 w 4707406"/>
              <a:gd name="csY1551" fmla="*/ 1660871 h 2068322"/>
              <a:gd name="csX1552" fmla="*/ 4350340 w 4707406"/>
              <a:gd name="csY1552" fmla="*/ 1680931 h 2068322"/>
              <a:gd name="csX1553" fmla="*/ 4351798 w 4707406"/>
              <a:gd name="csY1553" fmla="*/ 1798223 h 2068322"/>
              <a:gd name="csX1554" fmla="*/ 4352422 w 4707406"/>
              <a:gd name="csY1554" fmla="*/ 1659030 h 2068322"/>
              <a:gd name="csX1555" fmla="*/ 4354392 w 4707406"/>
              <a:gd name="csY1555" fmla="*/ 1733675 h 2068322"/>
              <a:gd name="csX1556" fmla="*/ 4354496 w 4707406"/>
              <a:gd name="csY1556" fmla="*/ 1727562 h 2068322"/>
              <a:gd name="csX1557" fmla="*/ 4355013 w 4707406"/>
              <a:gd name="csY1557" fmla="*/ 1683270 h 2068322"/>
              <a:gd name="csX1558" fmla="*/ 4358517 w 4707406"/>
              <a:gd name="csY1558" fmla="*/ 1861747 h 2068322"/>
              <a:gd name="csX1559" fmla="*/ 4358620 w 4707406"/>
              <a:gd name="csY1559" fmla="*/ 1732000 h 2068322"/>
              <a:gd name="csX1560" fmla="*/ 4358825 w 4707406"/>
              <a:gd name="csY1560" fmla="*/ 1712439 h 2068322"/>
              <a:gd name="csX1561" fmla="*/ 4360568 w 4707406"/>
              <a:gd name="csY1561" fmla="*/ 1849521 h 2068322"/>
              <a:gd name="csX1562" fmla="*/ 4362713 w 4707406"/>
              <a:gd name="csY1562" fmla="*/ 1809970 h 2068322"/>
              <a:gd name="csX1563" fmla="*/ 4362814 w 4707406"/>
              <a:gd name="csY1563" fmla="*/ 1845636 h 2068322"/>
              <a:gd name="csX1564" fmla="*/ 4365052 w 4707406"/>
              <a:gd name="csY1564" fmla="*/ 1725588 h 2068322"/>
              <a:gd name="csX1565" fmla="*/ 4365661 w 4707406"/>
              <a:gd name="csY1565" fmla="*/ 1876291 h 2068322"/>
              <a:gd name="csX1566" fmla="*/ 4366875 w 4707406"/>
              <a:gd name="csY1566" fmla="*/ 1844430 h 2068322"/>
              <a:gd name="csX1567" fmla="*/ 4366977 w 4707406"/>
              <a:gd name="csY1567" fmla="*/ 1788397 h 2068322"/>
              <a:gd name="csX1568" fmla="*/ 4367179 w 4707406"/>
              <a:gd name="csY1568" fmla="*/ 1873824 h 2068322"/>
              <a:gd name="csX1569" fmla="*/ 4369801 w 4707406"/>
              <a:gd name="csY1569" fmla="*/ 1678163 h 2068322"/>
              <a:gd name="csX1570" fmla="*/ 4371006 w 4707406"/>
              <a:gd name="csY1570" fmla="*/ 1785299 h 2068322"/>
              <a:gd name="csX1571" fmla="*/ 4371106 w 4707406"/>
              <a:gd name="csY1571" fmla="*/ 1782513 h 2068322"/>
              <a:gd name="csX1572" fmla="*/ 4372109 w 4707406"/>
              <a:gd name="csY1572" fmla="*/ 1607762 h 2068322"/>
              <a:gd name="csX1573" fmla="*/ 4374906 w 4707406"/>
              <a:gd name="csY1573" fmla="*/ 1870146 h 2068322"/>
              <a:gd name="csX1574" fmla="*/ 4375205 w 4707406"/>
              <a:gd name="csY1574" fmla="*/ 1727354 h 2068322"/>
              <a:gd name="csX1575" fmla="*/ 4375304 w 4707406"/>
              <a:gd name="csY1575" fmla="*/ 1697419 h 2068322"/>
              <a:gd name="csX1576" fmla="*/ 4376498 w 4707406"/>
              <a:gd name="csY1576" fmla="*/ 1833217 h 2068322"/>
              <a:gd name="csX1577" fmla="*/ 4378778 w 4707406"/>
              <a:gd name="csY1577" fmla="*/ 1506995 h 2068322"/>
              <a:gd name="csX1578" fmla="*/ 4379372 w 4707406"/>
              <a:gd name="csY1578" fmla="*/ 1614951 h 2068322"/>
              <a:gd name="csX1579" fmla="*/ 4379470 w 4707406"/>
              <a:gd name="csY1579" fmla="*/ 1647732 h 2068322"/>
              <a:gd name="csX1580" fmla="*/ 4382328 w 4707406"/>
              <a:gd name="csY1580" fmla="*/ 1910360 h 2068322"/>
              <a:gd name="csX1581" fmla="*/ 4383506 w 4707406"/>
              <a:gd name="csY1581" fmla="*/ 1830121 h 2068322"/>
              <a:gd name="csX1582" fmla="*/ 4383604 w 4707406"/>
              <a:gd name="csY1582" fmla="*/ 1840005 h 2068322"/>
              <a:gd name="csX1583" fmla="*/ 4384877 w 4707406"/>
              <a:gd name="csY1583" fmla="*/ 1826793 h 2068322"/>
              <a:gd name="csX1584" fmla="*/ 4387316 w 4707406"/>
              <a:gd name="csY1584" fmla="*/ 1987956 h 2068322"/>
              <a:gd name="csX1585" fmla="*/ 4387705 w 4707406"/>
              <a:gd name="csY1585" fmla="*/ 1886272 h 2068322"/>
              <a:gd name="csX1586" fmla="*/ 4387803 w 4707406"/>
              <a:gd name="csY1586" fmla="*/ 1856432 h 2068322"/>
              <a:gd name="csX1587" fmla="*/ 4388969 w 4707406"/>
              <a:gd name="csY1587" fmla="*/ 1943590 h 2068322"/>
              <a:gd name="csX1588" fmla="*/ 4391583 w 4707406"/>
              <a:gd name="csY1588" fmla="*/ 1794525 h 2068322"/>
              <a:gd name="csX1589" fmla="*/ 4391873 w 4707406"/>
              <a:gd name="csY1589" fmla="*/ 1818996 h 2068322"/>
              <a:gd name="csX1590" fmla="*/ 4391969 w 4707406"/>
              <a:gd name="csY1590" fmla="*/ 1944706 h 2068322"/>
              <a:gd name="csX1591" fmla="*/ 4393126 w 4707406"/>
              <a:gd name="csY1591" fmla="*/ 1807638 h 2068322"/>
              <a:gd name="csX1592" fmla="*/ 4396008 w 4707406"/>
              <a:gd name="csY1592" fmla="*/ 1884441 h 2068322"/>
              <a:gd name="csX1593" fmla="*/ 4396104 w 4707406"/>
              <a:gd name="csY1593" fmla="*/ 1936785 h 2068322"/>
              <a:gd name="csX1594" fmla="*/ 4396295 w 4707406"/>
              <a:gd name="csY1594" fmla="*/ 1954081 h 2068322"/>
              <a:gd name="csX1595" fmla="*/ 4397921 w 4707406"/>
              <a:gd name="csY1595" fmla="*/ 1673696 h 2068322"/>
              <a:gd name="csX1596" fmla="*/ 4400112 w 4707406"/>
              <a:gd name="csY1596" fmla="*/ 1857142 h 2068322"/>
              <a:gd name="csX1597" fmla="*/ 4400207 w 4707406"/>
              <a:gd name="csY1597" fmla="*/ 1763026 h 2068322"/>
              <a:gd name="csX1598" fmla="*/ 4400302 w 4707406"/>
              <a:gd name="csY1598" fmla="*/ 1705016 h 2068322"/>
              <a:gd name="csX1599" fmla="*/ 4402673 w 4707406"/>
              <a:gd name="csY1599" fmla="*/ 2008120 h 2068322"/>
              <a:gd name="csX1600" fmla="*/ 4404278 w 4707406"/>
              <a:gd name="csY1600" fmla="*/ 1930293 h 2068322"/>
              <a:gd name="csX1601" fmla="*/ 4404373 w 4707406"/>
              <a:gd name="csY1601" fmla="*/ 1915161 h 2068322"/>
              <a:gd name="csX1602" fmla="*/ 4405880 w 4707406"/>
              <a:gd name="csY1602" fmla="*/ 1964551 h 2068322"/>
              <a:gd name="csX1603" fmla="*/ 4408320 w 4707406"/>
              <a:gd name="csY1603" fmla="*/ 1734568 h 2068322"/>
              <a:gd name="csX1604" fmla="*/ 4408507 w 4707406"/>
              <a:gd name="csY1604" fmla="*/ 1776107 h 2068322"/>
              <a:gd name="csX1605" fmla="*/ 4408601 w 4707406"/>
              <a:gd name="csY1605" fmla="*/ 1716963 h 2068322"/>
              <a:gd name="csX1606" fmla="*/ 4409349 w 4707406"/>
              <a:gd name="csY1606" fmla="*/ 1931014 h 2068322"/>
              <a:gd name="csX1607" fmla="*/ 4412610 w 4707406"/>
              <a:gd name="csY1607" fmla="*/ 1632440 h 2068322"/>
              <a:gd name="csX1608" fmla="*/ 4412703 w 4707406"/>
              <a:gd name="csY1608" fmla="*/ 1641976 h 2068322"/>
              <a:gd name="csX1609" fmla="*/ 4415112 w 4707406"/>
              <a:gd name="csY1609" fmla="*/ 1606929 h 2068322"/>
              <a:gd name="csX1610" fmla="*/ 4415296 w 4707406"/>
              <a:gd name="csY1610" fmla="*/ 1750265 h 2068322"/>
              <a:gd name="csX1611" fmla="*/ 4416773 w 4707406"/>
              <a:gd name="csY1611" fmla="*/ 1702468 h 2068322"/>
              <a:gd name="csX1612" fmla="*/ 4416865 w 4707406"/>
              <a:gd name="csY1612" fmla="*/ 1726585 h 2068322"/>
              <a:gd name="csX1613" fmla="*/ 4418522 w 4707406"/>
              <a:gd name="csY1613" fmla="*/ 1800423 h 2068322"/>
              <a:gd name="csX1614" fmla="*/ 4420722 w 4707406"/>
              <a:gd name="csY1614" fmla="*/ 1606446 h 2068322"/>
              <a:gd name="csX1615" fmla="*/ 4420996 w 4707406"/>
              <a:gd name="csY1615" fmla="*/ 1637051 h 2068322"/>
              <a:gd name="csX1616" fmla="*/ 4421088 w 4707406"/>
              <a:gd name="csY1616" fmla="*/ 1642485 h 2068322"/>
              <a:gd name="csX1617" fmla="*/ 4421453 w 4707406"/>
              <a:gd name="csY1617" fmla="*/ 1634605 h 2068322"/>
              <a:gd name="csX1618" fmla="*/ 4423733 w 4707406"/>
              <a:gd name="csY1618" fmla="*/ 1810804 h 2068322"/>
              <a:gd name="csX1619" fmla="*/ 4425096 w 4707406"/>
              <a:gd name="csY1619" fmla="*/ 1750269 h 2068322"/>
              <a:gd name="csX1620" fmla="*/ 4425186 w 4707406"/>
              <a:gd name="csY1620" fmla="*/ 1801177 h 2068322"/>
              <a:gd name="csX1621" fmla="*/ 4426908 w 4707406"/>
              <a:gd name="csY1621" fmla="*/ 1824478 h 2068322"/>
              <a:gd name="csX1622" fmla="*/ 4429254 w 4707406"/>
              <a:gd name="csY1622" fmla="*/ 1718567 h 2068322"/>
              <a:gd name="csX1623" fmla="*/ 4429344 w 4707406"/>
              <a:gd name="csY1623" fmla="*/ 1781987 h 2068322"/>
              <a:gd name="csX1624" fmla="*/ 4430782 w 4707406"/>
              <a:gd name="csY1624" fmla="*/ 1699567 h 2068322"/>
              <a:gd name="csX1625" fmla="*/ 4432575 w 4707406"/>
              <a:gd name="csY1625" fmla="*/ 1839854 h 2068322"/>
              <a:gd name="csX1626" fmla="*/ 4433470 w 4707406"/>
              <a:gd name="csY1626" fmla="*/ 1814261 h 2068322"/>
              <a:gd name="csX1627" fmla="*/ 4433559 w 4707406"/>
              <a:gd name="csY1627" fmla="*/ 1835399 h 2068322"/>
              <a:gd name="csX1628" fmla="*/ 4435343 w 4707406"/>
              <a:gd name="csY1628" fmla="*/ 1631747 h 2068322"/>
              <a:gd name="csX1629" fmla="*/ 4437386 w 4707406"/>
              <a:gd name="csY1629" fmla="*/ 1867968 h 2068322"/>
              <a:gd name="csX1630" fmla="*/ 4437653 w 4707406"/>
              <a:gd name="csY1630" fmla="*/ 1822371 h 2068322"/>
              <a:gd name="csX1631" fmla="*/ 4437741 w 4707406"/>
              <a:gd name="csY1631" fmla="*/ 1809511 h 2068322"/>
              <a:gd name="csX1632" fmla="*/ 4438096 w 4707406"/>
              <a:gd name="csY1632" fmla="*/ 1897875 h 2068322"/>
              <a:gd name="csX1633" fmla="*/ 4440129 w 4707406"/>
              <a:gd name="csY1633" fmla="*/ 1700203 h 2068322"/>
              <a:gd name="csX1634" fmla="*/ 4441803 w 4707406"/>
              <a:gd name="csY1634" fmla="*/ 1827379 h 2068322"/>
              <a:gd name="csX1635" fmla="*/ 4441891 w 4707406"/>
              <a:gd name="csY1635" fmla="*/ 1721831 h 2068322"/>
              <a:gd name="csX1636" fmla="*/ 4445310 w 4707406"/>
              <a:gd name="csY1636" fmla="*/ 1895292 h 2068322"/>
              <a:gd name="csX1637" fmla="*/ 4445922 w 4707406"/>
              <a:gd name="csY1637" fmla="*/ 1878079 h 2068322"/>
              <a:gd name="csX1638" fmla="*/ 4446009 w 4707406"/>
              <a:gd name="csY1638" fmla="*/ 1882261 h 2068322"/>
              <a:gd name="csX1639" fmla="*/ 4446445 w 4707406"/>
              <a:gd name="csY1639" fmla="*/ 1944083 h 2068322"/>
              <a:gd name="csX1640" fmla="*/ 4448882 w 4707406"/>
              <a:gd name="csY1640" fmla="*/ 1587964 h 2068322"/>
              <a:gd name="csX1641" fmla="*/ 4450096 w 4707406"/>
              <a:gd name="csY1641" fmla="*/ 1848025 h 2068322"/>
              <a:gd name="csX1642" fmla="*/ 4450182 w 4707406"/>
              <a:gd name="csY1642" fmla="*/ 1846438 h 2068322"/>
              <a:gd name="csX1643" fmla="*/ 4450788 w 4707406"/>
              <a:gd name="csY1643" fmla="*/ 1933825 h 2068322"/>
              <a:gd name="csX1644" fmla="*/ 4452257 w 4707406"/>
              <a:gd name="csY1644" fmla="*/ 1671246 h 2068322"/>
              <a:gd name="csX1645" fmla="*/ 4454238 w 4707406"/>
              <a:gd name="csY1645" fmla="*/ 1819326 h 2068322"/>
              <a:gd name="csX1646" fmla="*/ 4454324 w 4707406"/>
              <a:gd name="csY1646" fmla="*/ 1791774 h 2068322"/>
              <a:gd name="csX1647" fmla="*/ 4455868 w 4707406"/>
              <a:gd name="csY1647" fmla="*/ 1825568 h 2068322"/>
              <a:gd name="csX1648" fmla="*/ 4458347 w 4707406"/>
              <a:gd name="csY1648" fmla="*/ 1647360 h 2068322"/>
              <a:gd name="csX1649" fmla="*/ 4458433 w 4707406"/>
              <a:gd name="csY1649" fmla="*/ 1687410 h 2068322"/>
              <a:gd name="csX1650" fmla="*/ 4458519 w 4707406"/>
              <a:gd name="csY1650" fmla="*/ 1667028 h 2068322"/>
              <a:gd name="csX1651" fmla="*/ 4461749 w 4707406"/>
              <a:gd name="csY1651" fmla="*/ 1745246 h 2068322"/>
              <a:gd name="csX1652" fmla="*/ 4462257 w 4707406"/>
              <a:gd name="csY1652" fmla="*/ 1538677 h 2068322"/>
              <a:gd name="csX1653" fmla="*/ 4462596 w 4707406"/>
              <a:gd name="csY1653" fmla="*/ 1538776 h 2068322"/>
              <a:gd name="csX1654" fmla="*/ 4462681 w 4707406"/>
              <a:gd name="csY1654" fmla="*/ 1586730 h 2068322"/>
              <a:gd name="csX1655" fmla="*/ 4462850 w 4707406"/>
              <a:gd name="csY1655" fmla="*/ 1518134 h 2068322"/>
              <a:gd name="csX1656" fmla="*/ 4466223 w 4707406"/>
              <a:gd name="csY1656" fmla="*/ 1795635 h 2068322"/>
              <a:gd name="csX1657" fmla="*/ 4466727 w 4707406"/>
              <a:gd name="csY1657" fmla="*/ 1681642 h 2068322"/>
              <a:gd name="csX1658" fmla="*/ 4466811 w 4707406"/>
              <a:gd name="csY1658" fmla="*/ 1693716 h 2068322"/>
              <a:gd name="csX1659" fmla="*/ 4467482 w 4707406"/>
              <a:gd name="csY1659" fmla="*/ 1793144 h 2068322"/>
              <a:gd name="csX1660" fmla="*/ 4469407 w 4707406"/>
              <a:gd name="csY1660" fmla="*/ 1615750 h 2068322"/>
              <a:gd name="csX1661" fmla="*/ 4470909 w 4707406"/>
              <a:gd name="csY1661" fmla="*/ 1724064 h 2068322"/>
              <a:gd name="csX1662" fmla="*/ 4470993 w 4707406"/>
              <a:gd name="csY1662" fmla="*/ 1806556 h 2068322"/>
              <a:gd name="csX1663" fmla="*/ 4471576 w 4707406"/>
              <a:gd name="csY1663" fmla="*/ 1700031 h 2068322"/>
              <a:gd name="csX1664" fmla="*/ 4474481 w 4707406"/>
              <a:gd name="csY1664" fmla="*/ 1857722 h 2068322"/>
              <a:gd name="csX1665" fmla="*/ 4475060 w 4707406"/>
              <a:gd name="csY1665" fmla="*/ 1744311 h 2068322"/>
              <a:gd name="csX1666" fmla="*/ 4475143 w 4707406"/>
              <a:gd name="csY1666" fmla="*/ 1783985 h 2068322"/>
              <a:gd name="csX1667" fmla="*/ 4476958 w 4707406"/>
              <a:gd name="csY1667" fmla="*/ 1746856 h 2068322"/>
              <a:gd name="csX1668" fmla="*/ 4479179 w 4707406"/>
              <a:gd name="csY1668" fmla="*/ 1895887 h 2068322"/>
              <a:gd name="csX1669" fmla="*/ 4479260 w 4707406"/>
              <a:gd name="csY1669" fmla="*/ 1851282 h 2068322"/>
              <a:gd name="csX1670" fmla="*/ 4479343 w 4707406"/>
              <a:gd name="csY1670" fmla="*/ 1919017 h 2068322"/>
              <a:gd name="csX1671" fmla="*/ 4481553 w 4707406"/>
              <a:gd name="csY1671" fmla="*/ 1809090 h 2068322"/>
              <a:gd name="csX1672" fmla="*/ 4482858 w 4707406"/>
              <a:gd name="csY1672" fmla="*/ 1977131 h 2068322"/>
              <a:gd name="csX1673" fmla="*/ 4483429 w 4707406"/>
              <a:gd name="csY1673" fmla="*/ 1830139 h 2068322"/>
              <a:gd name="csX1674" fmla="*/ 4483510 w 4707406"/>
              <a:gd name="csY1674" fmla="*/ 1890542 h 2068322"/>
              <a:gd name="csX1675" fmla="*/ 4484323 w 4707406"/>
              <a:gd name="csY1675" fmla="*/ 1755332 h 2068322"/>
              <a:gd name="csX1676" fmla="*/ 4486108 w 4707406"/>
              <a:gd name="csY1676" fmla="*/ 1925912 h 2068322"/>
              <a:gd name="csX1677" fmla="*/ 4487564 w 4707406"/>
              <a:gd name="csY1677" fmla="*/ 1847697 h 2068322"/>
              <a:gd name="csX1678" fmla="*/ 4487645 w 4707406"/>
              <a:gd name="csY1678" fmla="*/ 1811563 h 2068322"/>
              <a:gd name="csX1679" fmla="*/ 4488372 w 4707406"/>
              <a:gd name="csY1679" fmla="*/ 1886336 h 2068322"/>
              <a:gd name="csX1680" fmla="*/ 4491749 w 4707406"/>
              <a:gd name="csY1680" fmla="*/ 1702263 h 2068322"/>
              <a:gd name="csX1681" fmla="*/ 4491829 w 4707406"/>
              <a:gd name="csY1681" fmla="*/ 1689849 h 2068322"/>
              <a:gd name="csX1682" fmla="*/ 4492389 w 4707406"/>
              <a:gd name="csY1682" fmla="*/ 1747089 h 2068322"/>
              <a:gd name="csX1683" fmla="*/ 4494228 w 4707406"/>
              <a:gd name="csY1683" fmla="*/ 1528635 h 2068322"/>
              <a:gd name="csX1684" fmla="*/ 4495901 w 4707406"/>
              <a:gd name="csY1684" fmla="*/ 1687872 h 2068322"/>
              <a:gd name="csX1685" fmla="*/ 4495980 w 4707406"/>
              <a:gd name="csY1685" fmla="*/ 1749998 h 2068322"/>
              <a:gd name="csX1686" fmla="*/ 4496140 w 4707406"/>
              <a:gd name="csY1686" fmla="*/ 1698920 h 2068322"/>
              <a:gd name="csX1687" fmla="*/ 4498202 w 4707406"/>
              <a:gd name="csY1687" fmla="*/ 1905637 h 2068322"/>
              <a:gd name="csX1688" fmla="*/ 4500021 w 4707406"/>
              <a:gd name="csY1688" fmla="*/ 1738569 h 2068322"/>
              <a:gd name="csX1689" fmla="*/ 4500100 w 4707406"/>
              <a:gd name="csY1689" fmla="*/ 1785590 h 2068322"/>
              <a:gd name="csX1690" fmla="*/ 4500889 w 4707406"/>
              <a:gd name="csY1690" fmla="*/ 1836142 h 2068322"/>
              <a:gd name="csX1691" fmla="*/ 4503875 w 4707406"/>
              <a:gd name="csY1691" fmla="*/ 1568693 h 2068322"/>
              <a:gd name="csX1692" fmla="*/ 4504189 w 4707406"/>
              <a:gd name="csY1692" fmla="*/ 1581662 h 2068322"/>
              <a:gd name="csX1693" fmla="*/ 4504267 w 4707406"/>
              <a:gd name="csY1693" fmla="*/ 1603139 h 2068322"/>
              <a:gd name="csX1694" fmla="*/ 4504345 w 4707406"/>
              <a:gd name="csY1694" fmla="*/ 1571034 h 2068322"/>
              <a:gd name="csX1695" fmla="*/ 4508401 w 4707406"/>
              <a:gd name="csY1695" fmla="*/ 1723546 h 2068322"/>
              <a:gd name="csX1696" fmla="*/ 4508479 w 4707406"/>
              <a:gd name="csY1696" fmla="*/ 1697134 h 2068322"/>
              <a:gd name="csX1697" fmla="*/ 4508789 w 4707406"/>
              <a:gd name="csY1697" fmla="*/ 1635028 h 2068322"/>
              <a:gd name="csX1698" fmla="*/ 4511114 w 4707406"/>
              <a:gd name="csY1698" fmla="*/ 1845767 h 2068322"/>
              <a:gd name="csX1699" fmla="*/ 4512504 w 4707406"/>
              <a:gd name="csY1699" fmla="*/ 1687335 h 2068322"/>
              <a:gd name="csX1700" fmla="*/ 4512581 w 4707406"/>
              <a:gd name="csY1700" fmla="*/ 1716218 h 2068322"/>
              <a:gd name="csX1701" fmla="*/ 4513583 w 4707406"/>
              <a:gd name="csY1701" fmla="*/ 1642639 h 2068322"/>
              <a:gd name="csX1702" fmla="*/ 4515810 w 4707406"/>
              <a:gd name="csY1702" fmla="*/ 1841872 h 2068322"/>
              <a:gd name="csX1703" fmla="*/ 4516652 w 4707406"/>
              <a:gd name="csY1703" fmla="*/ 1782245 h 2068322"/>
              <a:gd name="csX1704" fmla="*/ 4516728 w 4707406"/>
              <a:gd name="csY1704" fmla="*/ 1793559 h 2068322"/>
              <a:gd name="csX1705" fmla="*/ 4517340 w 4707406"/>
              <a:gd name="csY1705" fmla="*/ 1897139 h 2068322"/>
              <a:gd name="csX1706" fmla="*/ 4520465 w 4707406"/>
              <a:gd name="csY1706" fmla="*/ 1747497 h 2068322"/>
              <a:gd name="csX1707" fmla="*/ 4520845 w 4707406"/>
              <a:gd name="csY1707" fmla="*/ 1773168 h 2068322"/>
              <a:gd name="csX1708" fmla="*/ 4520920 w 4707406"/>
              <a:gd name="csY1708" fmla="*/ 1783284 h 2068322"/>
              <a:gd name="csX1709" fmla="*/ 4521452 w 4707406"/>
              <a:gd name="csY1709" fmla="*/ 1866351 h 2068322"/>
              <a:gd name="csX1710" fmla="*/ 4523495 w 4707406"/>
              <a:gd name="csY1710" fmla="*/ 1664868 h 2068322"/>
              <a:gd name="csX1711" fmla="*/ 4525005 w 4707406"/>
              <a:gd name="csY1711" fmla="*/ 1713653 h 2068322"/>
              <a:gd name="csX1712" fmla="*/ 4525080 w 4707406"/>
              <a:gd name="csY1712" fmla="*/ 1694890 h 2068322"/>
              <a:gd name="csX1713" fmla="*/ 4525457 w 4707406"/>
              <a:gd name="csY1713" fmla="*/ 1641084 h 2068322"/>
              <a:gd name="csX1714" fmla="*/ 4528085 w 4707406"/>
              <a:gd name="csY1714" fmla="*/ 1803808 h 2068322"/>
              <a:gd name="csX1715" fmla="*/ 4529207 w 4707406"/>
              <a:gd name="csY1715" fmla="*/ 1739974 h 2068322"/>
              <a:gd name="csX1716" fmla="*/ 4529282 w 4707406"/>
              <a:gd name="csY1716" fmla="*/ 1739173 h 2068322"/>
              <a:gd name="csX1717" fmla="*/ 4532858 w 4707406"/>
              <a:gd name="csY1717" fmla="*/ 1733626 h 2068322"/>
              <a:gd name="csX1718" fmla="*/ 4532932 w 4707406"/>
              <a:gd name="csY1718" fmla="*/ 1876595 h 2068322"/>
              <a:gd name="csX1719" fmla="*/ 4533303 w 4707406"/>
              <a:gd name="csY1719" fmla="*/ 1826343 h 2068322"/>
              <a:gd name="csX1720" fmla="*/ 4533378 w 4707406"/>
              <a:gd name="csY1720" fmla="*/ 1824239 h 2068322"/>
              <a:gd name="csX1721" fmla="*/ 4534563 w 4707406"/>
              <a:gd name="csY1721" fmla="*/ 1851445 h 2068322"/>
              <a:gd name="csX1722" fmla="*/ 4536484 w 4707406"/>
              <a:gd name="csY1722" fmla="*/ 1627362 h 2068322"/>
              <a:gd name="csX1723" fmla="*/ 4537516 w 4707406"/>
              <a:gd name="csY1723" fmla="*/ 1791204 h 2068322"/>
              <a:gd name="csX1724" fmla="*/ 4537590 w 4707406"/>
              <a:gd name="csY1724" fmla="*/ 1737906 h 2068322"/>
              <a:gd name="csX1725" fmla="*/ 4537810 w 4707406"/>
              <a:gd name="csY1725" fmla="*/ 1678462 h 2068322"/>
              <a:gd name="csX1726" fmla="*/ 4540598 w 4707406"/>
              <a:gd name="csY1726" fmla="*/ 1871558 h 2068322"/>
              <a:gd name="csX1727" fmla="*/ 4541695 w 4707406"/>
              <a:gd name="csY1727" fmla="*/ 1797940 h 2068322"/>
              <a:gd name="csX1728" fmla="*/ 4541768 w 4707406"/>
              <a:gd name="csY1728" fmla="*/ 1792495 h 2068322"/>
              <a:gd name="csX1729" fmla="*/ 4543664 w 4707406"/>
              <a:gd name="csY1729" fmla="*/ 1776592 h 2068322"/>
              <a:gd name="csX1730" fmla="*/ 4545843 w 4707406"/>
              <a:gd name="csY1730" fmla="*/ 1919902 h 2068322"/>
              <a:gd name="csX1731" fmla="*/ 4545915 w 4707406"/>
              <a:gd name="csY1731" fmla="*/ 1859453 h 2068322"/>
              <a:gd name="csX1732" fmla="*/ 4547579 w 4707406"/>
              <a:gd name="csY1732" fmla="*/ 1793729 h 2068322"/>
              <a:gd name="csX1733" fmla="*/ 4547868 w 4707406"/>
              <a:gd name="csY1733" fmla="*/ 1940016 h 2068322"/>
              <a:gd name="csX1734" fmla="*/ 4549958 w 4707406"/>
              <a:gd name="csY1734" fmla="*/ 1921933 h 2068322"/>
              <a:gd name="csX1735" fmla="*/ 4550030 w 4707406"/>
              <a:gd name="csY1735" fmla="*/ 1850288 h 2068322"/>
              <a:gd name="csX1736" fmla="*/ 4550389 w 4707406"/>
              <a:gd name="csY1736" fmla="*/ 1980453 h 2068322"/>
              <a:gd name="csX1737" fmla="*/ 4554113 w 4707406"/>
              <a:gd name="csY1737" fmla="*/ 1776648 h 2068322"/>
              <a:gd name="csX1738" fmla="*/ 4554184 w 4707406"/>
              <a:gd name="csY1738" fmla="*/ 1794273 h 2068322"/>
              <a:gd name="csX1739" fmla="*/ 4554683 w 4707406"/>
              <a:gd name="csY1739" fmla="*/ 1930535 h 2068322"/>
              <a:gd name="csX1740" fmla="*/ 4556321 w 4707406"/>
              <a:gd name="csY1740" fmla="*/ 1705728 h 2068322"/>
              <a:gd name="csX1741" fmla="*/ 4558308 w 4707406"/>
              <a:gd name="csY1741" fmla="*/ 1840417 h 2068322"/>
              <a:gd name="csX1742" fmla="*/ 4558378 w 4707406"/>
              <a:gd name="csY1742" fmla="*/ 1839670 h 2068322"/>
              <a:gd name="csX1743" fmla="*/ 4559368 w 4707406"/>
              <a:gd name="csY1743" fmla="*/ 1902888 h 2068322"/>
              <a:gd name="csX1744" fmla="*/ 4562399 w 4707406"/>
              <a:gd name="csY1744" fmla="*/ 1710823 h 2068322"/>
              <a:gd name="csX1745" fmla="*/ 4562469 w 4707406"/>
              <a:gd name="csY1745" fmla="*/ 1752284 h 2068322"/>
              <a:gd name="csX1746" fmla="*/ 4562540 w 4707406"/>
              <a:gd name="csY1746" fmla="*/ 1706581 h 2068322"/>
              <a:gd name="csX1747" fmla="*/ 4563031 w 4707406"/>
              <a:gd name="csY1747" fmla="*/ 1820411 h 2068322"/>
              <a:gd name="csX1748" fmla="*/ 4565342 w 4707406"/>
              <a:gd name="csY1748" fmla="*/ 1404963 h 2068322"/>
              <a:gd name="csX1749" fmla="*/ 4566599 w 4707406"/>
              <a:gd name="csY1749" fmla="*/ 1650265 h 2068322"/>
              <a:gd name="csX1750" fmla="*/ 4566669 w 4707406"/>
              <a:gd name="csY1750" fmla="*/ 1604621 h 2068322"/>
              <a:gd name="csX1751" fmla="*/ 4567087 w 4707406"/>
              <a:gd name="csY1751" fmla="*/ 1686336 h 2068322"/>
              <a:gd name="csX1752" fmla="*/ 4569867 w 4707406"/>
              <a:gd name="csY1752" fmla="*/ 1303313 h 2068322"/>
              <a:gd name="csX1753" fmla="*/ 4570766 w 4707406"/>
              <a:gd name="csY1753" fmla="*/ 1584262 h 2068322"/>
              <a:gd name="csX1754" fmla="*/ 4570836 w 4707406"/>
              <a:gd name="csY1754" fmla="*/ 1600669 h 2068322"/>
              <a:gd name="csX1755" fmla="*/ 4571113 w 4707406"/>
              <a:gd name="csY1755" fmla="*/ 1509997 h 2068322"/>
              <a:gd name="csX1756" fmla="*/ 4574902 w 4707406"/>
              <a:gd name="csY1756" fmla="*/ 1740917 h 2068322"/>
              <a:gd name="csX1757" fmla="*/ 4574971 w 4707406"/>
              <a:gd name="csY1757" fmla="*/ 1656770 h 2068322"/>
              <a:gd name="csX1758" fmla="*/ 4575039 w 4707406"/>
              <a:gd name="csY1758" fmla="*/ 1673450 h 2068322"/>
              <a:gd name="csX1759" fmla="*/ 4575588 w 4707406"/>
              <a:gd name="csY1759" fmla="*/ 1629256 h 2068322"/>
              <a:gd name="csX1760" fmla="*/ 4578392 w 4707406"/>
              <a:gd name="csY1760" fmla="*/ 1840264 h 2068322"/>
              <a:gd name="csX1761" fmla="*/ 4579142 w 4707406"/>
              <a:gd name="csY1761" fmla="*/ 1751110 h 2068322"/>
              <a:gd name="csX1762" fmla="*/ 4579211 w 4707406"/>
              <a:gd name="csY1762" fmla="*/ 1708647 h 2068322"/>
              <a:gd name="csX1763" fmla="*/ 4580435 w 4707406"/>
              <a:gd name="csY1763" fmla="*/ 1698380 h 2068322"/>
              <a:gd name="csX1764" fmla="*/ 4581318 w 4707406"/>
              <a:gd name="csY1764" fmla="*/ 1841859 h 2068322"/>
              <a:gd name="csX1765" fmla="*/ 4583281 w 4707406"/>
              <a:gd name="csY1765" fmla="*/ 1779517 h 2068322"/>
              <a:gd name="csX1766" fmla="*/ 4583349 w 4707406"/>
              <a:gd name="csY1766" fmla="*/ 1782563 h 2068322"/>
              <a:gd name="csX1767" fmla="*/ 4584766 w 4707406"/>
              <a:gd name="csY1767" fmla="*/ 1641693 h 2068322"/>
              <a:gd name="csX1768" fmla="*/ 4586584 w 4707406"/>
              <a:gd name="csY1768" fmla="*/ 1848041 h 2068322"/>
              <a:gd name="csX1769" fmla="*/ 4587456 w 4707406"/>
              <a:gd name="csY1769" fmla="*/ 1765054 h 2068322"/>
              <a:gd name="csX1770" fmla="*/ 4587523 w 4707406"/>
              <a:gd name="csY1770" fmla="*/ 1737260 h 2068322"/>
              <a:gd name="csX1771" fmla="*/ 4589130 w 4707406"/>
              <a:gd name="csY1771" fmla="*/ 1936902 h 2068322"/>
              <a:gd name="csX1772" fmla="*/ 4591132 w 4707406"/>
              <a:gd name="csY1772" fmla="*/ 1634116 h 2068322"/>
              <a:gd name="csX1773" fmla="*/ 4591598 w 4707406"/>
              <a:gd name="csY1773" fmla="*/ 1721234 h 2068322"/>
              <a:gd name="csX1774" fmla="*/ 4591665 w 4707406"/>
              <a:gd name="csY1774" fmla="*/ 1674901 h 2068322"/>
              <a:gd name="csX1775" fmla="*/ 4593724 w 4707406"/>
              <a:gd name="csY1775" fmla="*/ 1626198 h 2068322"/>
              <a:gd name="csX1776" fmla="*/ 4595049 w 4707406"/>
              <a:gd name="csY1776" fmla="*/ 1769005 h 2068322"/>
              <a:gd name="csX1777" fmla="*/ 4595776 w 4707406"/>
              <a:gd name="csY1777" fmla="*/ 1690761 h 2068322"/>
              <a:gd name="csX1778" fmla="*/ 4595841 w 4707406"/>
              <a:gd name="csY1778" fmla="*/ 1757247 h 2068322"/>
              <a:gd name="csX1779" fmla="*/ 4596699 w 4707406"/>
              <a:gd name="csY1779" fmla="*/ 1839660 h 2068322"/>
              <a:gd name="csX1780" fmla="*/ 4599658 w 4707406"/>
              <a:gd name="csY1780" fmla="*/ 1568801 h 2068322"/>
              <a:gd name="csX1781" fmla="*/ 4599920 w 4707406"/>
              <a:gd name="csY1781" fmla="*/ 1573364 h 2068322"/>
              <a:gd name="csX1782" fmla="*/ 4599986 w 4707406"/>
              <a:gd name="csY1782" fmla="*/ 1596719 h 2068322"/>
              <a:gd name="csX1783" fmla="*/ 4600444 w 4707406"/>
              <a:gd name="csY1783" fmla="*/ 1506711 h 2068322"/>
              <a:gd name="csX1784" fmla="*/ 4603838 w 4707406"/>
              <a:gd name="csY1784" fmla="*/ 1767011 h 2068322"/>
              <a:gd name="csX1785" fmla="*/ 4604098 w 4707406"/>
              <a:gd name="csY1785" fmla="*/ 1721319 h 2068322"/>
              <a:gd name="csX1786" fmla="*/ 4604163 w 4707406"/>
              <a:gd name="csY1786" fmla="*/ 1783558 h 2068322"/>
              <a:gd name="csX1787" fmla="*/ 4604423 w 4707406"/>
              <a:gd name="csY1787" fmla="*/ 1705291 h 2068322"/>
              <a:gd name="csX1788" fmla="*/ 4605657 w 4707406"/>
              <a:gd name="csY1788" fmla="*/ 1900172 h 2068322"/>
              <a:gd name="csX1789" fmla="*/ 4608244 w 4707406"/>
              <a:gd name="csY1789" fmla="*/ 1786279 h 2068322"/>
              <a:gd name="csX1790" fmla="*/ 4608308 w 4707406"/>
              <a:gd name="csY1790" fmla="*/ 1846995 h 2068322"/>
              <a:gd name="csX1791" fmla="*/ 4608502 w 4707406"/>
              <a:gd name="csY1791" fmla="*/ 1860418 h 2068322"/>
              <a:gd name="csX1792" fmla="*/ 4612229 w 4707406"/>
              <a:gd name="csY1792" fmla="*/ 1660924 h 2068322"/>
              <a:gd name="csX1793" fmla="*/ 4612422 w 4707406"/>
              <a:gd name="csY1793" fmla="*/ 1687542 h 2068322"/>
              <a:gd name="csX1794" fmla="*/ 4612486 w 4707406"/>
              <a:gd name="csY1794" fmla="*/ 1724628 h 2068322"/>
              <a:gd name="csX1795" fmla="*/ 4612550 w 4707406"/>
              <a:gd name="csY1795" fmla="*/ 1769194 h 2068322"/>
              <a:gd name="csX1796" fmla="*/ 4614148 w 4707406"/>
              <a:gd name="csY1796" fmla="*/ 1541930 h 2068322"/>
              <a:gd name="csX1797" fmla="*/ 4616567 w 4707406"/>
              <a:gd name="csY1797" fmla="*/ 1669714 h 2068322"/>
              <a:gd name="csX1798" fmla="*/ 4616631 w 4707406"/>
              <a:gd name="csY1798" fmla="*/ 1586808 h 2068322"/>
              <a:gd name="csX1799" fmla="*/ 4616694 w 4707406"/>
              <a:gd name="csY1799" fmla="*/ 1585474 h 2068322"/>
              <a:gd name="csX1800" fmla="*/ 4620113 w 4707406"/>
              <a:gd name="csY1800" fmla="*/ 1807702 h 2068322"/>
              <a:gd name="csX1801" fmla="*/ 4620745 w 4707406"/>
              <a:gd name="csY1801" fmla="*/ 1748804 h 2068322"/>
              <a:gd name="csX1802" fmla="*/ 4620807 w 4707406"/>
              <a:gd name="csY1802" fmla="*/ 1735270 h 2068322"/>
              <a:gd name="csX1803" fmla="*/ 4622130 w 4707406"/>
              <a:gd name="csY1803" fmla="*/ 1696874 h 2068322"/>
              <a:gd name="csX1804" fmla="*/ 4622192 w 4707406"/>
              <a:gd name="csY1804" fmla="*/ 1849221 h 2068322"/>
              <a:gd name="csX1805" fmla="*/ 4624889 w 4707406"/>
              <a:gd name="csY1805" fmla="*/ 1816109 h 2068322"/>
              <a:gd name="csX1806" fmla="*/ 4624952 w 4707406"/>
              <a:gd name="csY1806" fmla="*/ 1752181 h 2068322"/>
              <a:gd name="csX1807" fmla="*/ 4625451 w 4707406"/>
              <a:gd name="csY1807" fmla="*/ 1812558 h 2068322"/>
              <a:gd name="csX1808" fmla="*/ 4628815 w 4707406"/>
              <a:gd name="csY1808" fmla="*/ 1643412 h 2068322"/>
              <a:gd name="csX1809" fmla="*/ 4629064 w 4707406"/>
              <a:gd name="csY1809" fmla="*/ 1666197 h 2068322"/>
              <a:gd name="csX1810" fmla="*/ 4629126 w 4707406"/>
              <a:gd name="csY1810" fmla="*/ 1692436 h 2068322"/>
              <a:gd name="csX1811" fmla="*/ 4630057 w 4707406"/>
              <a:gd name="csY1811" fmla="*/ 1631397 h 2068322"/>
              <a:gd name="csX1812" fmla="*/ 4632220 w 4707406"/>
              <a:gd name="csY1812" fmla="*/ 1840557 h 2068322"/>
              <a:gd name="csX1813" fmla="*/ 4633207 w 4707406"/>
              <a:gd name="csY1813" fmla="*/ 1752013 h 2068322"/>
              <a:gd name="csX1814" fmla="*/ 4633269 w 4707406"/>
              <a:gd name="csY1814" fmla="*/ 1697764 h 2068322"/>
              <a:gd name="csX1815" fmla="*/ 4637012 w 4707406"/>
              <a:gd name="csY1815" fmla="*/ 1893648 h 2068322"/>
              <a:gd name="csX1816" fmla="*/ 4637379 w 4707406"/>
              <a:gd name="csY1816" fmla="*/ 1853868 h 2068322"/>
              <a:gd name="csX1817" fmla="*/ 4637441 w 4707406"/>
              <a:gd name="csY1817" fmla="*/ 1842218 h 2068322"/>
              <a:gd name="csX1818" fmla="*/ 4637623 w 4707406"/>
              <a:gd name="csY1818" fmla="*/ 1945539 h 2068322"/>
              <a:gd name="csX1819" fmla="*/ 4639575 w 4707406"/>
              <a:gd name="csY1819" fmla="*/ 1719668 h 2068322"/>
              <a:gd name="csX1820" fmla="*/ 4641519 w 4707406"/>
              <a:gd name="csY1820" fmla="*/ 1816279 h 2068322"/>
              <a:gd name="csX1821" fmla="*/ 4641580 w 4707406"/>
              <a:gd name="csY1821" fmla="*/ 1817495 h 2068322"/>
              <a:gd name="csX1822" fmla="*/ 4642973 w 4707406"/>
              <a:gd name="csY1822" fmla="*/ 1791345 h 2068322"/>
              <a:gd name="csX1823" fmla="*/ 4645387 w 4707406"/>
              <a:gd name="csY1823" fmla="*/ 1992309 h 2068322"/>
              <a:gd name="csX1824" fmla="*/ 4645688 w 4707406"/>
              <a:gd name="csY1824" fmla="*/ 1849742 h 2068322"/>
              <a:gd name="csX1825" fmla="*/ 4645748 w 4707406"/>
              <a:gd name="csY1825" fmla="*/ 1879333 h 2068322"/>
              <a:gd name="csX1826" fmla="*/ 4647370 w 4707406"/>
              <a:gd name="csY1826" fmla="*/ 1949265 h 2068322"/>
              <a:gd name="csX1827" fmla="*/ 4649645 w 4707406"/>
              <a:gd name="csY1827" fmla="*/ 1775907 h 2068322"/>
              <a:gd name="csX1828" fmla="*/ 4649884 w 4707406"/>
              <a:gd name="csY1828" fmla="*/ 1848557 h 2068322"/>
              <a:gd name="csX1829" fmla="*/ 4649944 w 4707406"/>
              <a:gd name="csY1829" fmla="*/ 1844844 h 2068322"/>
              <a:gd name="csX1830" fmla="*/ 4650183 w 4707406"/>
              <a:gd name="csY1830" fmla="*/ 1905292 h 2068322"/>
              <a:gd name="csX1831" fmla="*/ 4652921 w 4707406"/>
              <a:gd name="csY1831" fmla="*/ 1713913 h 2068322"/>
              <a:gd name="csX1832" fmla="*/ 4654048 w 4707406"/>
              <a:gd name="csY1832" fmla="*/ 1797593 h 2068322"/>
              <a:gd name="csX1833" fmla="*/ 4654107 w 4707406"/>
              <a:gd name="csY1833" fmla="*/ 1779581 h 2068322"/>
              <a:gd name="csX1834" fmla="*/ 4654817 w 4707406"/>
              <a:gd name="csY1834" fmla="*/ 1712679 h 2068322"/>
              <a:gd name="csX1835" fmla="*/ 4657120 w 4707406"/>
              <a:gd name="csY1835" fmla="*/ 1890050 h 2068322"/>
              <a:gd name="csX1836" fmla="*/ 4658179 w 4707406"/>
              <a:gd name="csY1836" fmla="*/ 1841788 h 2068322"/>
              <a:gd name="csX1837" fmla="*/ 4658238 w 4707406"/>
              <a:gd name="csY1837" fmla="*/ 1836655 h 2068322"/>
              <a:gd name="csX1838" fmla="*/ 4660233 w 4707406"/>
              <a:gd name="csY1838" fmla="*/ 1781356 h 2068322"/>
              <a:gd name="csX1839" fmla="*/ 4661871 w 4707406"/>
              <a:gd name="csY1839" fmla="*/ 2007686 h 2068322"/>
              <a:gd name="csX1840" fmla="*/ 4662338 w 4707406"/>
              <a:gd name="csY1840" fmla="*/ 1927438 h 2068322"/>
              <a:gd name="csX1841" fmla="*/ 4662396 w 4707406"/>
              <a:gd name="csY1841" fmla="*/ 1907870 h 2068322"/>
              <a:gd name="csX1842" fmla="*/ 4663852 w 4707406"/>
              <a:gd name="csY1842" fmla="*/ 1991640 h 2068322"/>
              <a:gd name="csX1843" fmla="*/ 4665305 w 4707406"/>
              <a:gd name="csY1843" fmla="*/ 1855241 h 2068322"/>
              <a:gd name="csX1844" fmla="*/ 4666522 w 4707406"/>
              <a:gd name="csY1844" fmla="*/ 1867270 h 2068322"/>
              <a:gd name="csX1845" fmla="*/ 4666580 w 4707406"/>
              <a:gd name="csY1845" fmla="*/ 1844435 h 2068322"/>
              <a:gd name="csX1846" fmla="*/ 4668891 w 4707406"/>
              <a:gd name="csY1846" fmla="*/ 1950811 h 2068322"/>
              <a:gd name="csX1847" fmla="*/ 4669984 w 4707406"/>
              <a:gd name="csY1847" fmla="*/ 1692607 h 2068322"/>
              <a:gd name="csX1848" fmla="*/ 4670674 w 4707406"/>
              <a:gd name="csY1848" fmla="*/ 1915265 h 2068322"/>
              <a:gd name="csX1849" fmla="*/ 4670732 w 4707406"/>
              <a:gd name="csY1849" fmla="*/ 1934693 h 2068322"/>
              <a:gd name="csX1850" fmla="*/ 4671593 w 4707406"/>
              <a:gd name="csY1850" fmla="*/ 1992836 h 2068322"/>
              <a:gd name="csX1851" fmla="*/ 4674338 w 4707406"/>
              <a:gd name="csY1851" fmla="*/ 1778167 h 2068322"/>
              <a:gd name="csX1852" fmla="*/ 4674851 w 4707406"/>
              <a:gd name="csY1852" fmla="*/ 1869052 h 2068322"/>
              <a:gd name="csX1853" fmla="*/ 4674908 w 4707406"/>
              <a:gd name="csY1853" fmla="*/ 1870562 h 2068322"/>
              <a:gd name="csX1854" fmla="*/ 4676218 w 4707406"/>
              <a:gd name="csY1854" fmla="*/ 1788164 h 2068322"/>
              <a:gd name="csX1855" fmla="*/ 4678091 w 4707406"/>
              <a:gd name="csY1855" fmla="*/ 1936419 h 2068322"/>
              <a:gd name="csX1856" fmla="*/ 4678997 w 4707406"/>
              <a:gd name="csY1856" fmla="*/ 1839494 h 2068322"/>
              <a:gd name="csX1857" fmla="*/ 4679053 w 4707406"/>
              <a:gd name="csY1857" fmla="*/ 1892205 h 2068322"/>
              <a:gd name="csX1858" fmla="*/ 4679562 w 4707406"/>
              <a:gd name="csY1858" fmla="*/ 1932593 h 2068322"/>
              <a:gd name="csX1859" fmla="*/ 4680972 w 4707406"/>
              <a:gd name="csY1859" fmla="*/ 1776996 h 2068322"/>
              <a:gd name="csX1860" fmla="*/ 4683166 w 4707406"/>
              <a:gd name="csY1860" fmla="*/ 1863710 h 2068322"/>
              <a:gd name="csX1861" fmla="*/ 4683222 w 4707406"/>
              <a:gd name="csY1861" fmla="*/ 1841469 h 2068322"/>
              <a:gd name="csX1862" fmla="*/ 4684343 w 4707406"/>
              <a:gd name="csY1862" fmla="*/ 1731098 h 2068322"/>
              <a:gd name="csX1863" fmla="*/ 4687080 w 4707406"/>
              <a:gd name="csY1863" fmla="*/ 1895058 h 2068322"/>
              <a:gd name="csX1864" fmla="*/ 4687303 w 4707406"/>
              <a:gd name="csY1864" fmla="*/ 1841083 h 2068322"/>
              <a:gd name="csX1865" fmla="*/ 4687359 w 4707406"/>
              <a:gd name="csY1865" fmla="*/ 1845632 h 2068322"/>
              <a:gd name="csX1866" fmla="*/ 4688138 w 4707406"/>
              <a:gd name="csY1866" fmla="*/ 1706189 h 2068322"/>
              <a:gd name="csX1867" fmla="*/ 4691243 w 4707406"/>
              <a:gd name="csY1867" fmla="*/ 1978750 h 2068322"/>
              <a:gd name="csX1868" fmla="*/ 4691464 w 4707406"/>
              <a:gd name="csY1868" fmla="*/ 1945399 h 2068322"/>
              <a:gd name="csX1869" fmla="*/ 4691519 w 4707406"/>
              <a:gd name="csY1869" fmla="*/ 1903751 h 2068322"/>
              <a:gd name="csX1870" fmla="*/ 4691630 w 4707406"/>
              <a:gd name="csY1870" fmla="*/ 1847253 h 2068322"/>
              <a:gd name="csX1871" fmla="*/ 4693285 w 4707406"/>
              <a:gd name="csY1871" fmla="*/ 2068322 h 2068322"/>
              <a:gd name="csX1872" fmla="*/ 4695647 w 4707406"/>
              <a:gd name="csY1872" fmla="*/ 1915795 h 2068322"/>
              <a:gd name="csX1873" fmla="*/ 4695702 w 4707406"/>
              <a:gd name="csY1873" fmla="*/ 1933342 h 2068322"/>
              <a:gd name="csX1874" fmla="*/ 4695757 w 4707406"/>
              <a:gd name="csY1874" fmla="*/ 2020124 h 2068322"/>
              <a:gd name="csX1875" fmla="*/ 4698110 w 4707406"/>
              <a:gd name="csY1875" fmla="*/ 1893912 h 2068322"/>
              <a:gd name="csX1876" fmla="*/ 4699799 w 4707406"/>
              <a:gd name="csY1876" fmla="*/ 1906019 h 2068322"/>
              <a:gd name="csX1877" fmla="*/ 4699853 w 4707406"/>
              <a:gd name="csY1877" fmla="*/ 1955015 h 2068322"/>
              <a:gd name="csX1878" fmla="*/ 4700669 w 4707406"/>
              <a:gd name="csY1878" fmla="*/ 1999198 h 2068322"/>
              <a:gd name="csX1879" fmla="*/ 4703054 w 4707406"/>
              <a:gd name="csY1879" fmla="*/ 1838479 h 2068322"/>
              <a:gd name="csX1880" fmla="*/ 4703972 w 4707406"/>
              <a:gd name="csY1880" fmla="*/ 1893008 h 2068322"/>
              <a:gd name="csX1881" fmla="*/ 4704026 w 4707406"/>
              <a:gd name="csY1881" fmla="*/ 1871216 h 2068322"/>
              <a:gd name="csX1882" fmla="*/ 4704997 w 4707406"/>
              <a:gd name="csY1882" fmla="*/ 1955838 h 2068322"/>
              <a:gd name="csX1883" fmla="*/ 4706665 w 4707406"/>
              <a:gd name="csY1883" fmla="*/ 1443989 h 2068322"/>
              <a:gd name="csX1884" fmla="*/ 4707406 w 4707406"/>
              <a:gd name="csY1884" fmla="*/ 1644610 h 2068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  <a:cxn ang="0">
                <a:pos x="csX1645" y="csY1645"/>
              </a:cxn>
              <a:cxn ang="0">
                <a:pos x="csX1646" y="csY1646"/>
              </a:cxn>
              <a:cxn ang="0">
                <a:pos x="csX1647" y="csY1647"/>
              </a:cxn>
              <a:cxn ang="0">
                <a:pos x="csX1648" y="csY1648"/>
              </a:cxn>
              <a:cxn ang="0">
                <a:pos x="csX1649" y="csY1649"/>
              </a:cxn>
              <a:cxn ang="0">
                <a:pos x="csX1650" y="csY1650"/>
              </a:cxn>
              <a:cxn ang="0">
                <a:pos x="csX1651" y="csY1651"/>
              </a:cxn>
              <a:cxn ang="0">
                <a:pos x="csX1652" y="csY1652"/>
              </a:cxn>
              <a:cxn ang="0">
                <a:pos x="csX1653" y="csY1653"/>
              </a:cxn>
              <a:cxn ang="0">
                <a:pos x="csX1654" y="csY1654"/>
              </a:cxn>
              <a:cxn ang="0">
                <a:pos x="csX1655" y="csY1655"/>
              </a:cxn>
              <a:cxn ang="0">
                <a:pos x="csX1656" y="csY1656"/>
              </a:cxn>
              <a:cxn ang="0">
                <a:pos x="csX1657" y="csY1657"/>
              </a:cxn>
              <a:cxn ang="0">
                <a:pos x="csX1658" y="csY1658"/>
              </a:cxn>
              <a:cxn ang="0">
                <a:pos x="csX1659" y="csY1659"/>
              </a:cxn>
              <a:cxn ang="0">
                <a:pos x="csX1660" y="csY1660"/>
              </a:cxn>
              <a:cxn ang="0">
                <a:pos x="csX1661" y="csY1661"/>
              </a:cxn>
              <a:cxn ang="0">
                <a:pos x="csX1662" y="csY1662"/>
              </a:cxn>
              <a:cxn ang="0">
                <a:pos x="csX1663" y="csY1663"/>
              </a:cxn>
              <a:cxn ang="0">
                <a:pos x="csX1664" y="csY1664"/>
              </a:cxn>
              <a:cxn ang="0">
                <a:pos x="csX1665" y="csY1665"/>
              </a:cxn>
              <a:cxn ang="0">
                <a:pos x="csX1666" y="csY1666"/>
              </a:cxn>
              <a:cxn ang="0">
                <a:pos x="csX1667" y="csY1667"/>
              </a:cxn>
              <a:cxn ang="0">
                <a:pos x="csX1668" y="csY1668"/>
              </a:cxn>
              <a:cxn ang="0">
                <a:pos x="csX1669" y="csY1669"/>
              </a:cxn>
              <a:cxn ang="0">
                <a:pos x="csX1670" y="csY1670"/>
              </a:cxn>
              <a:cxn ang="0">
                <a:pos x="csX1671" y="csY1671"/>
              </a:cxn>
              <a:cxn ang="0">
                <a:pos x="csX1672" y="csY1672"/>
              </a:cxn>
              <a:cxn ang="0">
                <a:pos x="csX1673" y="csY1673"/>
              </a:cxn>
              <a:cxn ang="0">
                <a:pos x="csX1674" y="csY1674"/>
              </a:cxn>
              <a:cxn ang="0">
                <a:pos x="csX1675" y="csY1675"/>
              </a:cxn>
              <a:cxn ang="0">
                <a:pos x="csX1676" y="csY1676"/>
              </a:cxn>
              <a:cxn ang="0">
                <a:pos x="csX1677" y="csY1677"/>
              </a:cxn>
              <a:cxn ang="0">
                <a:pos x="csX1678" y="csY1678"/>
              </a:cxn>
              <a:cxn ang="0">
                <a:pos x="csX1679" y="csY1679"/>
              </a:cxn>
              <a:cxn ang="0">
                <a:pos x="csX1680" y="csY1680"/>
              </a:cxn>
              <a:cxn ang="0">
                <a:pos x="csX1681" y="csY1681"/>
              </a:cxn>
              <a:cxn ang="0">
                <a:pos x="csX1682" y="csY1682"/>
              </a:cxn>
              <a:cxn ang="0">
                <a:pos x="csX1683" y="csY1683"/>
              </a:cxn>
              <a:cxn ang="0">
                <a:pos x="csX1684" y="csY1684"/>
              </a:cxn>
              <a:cxn ang="0">
                <a:pos x="csX1685" y="csY1685"/>
              </a:cxn>
              <a:cxn ang="0">
                <a:pos x="csX1686" y="csY1686"/>
              </a:cxn>
              <a:cxn ang="0">
                <a:pos x="csX1687" y="csY1687"/>
              </a:cxn>
              <a:cxn ang="0">
                <a:pos x="csX1688" y="csY1688"/>
              </a:cxn>
              <a:cxn ang="0">
                <a:pos x="csX1689" y="csY1689"/>
              </a:cxn>
              <a:cxn ang="0">
                <a:pos x="csX1690" y="csY1690"/>
              </a:cxn>
              <a:cxn ang="0">
                <a:pos x="csX1691" y="csY1691"/>
              </a:cxn>
              <a:cxn ang="0">
                <a:pos x="csX1692" y="csY1692"/>
              </a:cxn>
              <a:cxn ang="0">
                <a:pos x="csX1693" y="csY1693"/>
              </a:cxn>
              <a:cxn ang="0">
                <a:pos x="csX1694" y="csY1694"/>
              </a:cxn>
              <a:cxn ang="0">
                <a:pos x="csX1695" y="csY1695"/>
              </a:cxn>
              <a:cxn ang="0">
                <a:pos x="csX1696" y="csY1696"/>
              </a:cxn>
              <a:cxn ang="0">
                <a:pos x="csX1697" y="csY1697"/>
              </a:cxn>
              <a:cxn ang="0">
                <a:pos x="csX1698" y="csY1698"/>
              </a:cxn>
              <a:cxn ang="0">
                <a:pos x="csX1699" y="csY1699"/>
              </a:cxn>
              <a:cxn ang="0">
                <a:pos x="csX1700" y="csY1700"/>
              </a:cxn>
              <a:cxn ang="0">
                <a:pos x="csX1701" y="csY1701"/>
              </a:cxn>
              <a:cxn ang="0">
                <a:pos x="csX1702" y="csY1702"/>
              </a:cxn>
              <a:cxn ang="0">
                <a:pos x="csX1703" y="csY1703"/>
              </a:cxn>
              <a:cxn ang="0">
                <a:pos x="csX1704" y="csY1704"/>
              </a:cxn>
              <a:cxn ang="0">
                <a:pos x="csX1705" y="csY1705"/>
              </a:cxn>
              <a:cxn ang="0">
                <a:pos x="csX1706" y="csY1706"/>
              </a:cxn>
              <a:cxn ang="0">
                <a:pos x="csX1707" y="csY1707"/>
              </a:cxn>
              <a:cxn ang="0">
                <a:pos x="csX1708" y="csY1708"/>
              </a:cxn>
              <a:cxn ang="0">
                <a:pos x="csX1709" y="csY1709"/>
              </a:cxn>
              <a:cxn ang="0">
                <a:pos x="csX1710" y="csY1710"/>
              </a:cxn>
              <a:cxn ang="0">
                <a:pos x="csX1711" y="csY1711"/>
              </a:cxn>
              <a:cxn ang="0">
                <a:pos x="csX1712" y="csY1712"/>
              </a:cxn>
              <a:cxn ang="0">
                <a:pos x="csX1713" y="csY1713"/>
              </a:cxn>
              <a:cxn ang="0">
                <a:pos x="csX1714" y="csY1714"/>
              </a:cxn>
              <a:cxn ang="0">
                <a:pos x="csX1715" y="csY1715"/>
              </a:cxn>
              <a:cxn ang="0">
                <a:pos x="csX1716" y="csY1716"/>
              </a:cxn>
              <a:cxn ang="0">
                <a:pos x="csX1717" y="csY1717"/>
              </a:cxn>
              <a:cxn ang="0">
                <a:pos x="csX1718" y="csY1718"/>
              </a:cxn>
              <a:cxn ang="0">
                <a:pos x="csX1719" y="csY1719"/>
              </a:cxn>
              <a:cxn ang="0">
                <a:pos x="csX1720" y="csY1720"/>
              </a:cxn>
              <a:cxn ang="0">
                <a:pos x="csX1721" y="csY1721"/>
              </a:cxn>
              <a:cxn ang="0">
                <a:pos x="csX1722" y="csY1722"/>
              </a:cxn>
              <a:cxn ang="0">
                <a:pos x="csX1723" y="csY1723"/>
              </a:cxn>
              <a:cxn ang="0">
                <a:pos x="csX1724" y="csY1724"/>
              </a:cxn>
              <a:cxn ang="0">
                <a:pos x="csX1725" y="csY1725"/>
              </a:cxn>
              <a:cxn ang="0">
                <a:pos x="csX1726" y="csY1726"/>
              </a:cxn>
              <a:cxn ang="0">
                <a:pos x="csX1727" y="csY1727"/>
              </a:cxn>
              <a:cxn ang="0">
                <a:pos x="csX1728" y="csY1728"/>
              </a:cxn>
              <a:cxn ang="0">
                <a:pos x="csX1729" y="csY1729"/>
              </a:cxn>
              <a:cxn ang="0">
                <a:pos x="csX1730" y="csY1730"/>
              </a:cxn>
              <a:cxn ang="0">
                <a:pos x="csX1731" y="csY1731"/>
              </a:cxn>
              <a:cxn ang="0">
                <a:pos x="csX1732" y="csY1732"/>
              </a:cxn>
              <a:cxn ang="0">
                <a:pos x="csX1733" y="csY1733"/>
              </a:cxn>
              <a:cxn ang="0">
                <a:pos x="csX1734" y="csY1734"/>
              </a:cxn>
              <a:cxn ang="0">
                <a:pos x="csX1735" y="csY1735"/>
              </a:cxn>
              <a:cxn ang="0">
                <a:pos x="csX1736" y="csY1736"/>
              </a:cxn>
              <a:cxn ang="0">
                <a:pos x="csX1737" y="csY1737"/>
              </a:cxn>
              <a:cxn ang="0">
                <a:pos x="csX1738" y="csY1738"/>
              </a:cxn>
              <a:cxn ang="0">
                <a:pos x="csX1739" y="csY1739"/>
              </a:cxn>
              <a:cxn ang="0">
                <a:pos x="csX1740" y="csY1740"/>
              </a:cxn>
              <a:cxn ang="0">
                <a:pos x="csX1741" y="csY1741"/>
              </a:cxn>
              <a:cxn ang="0">
                <a:pos x="csX1742" y="csY1742"/>
              </a:cxn>
              <a:cxn ang="0">
                <a:pos x="csX1743" y="csY1743"/>
              </a:cxn>
              <a:cxn ang="0">
                <a:pos x="csX1744" y="csY1744"/>
              </a:cxn>
              <a:cxn ang="0">
                <a:pos x="csX1745" y="csY1745"/>
              </a:cxn>
              <a:cxn ang="0">
                <a:pos x="csX1746" y="csY1746"/>
              </a:cxn>
              <a:cxn ang="0">
                <a:pos x="csX1747" y="csY1747"/>
              </a:cxn>
              <a:cxn ang="0">
                <a:pos x="csX1748" y="csY1748"/>
              </a:cxn>
              <a:cxn ang="0">
                <a:pos x="csX1749" y="csY1749"/>
              </a:cxn>
              <a:cxn ang="0">
                <a:pos x="csX1750" y="csY1750"/>
              </a:cxn>
              <a:cxn ang="0">
                <a:pos x="csX1751" y="csY1751"/>
              </a:cxn>
              <a:cxn ang="0">
                <a:pos x="csX1752" y="csY1752"/>
              </a:cxn>
              <a:cxn ang="0">
                <a:pos x="csX1753" y="csY1753"/>
              </a:cxn>
              <a:cxn ang="0">
                <a:pos x="csX1754" y="csY1754"/>
              </a:cxn>
              <a:cxn ang="0">
                <a:pos x="csX1755" y="csY1755"/>
              </a:cxn>
              <a:cxn ang="0">
                <a:pos x="csX1756" y="csY1756"/>
              </a:cxn>
              <a:cxn ang="0">
                <a:pos x="csX1757" y="csY1757"/>
              </a:cxn>
              <a:cxn ang="0">
                <a:pos x="csX1758" y="csY1758"/>
              </a:cxn>
              <a:cxn ang="0">
                <a:pos x="csX1759" y="csY1759"/>
              </a:cxn>
              <a:cxn ang="0">
                <a:pos x="csX1760" y="csY1760"/>
              </a:cxn>
              <a:cxn ang="0">
                <a:pos x="csX1761" y="csY1761"/>
              </a:cxn>
              <a:cxn ang="0">
                <a:pos x="csX1762" y="csY1762"/>
              </a:cxn>
              <a:cxn ang="0">
                <a:pos x="csX1763" y="csY1763"/>
              </a:cxn>
              <a:cxn ang="0">
                <a:pos x="csX1764" y="csY1764"/>
              </a:cxn>
              <a:cxn ang="0">
                <a:pos x="csX1765" y="csY1765"/>
              </a:cxn>
              <a:cxn ang="0">
                <a:pos x="csX1766" y="csY1766"/>
              </a:cxn>
              <a:cxn ang="0">
                <a:pos x="csX1767" y="csY1767"/>
              </a:cxn>
              <a:cxn ang="0">
                <a:pos x="csX1768" y="csY1768"/>
              </a:cxn>
              <a:cxn ang="0">
                <a:pos x="csX1769" y="csY1769"/>
              </a:cxn>
              <a:cxn ang="0">
                <a:pos x="csX1770" y="csY1770"/>
              </a:cxn>
              <a:cxn ang="0">
                <a:pos x="csX1771" y="csY1771"/>
              </a:cxn>
              <a:cxn ang="0">
                <a:pos x="csX1772" y="csY1772"/>
              </a:cxn>
              <a:cxn ang="0">
                <a:pos x="csX1773" y="csY1773"/>
              </a:cxn>
              <a:cxn ang="0">
                <a:pos x="csX1774" y="csY1774"/>
              </a:cxn>
              <a:cxn ang="0">
                <a:pos x="csX1775" y="csY1775"/>
              </a:cxn>
              <a:cxn ang="0">
                <a:pos x="csX1776" y="csY1776"/>
              </a:cxn>
              <a:cxn ang="0">
                <a:pos x="csX1777" y="csY1777"/>
              </a:cxn>
              <a:cxn ang="0">
                <a:pos x="csX1778" y="csY1778"/>
              </a:cxn>
              <a:cxn ang="0">
                <a:pos x="csX1779" y="csY1779"/>
              </a:cxn>
              <a:cxn ang="0">
                <a:pos x="csX1780" y="csY1780"/>
              </a:cxn>
              <a:cxn ang="0">
                <a:pos x="csX1781" y="csY1781"/>
              </a:cxn>
              <a:cxn ang="0">
                <a:pos x="csX1782" y="csY1782"/>
              </a:cxn>
              <a:cxn ang="0">
                <a:pos x="csX1783" y="csY1783"/>
              </a:cxn>
              <a:cxn ang="0">
                <a:pos x="csX1784" y="csY1784"/>
              </a:cxn>
              <a:cxn ang="0">
                <a:pos x="csX1785" y="csY1785"/>
              </a:cxn>
              <a:cxn ang="0">
                <a:pos x="csX1786" y="csY1786"/>
              </a:cxn>
              <a:cxn ang="0">
                <a:pos x="csX1787" y="csY1787"/>
              </a:cxn>
              <a:cxn ang="0">
                <a:pos x="csX1788" y="csY1788"/>
              </a:cxn>
              <a:cxn ang="0">
                <a:pos x="csX1789" y="csY1789"/>
              </a:cxn>
              <a:cxn ang="0">
                <a:pos x="csX1790" y="csY1790"/>
              </a:cxn>
              <a:cxn ang="0">
                <a:pos x="csX1791" y="csY1791"/>
              </a:cxn>
              <a:cxn ang="0">
                <a:pos x="csX1792" y="csY1792"/>
              </a:cxn>
              <a:cxn ang="0">
                <a:pos x="csX1793" y="csY1793"/>
              </a:cxn>
              <a:cxn ang="0">
                <a:pos x="csX1794" y="csY1794"/>
              </a:cxn>
              <a:cxn ang="0">
                <a:pos x="csX1795" y="csY1795"/>
              </a:cxn>
              <a:cxn ang="0">
                <a:pos x="csX1796" y="csY1796"/>
              </a:cxn>
              <a:cxn ang="0">
                <a:pos x="csX1797" y="csY1797"/>
              </a:cxn>
              <a:cxn ang="0">
                <a:pos x="csX1798" y="csY1798"/>
              </a:cxn>
              <a:cxn ang="0">
                <a:pos x="csX1799" y="csY1799"/>
              </a:cxn>
              <a:cxn ang="0">
                <a:pos x="csX1800" y="csY1800"/>
              </a:cxn>
              <a:cxn ang="0">
                <a:pos x="csX1801" y="csY1801"/>
              </a:cxn>
              <a:cxn ang="0">
                <a:pos x="csX1802" y="csY1802"/>
              </a:cxn>
              <a:cxn ang="0">
                <a:pos x="csX1803" y="csY1803"/>
              </a:cxn>
              <a:cxn ang="0">
                <a:pos x="csX1804" y="csY1804"/>
              </a:cxn>
              <a:cxn ang="0">
                <a:pos x="csX1805" y="csY1805"/>
              </a:cxn>
              <a:cxn ang="0">
                <a:pos x="csX1806" y="csY1806"/>
              </a:cxn>
              <a:cxn ang="0">
                <a:pos x="csX1807" y="csY1807"/>
              </a:cxn>
              <a:cxn ang="0">
                <a:pos x="csX1808" y="csY1808"/>
              </a:cxn>
              <a:cxn ang="0">
                <a:pos x="csX1809" y="csY1809"/>
              </a:cxn>
              <a:cxn ang="0">
                <a:pos x="csX1810" y="csY1810"/>
              </a:cxn>
              <a:cxn ang="0">
                <a:pos x="csX1811" y="csY1811"/>
              </a:cxn>
              <a:cxn ang="0">
                <a:pos x="csX1812" y="csY1812"/>
              </a:cxn>
              <a:cxn ang="0">
                <a:pos x="csX1813" y="csY1813"/>
              </a:cxn>
              <a:cxn ang="0">
                <a:pos x="csX1814" y="csY1814"/>
              </a:cxn>
              <a:cxn ang="0">
                <a:pos x="csX1815" y="csY1815"/>
              </a:cxn>
              <a:cxn ang="0">
                <a:pos x="csX1816" y="csY1816"/>
              </a:cxn>
              <a:cxn ang="0">
                <a:pos x="csX1817" y="csY1817"/>
              </a:cxn>
              <a:cxn ang="0">
                <a:pos x="csX1818" y="csY1818"/>
              </a:cxn>
              <a:cxn ang="0">
                <a:pos x="csX1819" y="csY1819"/>
              </a:cxn>
              <a:cxn ang="0">
                <a:pos x="csX1820" y="csY1820"/>
              </a:cxn>
              <a:cxn ang="0">
                <a:pos x="csX1821" y="csY1821"/>
              </a:cxn>
              <a:cxn ang="0">
                <a:pos x="csX1822" y="csY1822"/>
              </a:cxn>
              <a:cxn ang="0">
                <a:pos x="csX1823" y="csY1823"/>
              </a:cxn>
              <a:cxn ang="0">
                <a:pos x="csX1824" y="csY1824"/>
              </a:cxn>
              <a:cxn ang="0">
                <a:pos x="csX1825" y="csY1825"/>
              </a:cxn>
              <a:cxn ang="0">
                <a:pos x="csX1826" y="csY1826"/>
              </a:cxn>
              <a:cxn ang="0">
                <a:pos x="csX1827" y="csY1827"/>
              </a:cxn>
              <a:cxn ang="0">
                <a:pos x="csX1828" y="csY1828"/>
              </a:cxn>
              <a:cxn ang="0">
                <a:pos x="csX1829" y="csY1829"/>
              </a:cxn>
              <a:cxn ang="0">
                <a:pos x="csX1830" y="csY1830"/>
              </a:cxn>
              <a:cxn ang="0">
                <a:pos x="csX1831" y="csY1831"/>
              </a:cxn>
              <a:cxn ang="0">
                <a:pos x="csX1832" y="csY1832"/>
              </a:cxn>
              <a:cxn ang="0">
                <a:pos x="csX1833" y="csY1833"/>
              </a:cxn>
              <a:cxn ang="0">
                <a:pos x="csX1834" y="csY1834"/>
              </a:cxn>
              <a:cxn ang="0">
                <a:pos x="csX1835" y="csY1835"/>
              </a:cxn>
              <a:cxn ang="0">
                <a:pos x="csX1836" y="csY1836"/>
              </a:cxn>
              <a:cxn ang="0">
                <a:pos x="csX1837" y="csY1837"/>
              </a:cxn>
              <a:cxn ang="0">
                <a:pos x="csX1838" y="csY1838"/>
              </a:cxn>
              <a:cxn ang="0">
                <a:pos x="csX1839" y="csY1839"/>
              </a:cxn>
              <a:cxn ang="0">
                <a:pos x="csX1840" y="csY1840"/>
              </a:cxn>
              <a:cxn ang="0">
                <a:pos x="csX1841" y="csY1841"/>
              </a:cxn>
              <a:cxn ang="0">
                <a:pos x="csX1842" y="csY1842"/>
              </a:cxn>
              <a:cxn ang="0">
                <a:pos x="csX1843" y="csY1843"/>
              </a:cxn>
              <a:cxn ang="0">
                <a:pos x="csX1844" y="csY1844"/>
              </a:cxn>
              <a:cxn ang="0">
                <a:pos x="csX1845" y="csY1845"/>
              </a:cxn>
              <a:cxn ang="0">
                <a:pos x="csX1846" y="csY1846"/>
              </a:cxn>
              <a:cxn ang="0">
                <a:pos x="csX1847" y="csY1847"/>
              </a:cxn>
              <a:cxn ang="0">
                <a:pos x="csX1848" y="csY1848"/>
              </a:cxn>
              <a:cxn ang="0">
                <a:pos x="csX1849" y="csY1849"/>
              </a:cxn>
              <a:cxn ang="0">
                <a:pos x="csX1850" y="csY1850"/>
              </a:cxn>
              <a:cxn ang="0">
                <a:pos x="csX1851" y="csY1851"/>
              </a:cxn>
              <a:cxn ang="0">
                <a:pos x="csX1852" y="csY1852"/>
              </a:cxn>
              <a:cxn ang="0">
                <a:pos x="csX1853" y="csY1853"/>
              </a:cxn>
              <a:cxn ang="0">
                <a:pos x="csX1854" y="csY1854"/>
              </a:cxn>
              <a:cxn ang="0">
                <a:pos x="csX1855" y="csY1855"/>
              </a:cxn>
              <a:cxn ang="0">
                <a:pos x="csX1856" y="csY1856"/>
              </a:cxn>
              <a:cxn ang="0">
                <a:pos x="csX1857" y="csY1857"/>
              </a:cxn>
              <a:cxn ang="0">
                <a:pos x="csX1858" y="csY1858"/>
              </a:cxn>
              <a:cxn ang="0">
                <a:pos x="csX1859" y="csY1859"/>
              </a:cxn>
              <a:cxn ang="0">
                <a:pos x="csX1860" y="csY1860"/>
              </a:cxn>
              <a:cxn ang="0">
                <a:pos x="csX1861" y="csY1861"/>
              </a:cxn>
              <a:cxn ang="0">
                <a:pos x="csX1862" y="csY1862"/>
              </a:cxn>
              <a:cxn ang="0">
                <a:pos x="csX1863" y="csY1863"/>
              </a:cxn>
              <a:cxn ang="0">
                <a:pos x="csX1864" y="csY1864"/>
              </a:cxn>
              <a:cxn ang="0">
                <a:pos x="csX1865" y="csY1865"/>
              </a:cxn>
              <a:cxn ang="0">
                <a:pos x="csX1866" y="csY1866"/>
              </a:cxn>
              <a:cxn ang="0">
                <a:pos x="csX1867" y="csY1867"/>
              </a:cxn>
              <a:cxn ang="0">
                <a:pos x="csX1868" y="csY1868"/>
              </a:cxn>
              <a:cxn ang="0">
                <a:pos x="csX1869" y="csY1869"/>
              </a:cxn>
              <a:cxn ang="0">
                <a:pos x="csX1870" y="csY1870"/>
              </a:cxn>
              <a:cxn ang="0">
                <a:pos x="csX1871" y="csY1871"/>
              </a:cxn>
              <a:cxn ang="0">
                <a:pos x="csX1872" y="csY1872"/>
              </a:cxn>
              <a:cxn ang="0">
                <a:pos x="csX1873" y="csY1873"/>
              </a:cxn>
              <a:cxn ang="0">
                <a:pos x="csX1874" y="csY1874"/>
              </a:cxn>
              <a:cxn ang="0">
                <a:pos x="csX1875" y="csY1875"/>
              </a:cxn>
              <a:cxn ang="0">
                <a:pos x="csX1876" y="csY1876"/>
              </a:cxn>
              <a:cxn ang="0">
                <a:pos x="csX1877" y="csY1877"/>
              </a:cxn>
              <a:cxn ang="0">
                <a:pos x="csX1878" y="csY1878"/>
              </a:cxn>
              <a:cxn ang="0">
                <a:pos x="csX1879" y="csY1879"/>
              </a:cxn>
              <a:cxn ang="0">
                <a:pos x="csX1880" y="csY1880"/>
              </a:cxn>
              <a:cxn ang="0">
                <a:pos x="csX1881" y="csY1881"/>
              </a:cxn>
              <a:cxn ang="0">
                <a:pos x="csX1882" y="csY1882"/>
              </a:cxn>
              <a:cxn ang="0">
                <a:pos x="csX1883" y="csY1883"/>
              </a:cxn>
              <a:cxn ang="0">
                <a:pos x="csX1884" y="csY1884"/>
              </a:cxn>
            </a:cxnLst>
            <a:rect l="l" t="t" r="r" b="b"/>
            <a:pathLst>
              <a:path w="4707406" h="2068322">
                <a:moveTo>
                  <a:pt x="0" y="0"/>
                </a:moveTo>
                <a:lnTo>
                  <a:pt x="132642" y="100096"/>
                </a:lnTo>
                <a:lnTo>
                  <a:pt x="350398" y="232945"/>
                </a:lnTo>
                <a:lnTo>
                  <a:pt x="504899" y="341237"/>
                </a:lnTo>
                <a:lnTo>
                  <a:pt x="624738" y="468044"/>
                </a:lnTo>
                <a:lnTo>
                  <a:pt x="722655" y="460627"/>
                </a:lnTo>
                <a:lnTo>
                  <a:pt x="805441" y="518292"/>
                </a:lnTo>
                <a:lnTo>
                  <a:pt x="877155" y="678493"/>
                </a:lnTo>
                <a:lnTo>
                  <a:pt x="940411" y="644728"/>
                </a:lnTo>
                <a:lnTo>
                  <a:pt x="996995" y="691214"/>
                </a:lnTo>
                <a:lnTo>
                  <a:pt x="1048181" y="730465"/>
                </a:lnTo>
                <a:lnTo>
                  <a:pt x="1094911" y="615479"/>
                </a:lnTo>
                <a:lnTo>
                  <a:pt x="1137899" y="628610"/>
                </a:lnTo>
                <a:lnTo>
                  <a:pt x="1177698" y="511887"/>
                </a:lnTo>
                <a:lnTo>
                  <a:pt x="1214751" y="476193"/>
                </a:lnTo>
                <a:lnTo>
                  <a:pt x="1249412" y="494381"/>
                </a:lnTo>
                <a:lnTo>
                  <a:pt x="1281971" y="480474"/>
                </a:lnTo>
                <a:lnTo>
                  <a:pt x="1312668" y="544391"/>
                </a:lnTo>
                <a:lnTo>
                  <a:pt x="1341705" y="550501"/>
                </a:lnTo>
                <a:lnTo>
                  <a:pt x="1369252" y="618576"/>
                </a:lnTo>
                <a:lnTo>
                  <a:pt x="1395455" y="681993"/>
                </a:lnTo>
                <a:lnTo>
                  <a:pt x="1420438" y="678387"/>
                </a:lnTo>
                <a:lnTo>
                  <a:pt x="1444312" y="701685"/>
                </a:lnTo>
                <a:lnTo>
                  <a:pt x="1467168" y="746153"/>
                </a:lnTo>
                <a:lnTo>
                  <a:pt x="1489092" y="748251"/>
                </a:lnTo>
                <a:lnTo>
                  <a:pt x="1510155" y="828759"/>
                </a:lnTo>
                <a:lnTo>
                  <a:pt x="1530424" y="774491"/>
                </a:lnTo>
                <a:lnTo>
                  <a:pt x="1549955" y="797172"/>
                </a:lnTo>
                <a:lnTo>
                  <a:pt x="1568801" y="877624"/>
                </a:lnTo>
                <a:lnTo>
                  <a:pt x="1587008" y="785292"/>
                </a:lnTo>
                <a:lnTo>
                  <a:pt x="1604618" y="776545"/>
                </a:lnTo>
                <a:lnTo>
                  <a:pt x="1621669" y="902601"/>
                </a:lnTo>
                <a:lnTo>
                  <a:pt x="1638195" y="803456"/>
                </a:lnTo>
                <a:lnTo>
                  <a:pt x="1654227" y="926205"/>
                </a:lnTo>
                <a:lnTo>
                  <a:pt x="1669796" y="830376"/>
                </a:lnTo>
                <a:lnTo>
                  <a:pt x="1684924" y="834149"/>
                </a:lnTo>
                <a:lnTo>
                  <a:pt x="1699639" y="956669"/>
                </a:lnTo>
                <a:lnTo>
                  <a:pt x="1713961" y="881367"/>
                </a:lnTo>
                <a:lnTo>
                  <a:pt x="1727911" y="891846"/>
                </a:lnTo>
                <a:lnTo>
                  <a:pt x="1741509" y="856555"/>
                </a:lnTo>
                <a:lnTo>
                  <a:pt x="1754770" y="860826"/>
                </a:lnTo>
                <a:lnTo>
                  <a:pt x="1767711" y="839536"/>
                </a:lnTo>
                <a:lnTo>
                  <a:pt x="1780349" y="907105"/>
                </a:lnTo>
                <a:lnTo>
                  <a:pt x="1792695" y="878281"/>
                </a:lnTo>
                <a:lnTo>
                  <a:pt x="1804764" y="876079"/>
                </a:lnTo>
                <a:lnTo>
                  <a:pt x="1816569" y="954263"/>
                </a:lnTo>
                <a:lnTo>
                  <a:pt x="1828118" y="899273"/>
                </a:lnTo>
                <a:lnTo>
                  <a:pt x="1839425" y="921110"/>
                </a:lnTo>
                <a:lnTo>
                  <a:pt x="1850498" y="927021"/>
                </a:lnTo>
                <a:lnTo>
                  <a:pt x="1861349" y="1024766"/>
                </a:lnTo>
                <a:lnTo>
                  <a:pt x="1871984" y="977243"/>
                </a:lnTo>
                <a:lnTo>
                  <a:pt x="1882412" y="914279"/>
                </a:lnTo>
                <a:lnTo>
                  <a:pt x="1892642" y="989432"/>
                </a:lnTo>
                <a:lnTo>
                  <a:pt x="1902681" y="905401"/>
                </a:lnTo>
                <a:lnTo>
                  <a:pt x="1912535" y="983481"/>
                </a:lnTo>
                <a:lnTo>
                  <a:pt x="1922212" y="1009068"/>
                </a:lnTo>
                <a:lnTo>
                  <a:pt x="1931718" y="1012222"/>
                </a:lnTo>
                <a:lnTo>
                  <a:pt x="1941058" y="911043"/>
                </a:lnTo>
                <a:lnTo>
                  <a:pt x="1950239" y="1000686"/>
                </a:lnTo>
                <a:lnTo>
                  <a:pt x="1959265" y="954270"/>
                </a:lnTo>
                <a:lnTo>
                  <a:pt x="1968142" y="944895"/>
                </a:lnTo>
                <a:lnTo>
                  <a:pt x="1976875" y="991084"/>
                </a:lnTo>
                <a:lnTo>
                  <a:pt x="1985468" y="1050291"/>
                </a:lnTo>
                <a:lnTo>
                  <a:pt x="1993926" y="972566"/>
                </a:lnTo>
                <a:lnTo>
                  <a:pt x="2002252" y="948032"/>
                </a:lnTo>
                <a:lnTo>
                  <a:pt x="2010452" y="1036911"/>
                </a:lnTo>
                <a:lnTo>
                  <a:pt x="2018528" y="989351"/>
                </a:lnTo>
                <a:lnTo>
                  <a:pt x="2026484" y="945831"/>
                </a:lnTo>
                <a:lnTo>
                  <a:pt x="2034324" y="1071121"/>
                </a:lnTo>
                <a:lnTo>
                  <a:pt x="2042052" y="933422"/>
                </a:lnTo>
                <a:lnTo>
                  <a:pt x="2049670" y="1000340"/>
                </a:lnTo>
                <a:lnTo>
                  <a:pt x="2057181" y="992389"/>
                </a:lnTo>
                <a:lnTo>
                  <a:pt x="2064589" y="954357"/>
                </a:lnTo>
                <a:lnTo>
                  <a:pt x="2071896" y="1047008"/>
                </a:lnTo>
                <a:lnTo>
                  <a:pt x="2079105" y="1086819"/>
                </a:lnTo>
                <a:lnTo>
                  <a:pt x="2086218" y="983992"/>
                </a:lnTo>
                <a:lnTo>
                  <a:pt x="2093239" y="1026264"/>
                </a:lnTo>
                <a:lnTo>
                  <a:pt x="2100168" y="1071937"/>
                </a:lnTo>
                <a:lnTo>
                  <a:pt x="2107010" y="999913"/>
                </a:lnTo>
                <a:lnTo>
                  <a:pt x="2113766" y="1057281"/>
                </a:lnTo>
                <a:lnTo>
                  <a:pt x="2120437" y="986733"/>
                </a:lnTo>
                <a:lnTo>
                  <a:pt x="2127027" y="979139"/>
                </a:lnTo>
                <a:lnTo>
                  <a:pt x="2133537" y="1045519"/>
                </a:lnTo>
                <a:lnTo>
                  <a:pt x="2139968" y="1026037"/>
                </a:lnTo>
                <a:lnTo>
                  <a:pt x="2146325" y="1032008"/>
                </a:lnTo>
                <a:lnTo>
                  <a:pt x="2152606" y="1122548"/>
                </a:lnTo>
                <a:lnTo>
                  <a:pt x="2158814" y="1007546"/>
                </a:lnTo>
                <a:lnTo>
                  <a:pt x="2164952" y="1036859"/>
                </a:lnTo>
                <a:lnTo>
                  <a:pt x="2171021" y="1072687"/>
                </a:lnTo>
                <a:lnTo>
                  <a:pt x="2177021" y="1000438"/>
                </a:lnTo>
                <a:lnTo>
                  <a:pt x="2182956" y="1025563"/>
                </a:lnTo>
                <a:lnTo>
                  <a:pt x="2188826" y="1089161"/>
                </a:lnTo>
                <a:lnTo>
                  <a:pt x="2194632" y="1082755"/>
                </a:lnTo>
                <a:lnTo>
                  <a:pt x="2200375" y="1054611"/>
                </a:lnTo>
                <a:lnTo>
                  <a:pt x="2206058" y="1100591"/>
                </a:lnTo>
                <a:lnTo>
                  <a:pt x="2211682" y="996917"/>
                </a:lnTo>
                <a:lnTo>
                  <a:pt x="2217247" y="1063558"/>
                </a:lnTo>
                <a:lnTo>
                  <a:pt x="2222755" y="977665"/>
                </a:lnTo>
                <a:lnTo>
                  <a:pt x="2228208" y="1080116"/>
                </a:lnTo>
                <a:lnTo>
                  <a:pt x="2233606" y="997632"/>
                </a:lnTo>
                <a:lnTo>
                  <a:pt x="2238949" y="1096904"/>
                </a:lnTo>
                <a:lnTo>
                  <a:pt x="2244241" y="1012347"/>
                </a:lnTo>
                <a:lnTo>
                  <a:pt x="2249480" y="1078290"/>
                </a:lnTo>
                <a:lnTo>
                  <a:pt x="2254669" y="1096533"/>
                </a:lnTo>
                <a:lnTo>
                  <a:pt x="2259808" y="1005252"/>
                </a:lnTo>
                <a:lnTo>
                  <a:pt x="2264899" y="1054624"/>
                </a:lnTo>
                <a:lnTo>
                  <a:pt x="2269942" y="1070731"/>
                </a:lnTo>
                <a:lnTo>
                  <a:pt x="2274938" y="1066107"/>
                </a:lnTo>
                <a:lnTo>
                  <a:pt x="2279888" y="1040839"/>
                </a:lnTo>
                <a:lnTo>
                  <a:pt x="2284792" y="1013508"/>
                </a:lnTo>
                <a:lnTo>
                  <a:pt x="2289652" y="1077258"/>
                </a:lnTo>
                <a:lnTo>
                  <a:pt x="2294469" y="1042952"/>
                </a:lnTo>
                <a:lnTo>
                  <a:pt x="2299243" y="1052753"/>
                </a:lnTo>
                <a:lnTo>
                  <a:pt x="2303975" y="1145839"/>
                </a:lnTo>
                <a:lnTo>
                  <a:pt x="2308665" y="1115774"/>
                </a:lnTo>
                <a:lnTo>
                  <a:pt x="2313314" y="1067404"/>
                </a:lnTo>
                <a:lnTo>
                  <a:pt x="2317925" y="1058519"/>
                </a:lnTo>
                <a:lnTo>
                  <a:pt x="2322496" y="1082070"/>
                </a:lnTo>
                <a:lnTo>
                  <a:pt x="2327028" y="1120297"/>
                </a:lnTo>
                <a:lnTo>
                  <a:pt x="2331522" y="1076915"/>
                </a:lnTo>
                <a:lnTo>
                  <a:pt x="2335979" y="1046723"/>
                </a:lnTo>
                <a:lnTo>
                  <a:pt x="2340399" y="1171656"/>
                </a:lnTo>
                <a:lnTo>
                  <a:pt x="2344783" y="1052659"/>
                </a:lnTo>
                <a:lnTo>
                  <a:pt x="2349132" y="1124768"/>
                </a:lnTo>
                <a:lnTo>
                  <a:pt x="2353446" y="1183013"/>
                </a:lnTo>
                <a:lnTo>
                  <a:pt x="2357725" y="1097350"/>
                </a:lnTo>
                <a:lnTo>
                  <a:pt x="2361971" y="1161652"/>
                </a:lnTo>
                <a:lnTo>
                  <a:pt x="2366183" y="1031182"/>
                </a:lnTo>
                <a:lnTo>
                  <a:pt x="2370362" y="1088497"/>
                </a:lnTo>
                <a:lnTo>
                  <a:pt x="2374509" y="1051939"/>
                </a:lnTo>
                <a:lnTo>
                  <a:pt x="2378625" y="1085297"/>
                </a:lnTo>
                <a:lnTo>
                  <a:pt x="2382709" y="1053020"/>
                </a:lnTo>
                <a:lnTo>
                  <a:pt x="2386762" y="1055503"/>
                </a:lnTo>
                <a:lnTo>
                  <a:pt x="2390785" y="1094918"/>
                </a:lnTo>
                <a:lnTo>
                  <a:pt x="2394778" y="1172918"/>
                </a:lnTo>
                <a:lnTo>
                  <a:pt x="2398741" y="1144429"/>
                </a:lnTo>
                <a:lnTo>
                  <a:pt x="2402676" y="1141434"/>
                </a:lnTo>
                <a:lnTo>
                  <a:pt x="2406581" y="1157829"/>
                </a:lnTo>
                <a:lnTo>
                  <a:pt x="2410459" y="1071380"/>
                </a:lnTo>
                <a:lnTo>
                  <a:pt x="2414309" y="1164893"/>
                </a:lnTo>
                <a:lnTo>
                  <a:pt x="2418131" y="1180990"/>
                </a:lnTo>
                <a:lnTo>
                  <a:pt x="2421927" y="1142119"/>
                </a:lnTo>
                <a:lnTo>
                  <a:pt x="2425696" y="1174340"/>
                </a:lnTo>
                <a:lnTo>
                  <a:pt x="2429438" y="1158626"/>
                </a:lnTo>
                <a:lnTo>
                  <a:pt x="2433155" y="1263725"/>
                </a:lnTo>
                <a:lnTo>
                  <a:pt x="2436846" y="1163828"/>
                </a:lnTo>
                <a:lnTo>
                  <a:pt x="2440512" y="1127267"/>
                </a:lnTo>
                <a:lnTo>
                  <a:pt x="2444153" y="1093813"/>
                </a:lnTo>
                <a:lnTo>
                  <a:pt x="2447769" y="1194131"/>
                </a:lnTo>
                <a:lnTo>
                  <a:pt x="2451362" y="1076368"/>
                </a:lnTo>
                <a:lnTo>
                  <a:pt x="2454931" y="1136942"/>
                </a:lnTo>
                <a:lnTo>
                  <a:pt x="2458475" y="1076833"/>
                </a:lnTo>
                <a:lnTo>
                  <a:pt x="2461997" y="1130388"/>
                </a:lnTo>
                <a:lnTo>
                  <a:pt x="2465496" y="1153469"/>
                </a:lnTo>
                <a:lnTo>
                  <a:pt x="2468972" y="1110751"/>
                </a:lnTo>
                <a:lnTo>
                  <a:pt x="2472425" y="1130768"/>
                </a:lnTo>
                <a:lnTo>
                  <a:pt x="2475857" y="1109849"/>
                </a:lnTo>
                <a:lnTo>
                  <a:pt x="2479267" y="1079694"/>
                </a:lnTo>
                <a:lnTo>
                  <a:pt x="2482655" y="1154262"/>
                </a:lnTo>
                <a:lnTo>
                  <a:pt x="2486022" y="1141331"/>
                </a:lnTo>
                <a:lnTo>
                  <a:pt x="2489369" y="1125844"/>
                </a:lnTo>
                <a:lnTo>
                  <a:pt x="2492694" y="1158124"/>
                </a:lnTo>
                <a:lnTo>
                  <a:pt x="2495999" y="1111192"/>
                </a:lnTo>
                <a:lnTo>
                  <a:pt x="2499284" y="1189255"/>
                </a:lnTo>
                <a:lnTo>
                  <a:pt x="2502549" y="1077356"/>
                </a:lnTo>
                <a:lnTo>
                  <a:pt x="2505794" y="1173070"/>
                </a:lnTo>
                <a:lnTo>
                  <a:pt x="2509019" y="1177950"/>
                </a:lnTo>
                <a:lnTo>
                  <a:pt x="2512225" y="1097469"/>
                </a:lnTo>
                <a:lnTo>
                  <a:pt x="2515412" y="1121265"/>
                </a:lnTo>
                <a:lnTo>
                  <a:pt x="2518582" y="1137386"/>
                </a:lnTo>
                <a:lnTo>
                  <a:pt x="2521730" y="1133346"/>
                </a:lnTo>
                <a:lnTo>
                  <a:pt x="2524863" y="1110102"/>
                </a:lnTo>
                <a:lnTo>
                  <a:pt x="2527976" y="1121032"/>
                </a:lnTo>
                <a:lnTo>
                  <a:pt x="2531071" y="1210995"/>
                </a:lnTo>
                <a:lnTo>
                  <a:pt x="2534149" y="1077778"/>
                </a:lnTo>
                <a:lnTo>
                  <a:pt x="2537209" y="1079896"/>
                </a:lnTo>
                <a:lnTo>
                  <a:pt x="2540252" y="1156951"/>
                </a:lnTo>
                <a:lnTo>
                  <a:pt x="2543277" y="1142214"/>
                </a:lnTo>
                <a:lnTo>
                  <a:pt x="2546286" y="1145622"/>
                </a:lnTo>
                <a:lnTo>
                  <a:pt x="2549278" y="1115146"/>
                </a:lnTo>
                <a:lnTo>
                  <a:pt x="2552254" y="1143684"/>
                </a:lnTo>
                <a:lnTo>
                  <a:pt x="2555213" y="1224217"/>
                </a:lnTo>
                <a:lnTo>
                  <a:pt x="2558155" y="1149084"/>
                </a:lnTo>
                <a:lnTo>
                  <a:pt x="2561082" y="1195761"/>
                </a:lnTo>
                <a:lnTo>
                  <a:pt x="2563993" y="1209164"/>
                </a:lnTo>
                <a:lnTo>
                  <a:pt x="2566888" y="1140319"/>
                </a:lnTo>
                <a:lnTo>
                  <a:pt x="2569768" y="1224570"/>
                </a:lnTo>
                <a:lnTo>
                  <a:pt x="2572632" y="1159328"/>
                </a:lnTo>
                <a:lnTo>
                  <a:pt x="2575481" y="1095150"/>
                </a:lnTo>
                <a:lnTo>
                  <a:pt x="2578315" y="1216716"/>
                </a:lnTo>
                <a:lnTo>
                  <a:pt x="2581134" y="1189160"/>
                </a:lnTo>
                <a:lnTo>
                  <a:pt x="2583939" y="1242374"/>
                </a:lnTo>
                <a:lnTo>
                  <a:pt x="2586728" y="1246230"/>
                </a:lnTo>
                <a:lnTo>
                  <a:pt x="2589504" y="1147350"/>
                </a:lnTo>
                <a:lnTo>
                  <a:pt x="2592265" y="1222843"/>
                </a:lnTo>
                <a:lnTo>
                  <a:pt x="2595012" y="1221109"/>
                </a:lnTo>
                <a:lnTo>
                  <a:pt x="2597745" y="1176539"/>
                </a:lnTo>
                <a:lnTo>
                  <a:pt x="2600465" y="1165763"/>
                </a:lnTo>
                <a:lnTo>
                  <a:pt x="2603170" y="1153073"/>
                </a:lnTo>
                <a:lnTo>
                  <a:pt x="2605863" y="1190707"/>
                </a:lnTo>
                <a:lnTo>
                  <a:pt x="2608541" y="1200721"/>
                </a:lnTo>
                <a:lnTo>
                  <a:pt x="2611206" y="1207595"/>
                </a:lnTo>
                <a:lnTo>
                  <a:pt x="2613858" y="1161483"/>
                </a:lnTo>
                <a:lnTo>
                  <a:pt x="2616497" y="1211222"/>
                </a:lnTo>
                <a:lnTo>
                  <a:pt x="2619124" y="1192133"/>
                </a:lnTo>
                <a:lnTo>
                  <a:pt x="2621737" y="1149670"/>
                </a:lnTo>
                <a:lnTo>
                  <a:pt x="2624338" y="1200751"/>
                </a:lnTo>
                <a:lnTo>
                  <a:pt x="2626926" y="1142182"/>
                </a:lnTo>
                <a:lnTo>
                  <a:pt x="2629501" y="1211113"/>
                </a:lnTo>
                <a:lnTo>
                  <a:pt x="2632065" y="1163769"/>
                </a:lnTo>
                <a:lnTo>
                  <a:pt x="2634617" y="1169416"/>
                </a:lnTo>
                <a:lnTo>
                  <a:pt x="2637156" y="1192859"/>
                </a:lnTo>
                <a:lnTo>
                  <a:pt x="2639683" y="1255058"/>
                </a:lnTo>
                <a:lnTo>
                  <a:pt x="2642199" y="1169820"/>
                </a:lnTo>
                <a:lnTo>
                  <a:pt x="2644702" y="1194197"/>
                </a:lnTo>
                <a:lnTo>
                  <a:pt x="2647194" y="1162715"/>
                </a:lnTo>
                <a:lnTo>
                  <a:pt x="2649675" y="1194348"/>
                </a:lnTo>
                <a:lnTo>
                  <a:pt x="2652144" y="1130972"/>
                </a:lnTo>
                <a:lnTo>
                  <a:pt x="2654602" y="1158429"/>
                </a:lnTo>
                <a:lnTo>
                  <a:pt x="2657049" y="1208356"/>
                </a:lnTo>
                <a:lnTo>
                  <a:pt x="2659485" y="1179976"/>
                </a:lnTo>
                <a:lnTo>
                  <a:pt x="2661909" y="1175747"/>
                </a:lnTo>
                <a:lnTo>
                  <a:pt x="2664323" y="1144756"/>
                </a:lnTo>
                <a:lnTo>
                  <a:pt x="2666726" y="1221116"/>
                </a:lnTo>
                <a:lnTo>
                  <a:pt x="2669118" y="1184260"/>
                </a:lnTo>
                <a:lnTo>
                  <a:pt x="2671500" y="1222793"/>
                </a:lnTo>
                <a:lnTo>
                  <a:pt x="2673871" y="1175230"/>
                </a:lnTo>
                <a:lnTo>
                  <a:pt x="2676232" y="1198267"/>
                </a:lnTo>
                <a:lnTo>
                  <a:pt x="2678582" y="1157836"/>
                </a:lnTo>
                <a:lnTo>
                  <a:pt x="2680922" y="1198879"/>
                </a:lnTo>
                <a:lnTo>
                  <a:pt x="2683252" y="1226667"/>
                </a:lnTo>
                <a:lnTo>
                  <a:pt x="2685572" y="1164306"/>
                </a:lnTo>
                <a:lnTo>
                  <a:pt x="2687882" y="1222326"/>
                </a:lnTo>
                <a:lnTo>
                  <a:pt x="2690182" y="1209974"/>
                </a:lnTo>
                <a:lnTo>
                  <a:pt x="2692472" y="1244963"/>
                </a:lnTo>
                <a:lnTo>
                  <a:pt x="2694752" y="1202814"/>
                </a:lnTo>
                <a:lnTo>
                  <a:pt x="2697023" y="1200051"/>
                </a:lnTo>
                <a:lnTo>
                  <a:pt x="2699285" y="1220565"/>
                </a:lnTo>
                <a:lnTo>
                  <a:pt x="2701537" y="1232644"/>
                </a:lnTo>
                <a:lnTo>
                  <a:pt x="2703778" y="1181196"/>
                </a:lnTo>
                <a:lnTo>
                  <a:pt x="2706012" y="1149633"/>
                </a:lnTo>
                <a:lnTo>
                  <a:pt x="2708235" y="1304346"/>
                </a:lnTo>
                <a:lnTo>
                  <a:pt x="2710450" y="1229533"/>
                </a:lnTo>
                <a:lnTo>
                  <a:pt x="2712656" y="1234656"/>
                </a:lnTo>
                <a:lnTo>
                  <a:pt x="2714852" y="1246581"/>
                </a:lnTo>
                <a:lnTo>
                  <a:pt x="2717039" y="1264601"/>
                </a:lnTo>
                <a:lnTo>
                  <a:pt x="2719219" y="1228872"/>
                </a:lnTo>
                <a:lnTo>
                  <a:pt x="2721389" y="1291886"/>
                </a:lnTo>
                <a:lnTo>
                  <a:pt x="2723549" y="1201644"/>
                </a:lnTo>
                <a:lnTo>
                  <a:pt x="2725702" y="1283110"/>
                </a:lnTo>
                <a:lnTo>
                  <a:pt x="2727846" y="1163925"/>
                </a:lnTo>
                <a:lnTo>
                  <a:pt x="2729982" y="1220544"/>
                </a:lnTo>
                <a:lnTo>
                  <a:pt x="2732109" y="1194053"/>
                </a:lnTo>
                <a:lnTo>
                  <a:pt x="2734227" y="1232351"/>
                </a:lnTo>
                <a:lnTo>
                  <a:pt x="2736338" y="1199325"/>
                </a:lnTo>
                <a:lnTo>
                  <a:pt x="2738439" y="1313630"/>
                </a:lnTo>
                <a:lnTo>
                  <a:pt x="2740533" y="1220908"/>
                </a:lnTo>
                <a:lnTo>
                  <a:pt x="2742619" y="1169541"/>
                </a:lnTo>
                <a:lnTo>
                  <a:pt x="2744696" y="1179303"/>
                </a:lnTo>
                <a:lnTo>
                  <a:pt x="2746766" y="1242734"/>
                </a:lnTo>
                <a:lnTo>
                  <a:pt x="2748827" y="1229522"/>
                </a:lnTo>
                <a:lnTo>
                  <a:pt x="2750882" y="1249510"/>
                </a:lnTo>
                <a:lnTo>
                  <a:pt x="2752927" y="1241096"/>
                </a:lnTo>
                <a:lnTo>
                  <a:pt x="2754965" y="1224347"/>
                </a:lnTo>
                <a:lnTo>
                  <a:pt x="2756996" y="1206599"/>
                </a:lnTo>
                <a:lnTo>
                  <a:pt x="2759019" y="1268970"/>
                </a:lnTo>
                <a:lnTo>
                  <a:pt x="2761034" y="1279722"/>
                </a:lnTo>
                <a:lnTo>
                  <a:pt x="2763041" y="1294214"/>
                </a:lnTo>
                <a:lnTo>
                  <a:pt x="2765041" y="1236131"/>
                </a:lnTo>
                <a:lnTo>
                  <a:pt x="2767034" y="1266346"/>
                </a:lnTo>
                <a:lnTo>
                  <a:pt x="2769020" y="1244468"/>
                </a:lnTo>
                <a:lnTo>
                  <a:pt x="2772969" y="1193926"/>
                </a:lnTo>
                <a:lnTo>
                  <a:pt x="2774932" y="1224138"/>
                </a:lnTo>
                <a:lnTo>
                  <a:pt x="2776889" y="1235240"/>
                </a:lnTo>
                <a:lnTo>
                  <a:pt x="2778838" y="1266189"/>
                </a:lnTo>
                <a:lnTo>
                  <a:pt x="2780780" y="1233808"/>
                </a:lnTo>
                <a:lnTo>
                  <a:pt x="2782716" y="1262353"/>
                </a:lnTo>
                <a:lnTo>
                  <a:pt x="2784644" y="1165194"/>
                </a:lnTo>
                <a:lnTo>
                  <a:pt x="2786566" y="1211718"/>
                </a:lnTo>
                <a:lnTo>
                  <a:pt x="2788480" y="1194222"/>
                </a:lnTo>
                <a:lnTo>
                  <a:pt x="2790388" y="1181734"/>
                </a:lnTo>
                <a:lnTo>
                  <a:pt x="2792290" y="1223193"/>
                </a:lnTo>
                <a:lnTo>
                  <a:pt x="2794184" y="1236977"/>
                </a:lnTo>
                <a:lnTo>
                  <a:pt x="2797953" y="1186125"/>
                </a:lnTo>
                <a:lnTo>
                  <a:pt x="2799827" y="1164390"/>
                </a:lnTo>
                <a:lnTo>
                  <a:pt x="2801695" y="1197796"/>
                </a:lnTo>
                <a:lnTo>
                  <a:pt x="2803556" y="1238141"/>
                </a:lnTo>
                <a:lnTo>
                  <a:pt x="2805412" y="1196065"/>
                </a:lnTo>
                <a:lnTo>
                  <a:pt x="2807261" y="1218258"/>
                </a:lnTo>
                <a:lnTo>
                  <a:pt x="2809103" y="1235878"/>
                </a:lnTo>
                <a:lnTo>
                  <a:pt x="2810939" y="1138181"/>
                </a:lnTo>
                <a:lnTo>
                  <a:pt x="2812768" y="1232477"/>
                </a:lnTo>
                <a:lnTo>
                  <a:pt x="2814592" y="1219188"/>
                </a:lnTo>
                <a:lnTo>
                  <a:pt x="2816410" y="1207069"/>
                </a:lnTo>
                <a:lnTo>
                  <a:pt x="2818221" y="1318906"/>
                </a:lnTo>
                <a:lnTo>
                  <a:pt x="2820026" y="1188582"/>
                </a:lnTo>
                <a:lnTo>
                  <a:pt x="2821825" y="1241034"/>
                </a:lnTo>
                <a:lnTo>
                  <a:pt x="2823618" y="1313358"/>
                </a:lnTo>
                <a:lnTo>
                  <a:pt x="2825405" y="1281334"/>
                </a:lnTo>
                <a:lnTo>
                  <a:pt x="2827187" y="1366396"/>
                </a:lnTo>
                <a:lnTo>
                  <a:pt x="2828963" y="1229306"/>
                </a:lnTo>
                <a:lnTo>
                  <a:pt x="2830732" y="1312371"/>
                </a:lnTo>
                <a:lnTo>
                  <a:pt x="2832496" y="1253858"/>
                </a:lnTo>
                <a:lnTo>
                  <a:pt x="2834254" y="1200064"/>
                </a:lnTo>
                <a:lnTo>
                  <a:pt x="2836006" y="1305242"/>
                </a:lnTo>
                <a:lnTo>
                  <a:pt x="2839493" y="1196951"/>
                </a:lnTo>
                <a:lnTo>
                  <a:pt x="2841229" y="1318178"/>
                </a:lnTo>
                <a:lnTo>
                  <a:pt x="2842958" y="1218326"/>
                </a:lnTo>
                <a:lnTo>
                  <a:pt x="2844682" y="1262166"/>
                </a:lnTo>
                <a:lnTo>
                  <a:pt x="2846401" y="1202024"/>
                </a:lnTo>
                <a:lnTo>
                  <a:pt x="2848114" y="1208988"/>
                </a:lnTo>
                <a:lnTo>
                  <a:pt x="2849821" y="1275809"/>
                </a:lnTo>
                <a:lnTo>
                  <a:pt x="2851523" y="1175704"/>
                </a:lnTo>
                <a:lnTo>
                  <a:pt x="2853221" y="1277048"/>
                </a:lnTo>
                <a:lnTo>
                  <a:pt x="2854912" y="1212203"/>
                </a:lnTo>
                <a:lnTo>
                  <a:pt x="2856599" y="1220579"/>
                </a:lnTo>
                <a:lnTo>
                  <a:pt x="2858279" y="1236417"/>
                </a:lnTo>
                <a:lnTo>
                  <a:pt x="2859955" y="1217223"/>
                </a:lnTo>
                <a:lnTo>
                  <a:pt x="2861625" y="1230557"/>
                </a:lnTo>
                <a:lnTo>
                  <a:pt x="2863291" y="1167751"/>
                </a:lnTo>
                <a:lnTo>
                  <a:pt x="2864951" y="1261394"/>
                </a:lnTo>
                <a:lnTo>
                  <a:pt x="2868255" y="1173242"/>
                </a:lnTo>
                <a:lnTo>
                  <a:pt x="2869901" y="1263491"/>
                </a:lnTo>
                <a:lnTo>
                  <a:pt x="2871541" y="1229303"/>
                </a:lnTo>
                <a:lnTo>
                  <a:pt x="2873176" y="1272502"/>
                </a:lnTo>
                <a:lnTo>
                  <a:pt x="2874805" y="1173386"/>
                </a:lnTo>
                <a:lnTo>
                  <a:pt x="2876430" y="1247516"/>
                </a:lnTo>
                <a:lnTo>
                  <a:pt x="2878051" y="1195807"/>
                </a:lnTo>
                <a:lnTo>
                  <a:pt x="2879666" y="1216813"/>
                </a:lnTo>
                <a:lnTo>
                  <a:pt x="2881276" y="1178145"/>
                </a:lnTo>
                <a:lnTo>
                  <a:pt x="2884482" y="1249508"/>
                </a:lnTo>
                <a:lnTo>
                  <a:pt x="2886078" y="1211513"/>
                </a:lnTo>
                <a:lnTo>
                  <a:pt x="2889256" y="1273702"/>
                </a:lnTo>
                <a:lnTo>
                  <a:pt x="2890838" y="1210829"/>
                </a:lnTo>
                <a:lnTo>
                  <a:pt x="2892415" y="1321179"/>
                </a:lnTo>
                <a:lnTo>
                  <a:pt x="2893988" y="1210749"/>
                </a:lnTo>
                <a:lnTo>
                  <a:pt x="2895556" y="1203604"/>
                </a:lnTo>
                <a:lnTo>
                  <a:pt x="2897119" y="1253865"/>
                </a:lnTo>
                <a:lnTo>
                  <a:pt x="2898678" y="1204909"/>
                </a:lnTo>
                <a:lnTo>
                  <a:pt x="2900233" y="1225474"/>
                </a:lnTo>
                <a:lnTo>
                  <a:pt x="2901783" y="1179619"/>
                </a:lnTo>
                <a:lnTo>
                  <a:pt x="2903328" y="1237034"/>
                </a:lnTo>
                <a:lnTo>
                  <a:pt x="2904869" y="1225418"/>
                </a:lnTo>
                <a:lnTo>
                  <a:pt x="2906406" y="1172544"/>
                </a:lnTo>
                <a:lnTo>
                  <a:pt x="2907938" y="1141361"/>
                </a:lnTo>
                <a:lnTo>
                  <a:pt x="2909466" y="1250186"/>
                </a:lnTo>
                <a:lnTo>
                  <a:pt x="2910989" y="1162192"/>
                </a:lnTo>
                <a:lnTo>
                  <a:pt x="2912508" y="1148489"/>
                </a:lnTo>
                <a:lnTo>
                  <a:pt x="2914024" y="1160695"/>
                </a:lnTo>
                <a:lnTo>
                  <a:pt x="2915535" y="1217134"/>
                </a:lnTo>
                <a:lnTo>
                  <a:pt x="2917040" y="1150058"/>
                </a:lnTo>
                <a:lnTo>
                  <a:pt x="2918544" y="1156815"/>
                </a:lnTo>
                <a:lnTo>
                  <a:pt x="2920041" y="1161781"/>
                </a:lnTo>
                <a:lnTo>
                  <a:pt x="2921535" y="1138888"/>
                </a:lnTo>
                <a:lnTo>
                  <a:pt x="2923025" y="1159035"/>
                </a:lnTo>
                <a:lnTo>
                  <a:pt x="2925992" y="1120067"/>
                </a:lnTo>
                <a:lnTo>
                  <a:pt x="2927469" y="1139238"/>
                </a:lnTo>
                <a:lnTo>
                  <a:pt x="2928943" y="1213900"/>
                </a:lnTo>
                <a:lnTo>
                  <a:pt x="2930412" y="1158304"/>
                </a:lnTo>
                <a:lnTo>
                  <a:pt x="2931877" y="1174876"/>
                </a:lnTo>
                <a:lnTo>
                  <a:pt x="2933339" y="1149598"/>
                </a:lnTo>
                <a:lnTo>
                  <a:pt x="2934796" y="1200204"/>
                </a:lnTo>
                <a:lnTo>
                  <a:pt x="2936250" y="1169602"/>
                </a:lnTo>
                <a:lnTo>
                  <a:pt x="2937699" y="1201781"/>
                </a:lnTo>
                <a:lnTo>
                  <a:pt x="2939145" y="1165282"/>
                </a:lnTo>
                <a:lnTo>
                  <a:pt x="2940586" y="1188234"/>
                </a:lnTo>
                <a:lnTo>
                  <a:pt x="2942024" y="1200748"/>
                </a:lnTo>
                <a:lnTo>
                  <a:pt x="2943458" y="1178700"/>
                </a:lnTo>
                <a:lnTo>
                  <a:pt x="2944889" y="1188644"/>
                </a:lnTo>
                <a:lnTo>
                  <a:pt x="2947738" y="1195858"/>
                </a:lnTo>
                <a:lnTo>
                  <a:pt x="2949157" y="1258600"/>
                </a:lnTo>
                <a:lnTo>
                  <a:pt x="2950572" y="1185754"/>
                </a:lnTo>
                <a:lnTo>
                  <a:pt x="2951983" y="1237425"/>
                </a:lnTo>
                <a:lnTo>
                  <a:pt x="2953391" y="1257425"/>
                </a:lnTo>
                <a:lnTo>
                  <a:pt x="2954795" y="1201608"/>
                </a:lnTo>
                <a:lnTo>
                  <a:pt x="2956196" y="1170531"/>
                </a:lnTo>
                <a:lnTo>
                  <a:pt x="2958985" y="1267435"/>
                </a:lnTo>
                <a:lnTo>
                  <a:pt x="2960375" y="1343289"/>
                </a:lnTo>
                <a:lnTo>
                  <a:pt x="2963143" y="1176632"/>
                </a:lnTo>
                <a:lnTo>
                  <a:pt x="2964522" y="1225368"/>
                </a:lnTo>
                <a:lnTo>
                  <a:pt x="2965898" y="1236159"/>
                </a:lnTo>
                <a:lnTo>
                  <a:pt x="2967269" y="1207219"/>
                </a:lnTo>
                <a:lnTo>
                  <a:pt x="2968638" y="1134017"/>
                </a:lnTo>
                <a:lnTo>
                  <a:pt x="2970002" y="1227732"/>
                </a:lnTo>
                <a:lnTo>
                  <a:pt x="2972722" y="1142352"/>
                </a:lnTo>
                <a:lnTo>
                  <a:pt x="2974076" y="1166122"/>
                </a:lnTo>
                <a:lnTo>
                  <a:pt x="2975427" y="1180225"/>
                </a:lnTo>
                <a:lnTo>
                  <a:pt x="2976775" y="1165095"/>
                </a:lnTo>
                <a:lnTo>
                  <a:pt x="2978119" y="1191890"/>
                </a:lnTo>
                <a:lnTo>
                  <a:pt x="2979460" y="1181810"/>
                </a:lnTo>
                <a:lnTo>
                  <a:pt x="2980798" y="1267018"/>
                </a:lnTo>
                <a:lnTo>
                  <a:pt x="2982132" y="1191197"/>
                </a:lnTo>
                <a:lnTo>
                  <a:pt x="2983463" y="1185026"/>
                </a:lnTo>
                <a:lnTo>
                  <a:pt x="2984791" y="1197102"/>
                </a:lnTo>
                <a:lnTo>
                  <a:pt x="2986115" y="1273803"/>
                </a:lnTo>
                <a:lnTo>
                  <a:pt x="2988754" y="1153820"/>
                </a:lnTo>
                <a:lnTo>
                  <a:pt x="2990069" y="1142721"/>
                </a:lnTo>
                <a:lnTo>
                  <a:pt x="2992689" y="1219862"/>
                </a:lnTo>
                <a:lnTo>
                  <a:pt x="2993994" y="1169088"/>
                </a:lnTo>
                <a:lnTo>
                  <a:pt x="2996594" y="1121360"/>
                </a:lnTo>
                <a:lnTo>
                  <a:pt x="2997890" y="1195806"/>
                </a:lnTo>
                <a:lnTo>
                  <a:pt x="3000472" y="1149778"/>
                </a:lnTo>
                <a:lnTo>
                  <a:pt x="3001758" y="1162673"/>
                </a:lnTo>
                <a:lnTo>
                  <a:pt x="3003042" y="1156826"/>
                </a:lnTo>
                <a:lnTo>
                  <a:pt x="3004322" y="1105927"/>
                </a:lnTo>
                <a:lnTo>
                  <a:pt x="3005599" y="1142988"/>
                </a:lnTo>
                <a:lnTo>
                  <a:pt x="3006874" y="1132470"/>
                </a:lnTo>
                <a:lnTo>
                  <a:pt x="3008145" y="1065775"/>
                </a:lnTo>
                <a:lnTo>
                  <a:pt x="3009413" y="1167957"/>
                </a:lnTo>
                <a:lnTo>
                  <a:pt x="3010678" y="1119364"/>
                </a:lnTo>
                <a:lnTo>
                  <a:pt x="3011940" y="1151446"/>
                </a:lnTo>
                <a:lnTo>
                  <a:pt x="3013199" y="1111962"/>
                </a:lnTo>
                <a:lnTo>
                  <a:pt x="3014455" y="1076839"/>
                </a:lnTo>
                <a:lnTo>
                  <a:pt x="3016959" y="1048421"/>
                </a:lnTo>
                <a:lnTo>
                  <a:pt x="3018207" y="1115040"/>
                </a:lnTo>
                <a:lnTo>
                  <a:pt x="3019451" y="1102962"/>
                </a:lnTo>
                <a:lnTo>
                  <a:pt x="3020693" y="1024590"/>
                </a:lnTo>
                <a:lnTo>
                  <a:pt x="3021932" y="1123463"/>
                </a:lnTo>
                <a:lnTo>
                  <a:pt x="3023168" y="1171695"/>
                </a:lnTo>
                <a:lnTo>
                  <a:pt x="3026859" y="1033395"/>
                </a:lnTo>
                <a:lnTo>
                  <a:pt x="3028083" y="1050452"/>
                </a:lnTo>
                <a:lnTo>
                  <a:pt x="3029306" y="1024583"/>
                </a:lnTo>
                <a:lnTo>
                  <a:pt x="3030525" y="1027245"/>
                </a:lnTo>
                <a:lnTo>
                  <a:pt x="3031741" y="1058526"/>
                </a:lnTo>
                <a:lnTo>
                  <a:pt x="3034166" y="999907"/>
                </a:lnTo>
                <a:lnTo>
                  <a:pt x="3035374" y="1031789"/>
                </a:lnTo>
                <a:lnTo>
                  <a:pt x="3036580" y="1026101"/>
                </a:lnTo>
                <a:lnTo>
                  <a:pt x="3038982" y="1046729"/>
                </a:lnTo>
                <a:lnTo>
                  <a:pt x="3040180" y="1015232"/>
                </a:lnTo>
                <a:lnTo>
                  <a:pt x="3042567" y="1089478"/>
                </a:lnTo>
                <a:lnTo>
                  <a:pt x="3043757" y="1091370"/>
                </a:lnTo>
                <a:lnTo>
                  <a:pt x="3044943" y="1108351"/>
                </a:lnTo>
                <a:lnTo>
                  <a:pt x="3046128" y="1024295"/>
                </a:lnTo>
                <a:lnTo>
                  <a:pt x="3047310" y="1031425"/>
                </a:lnTo>
                <a:lnTo>
                  <a:pt x="3048489" y="1039761"/>
                </a:lnTo>
                <a:lnTo>
                  <a:pt x="3050838" y="1189217"/>
                </a:lnTo>
                <a:lnTo>
                  <a:pt x="3052010" y="1173733"/>
                </a:lnTo>
                <a:lnTo>
                  <a:pt x="3053179" y="1145053"/>
                </a:lnTo>
                <a:lnTo>
                  <a:pt x="3054345" y="1181352"/>
                </a:lnTo>
                <a:lnTo>
                  <a:pt x="3055509" y="1175190"/>
                </a:lnTo>
                <a:lnTo>
                  <a:pt x="3056670" y="1145262"/>
                </a:lnTo>
                <a:lnTo>
                  <a:pt x="3057828" y="1109703"/>
                </a:lnTo>
                <a:lnTo>
                  <a:pt x="3058985" y="1165819"/>
                </a:lnTo>
                <a:lnTo>
                  <a:pt x="3060139" y="1141827"/>
                </a:lnTo>
                <a:lnTo>
                  <a:pt x="3061290" y="1134900"/>
                </a:lnTo>
                <a:lnTo>
                  <a:pt x="3062439" y="1199240"/>
                </a:lnTo>
                <a:lnTo>
                  <a:pt x="3063585" y="1179120"/>
                </a:lnTo>
                <a:lnTo>
                  <a:pt x="3064729" y="1228244"/>
                </a:lnTo>
                <a:lnTo>
                  <a:pt x="3065870" y="1175940"/>
                </a:lnTo>
                <a:lnTo>
                  <a:pt x="3067009" y="1230777"/>
                </a:lnTo>
                <a:lnTo>
                  <a:pt x="3068146" y="1178474"/>
                </a:lnTo>
                <a:lnTo>
                  <a:pt x="3069280" y="1173095"/>
                </a:lnTo>
                <a:lnTo>
                  <a:pt x="3070412" y="1253328"/>
                </a:lnTo>
                <a:lnTo>
                  <a:pt x="3071541" y="1172671"/>
                </a:lnTo>
                <a:lnTo>
                  <a:pt x="3072668" y="1255519"/>
                </a:lnTo>
                <a:lnTo>
                  <a:pt x="3073793" y="1200849"/>
                </a:lnTo>
                <a:lnTo>
                  <a:pt x="3076035" y="1222692"/>
                </a:lnTo>
                <a:lnTo>
                  <a:pt x="3077153" y="1224609"/>
                </a:lnTo>
                <a:lnTo>
                  <a:pt x="3080492" y="1160234"/>
                </a:lnTo>
                <a:lnTo>
                  <a:pt x="3081601" y="1165588"/>
                </a:lnTo>
                <a:lnTo>
                  <a:pt x="3084912" y="1206438"/>
                </a:lnTo>
                <a:lnTo>
                  <a:pt x="3086012" y="1236038"/>
                </a:lnTo>
                <a:lnTo>
                  <a:pt x="3087109" y="1220375"/>
                </a:lnTo>
                <a:lnTo>
                  <a:pt x="3088205" y="1230933"/>
                </a:lnTo>
                <a:lnTo>
                  <a:pt x="3089296" y="1184577"/>
                </a:lnTo>
                <a:lnTo>
                  <a:pt x="3090387" y="1224879"/>
                </a:lnTo>
                <a:lnTo>
                  <a:pt x="3092562" y="1218355"/>
                </a:lnTo>
                <a:lnTo>
                  <a:pt x="3093646" y="1228508"/>
                </a:lnTo>
                <a:lnTo>
                  <a:pt x="3094727" y="1231557"/>
                </a:lnTo>
                <a:lnTo>
                  <a:pt x="3095807" y="1165218"/>
                </a:lnTo>
                <a:lnTo>
                  <a:pt x="3096884" y="1198730"/>
                </a:lnTo>
                <a:lnTo>
                  <a:pt x="3097959" y="1215144"/>
                </a:lnTo>
                <a:lnTo>
                  <a:pt x="3100103" y="1177098"/>
                </a:lnTo>
                <a:lnTo>
                  <a:pt x="3101172" y="1210613"/>
                </a:lnTo>
                <a:lnTo>
                  <a:pt x="3102238" y="1149586"/>
                </a:lnTo>
                <a:lnTo>
                  <a:pt x="3103303" y="1278637"/>
                </a:lnTo>
                <a:lnTo>
                  <a:pt x="3105426" y="1168358"/>
                </a:lnTo>
                <a:lnTo>
                  <a:pt x="3106484" y="1169306"/>
                </a:lnTo>
                <a:lnTo>
                  <a:pt x="3108594" y="1163756"/>
                </a:lnTo>
                <a:lnTo>
                  <a:pt x="3109646" y="1204556"/>
                </a:lnTo>
                <a:lnTo>
                  <a:pt x="3110696" y="1169730"/>
                </a:lnTo>
                <a:lnTo>
                  <a:pt x="3111744" y="1137241"/>
                </a:lnTo>
                <a:lnTo>
                  <a:pt x="3113833" y="1251210"/>
                </a:lnTo>
                <a:lnTo>
                  <a:pt x="3114875" y="1194468"/>
                </a:lnTo>
                <a:lnTo>
                  <a:pt x="3116953" y="1202077"/>
                </a:lnTo>
                <a:lnTo>
                  <a:pt x="3117989" y="1121968"/>
                </a:lnTo>
                <a:lnTo>
                  <a:pt x="3119022" y="1165805"/>
                </a:lnTo>
                <a:lnTo>
                  <a:pt x="3120054" y="1212610"/>
                </a:lnTo>
                <a:lnTo>
                  <a:pt x="3122112" y="1202460"/>
                </a:lnTo>
                <a:lnTo>
                  <a:pt x="3123138" y="1250567"/>
                </a:lnTo>
                <a:lnTo>
                  <a:pt x="3125184" y="1163923"/>
                </a:lnTo>
                <a:lnTo>
                  <a:pt x="3126204" y="1224092"/>
                </a:lnTo>
                <a:lnTo>
                  <a:pt x="3127222" y="1190556"/>
                </a:lnTo>
                <a:lnTo>
                  <a:pt x="3128239" y="1149799"/>
                </a:lnTo>
                <a:lnTo>
                  <a:pt x="3130265" y="1188019"/>
                </a:lnTo>
                <a:lnTo>
                  <a:pt x="3131275" y="1186151"/>
                </a:lnTo>
                <a:lnTo>
                  <a:pt x="3132284" y="1174353"/>
                </a:lnTo>
                <a:lnTo>
                  <a:pt x="3133291" y="1268891"/>
                </a:lnTo>
                <a:lnTo>
                  <a:pt x="3134296" y="1232372"/>
                </a:lnTo>
                <a:lnTo>
                  <a:pt x="3135298" y="1194725"/>
                </a:lnTo>
                <a:lnTo>
                  <a:pt x="3136299" y="1214307"/>
                </a:lnTo>
                <a:lnTo>
                  <a:pt x="3137298" y="1188532"/>
                </a:lnTo>
                <a:lnTo>
                  <a:pt x="3138296" y="1195465"/>
                </a:lnTo>
                <a:lnTo>
                  <a:pt x="3139291" y="1163018"/>
                </a:lnTo>
                <a:lnTo>
                  <a:pt x="3141276" y="1253337"/>
                </a:lnTo>
                <a:lnTo>
                  <a:pt x="3143255" y="1173917"/>
                </a:lnTo>
                <a:lnTo>
                  <a:pt x="3144241" y="1130403"/>
                </a:lnTo>
                <a:lnTo>
                  <a:pt x="3146208" y="1110021"/>
                </a:lnTo>
                <a:lnTo>
                  <a:pt x="3147189" y="1173978"/>
                </a:lnTo>
                <a:lnTo>
                  <a:pt x="3148168" y="1178565"/>
                </a:lnTo>
                <a:lnTo>
                  <a:pt x="3149146" y="1184032"/>
                </a:lnTo>
                <a:lnTo>
                  <a:pt x="3150121" y="1136162"/>
                </a:lnTo>
                <a:lnTo>
                  <a:pt x="3151095" y="1148112"/>
                </a:lnTo>
                <a:lnTo>
                  <a:pt x="3152067" y="1178378"/>
                </a:lnTo>
                <a:lnTo>
                  <a:pt x="3154006" y="1156358"/>
                </a:lnTo>
                <a:lnTo>
                  <a:pt x="3154973" y="1218224"/>
                </a:lnTo>
                <a:lnTo>
                  <a:pt x="3155938" y="1160834"/>
                </a:lnTo>
                <a:lnTo>
                  <a:pt x="3156902" y="1201292"/>
                </a:lnTo>
                <a:lnTo>
                  <a:pt x="3159781" y="1154985"/>
                </a:lnTo>
                <a:lnTo>
                  <a:pt x="3160737" y="1183010"/>
                </a:lnTo>
                <a:lnTo>
                  <a:pt x="3161692" y="1221430"/>
                </a:lnTo>
                <a:lnTo>
                  <a:pt x="3162645" y="1120925"/>
                </a:lnTo>
                <a:lnTo>
                  <a:pt x="3163597" y="1199596"/>
                </a:lnTo>
                <a:lnTo>
                  <a:pt x="3164546" y="1162258"/>
                </a:lnTo>
                <a:lnTo>
                  <a:pt x="3166440" y="1168812"/>
                </a:lnTo>
                <a:lnTo>
                  <a:pt x="3168328" y="1160557"/>
                </a:lnTo>
                <a:lnTo>
                  <a:pt x="3169270" y="1150607"/>
                </a:lnTo>
                <a:lnTo>
                  <a:pt x="3170210" y="1138421"/>
                </a:lnTo>
                <a:lnTo>
                  <a:pt x="3171147" y="1239525"/>
                </a:lnTo>
                <a:lnTo>
                  <a:pt x="3172084" y="1190999"/>
                </a:lnTo>
                <a:lnTo>
                  <a:pt x="3173019" y="1192189"/>
                </a:lnTo>
                <a:lnTo>
                  <a:pt x="3173952" y="1164880"/>
                </a:lnTo>
                <a:lnTo>
                  <a:pt x="3174883" y="1270482"/>
                </a:lnTo>
                <a:lnTo>
                  <a:pt x="3175814" y="1179161"/>
                </a:lnTo>
                <a:lnTo>
                  <a:pt x="3176742" y="1165128"/>
                </a:lnTo>
                <a:lnTo>
                  <a:pt x="3177669" y="1178260"/>
                </a:lnTo>
                <a:lnTo>
                  <a:pt x="3180439" y="1127847"/>
                </a:lnTo>
                <a:lnTo>
                  <a:pt x="3181359" y="1225879"/>
                </a:lnTo>
                <a:lnTo>
                  <a:pt x="3182279" y="1090019"/>
                </a:lnTo>
                <a:lnTo>
                  <a:pt x="3184112" y="1170158"/>
                </a:lnTo>
                <a:lnTo>
                  <a:pt x="3185025" y="1124837"/>
                </a:lnTo>
                <a:lnTo>
                  <a:pt x="3186849" y="1173877"/>
                </a:lnTo>
                <a:lnTo>
                  <a:pt x="3187759" y="1099624"/>
                </a:lnTo>
                <a:lnTo>
                  <a:pt x="3188667" y="1103211"/>
                </a:lnTo>
                <a:lnTo>
                  <a:pt x="3189573" y="1102051"/>
                </a:lnTo>
                <a:lnTo>
                  <a:pt x="3190478" y="1096577"/>
                </a:lnTo>
                <a:lnTo>
                  <a:pt x="3191381" y="1131953"/>
                </a:lnTo>
                <a:lnTo>
                  <a:pt x="3193183" y="1110215"/>
                </a:lnTo>
                <a:lnTo>
                  <a:pt x="3194082" y="1120321"/>
                </a:lnTo>
                <a:lnTo>
                  <a:pt x="3195876" y="1214051"/>
                </a:lnTo>
                <a:lnTo>
                  <a:pt x="3196769" y="1104858"/>
                </a:lnTo>
                <a:lnTo>
                  <a:pt x="3197662" y="1091571"/>
                </a:lnTo>
                <a:lnTo>
                  <a:pt x="3198554" y="1087796"/>
                </a:lnTo>
                <a:lnTo>
                  <a:pt x="3200332" y="1145386"/>
                </a:lnTo>
                <a:lnTo>
                  <a:pt x="3201219" y="1117123"/>
                </a:lnTo>
                <a:lnTo>
                  <a:pt x="3202105" y="1063792"/>
                </a:lnTo>
                <a:lnTo>
                  <a:pt x="3203871" y="1060972"/>
                </a:lnTo>
                <a:lnTo>
                  <a:pt x="3204752" y="1115479"/>
                </a:lnTo>
                <a:lnTo>
                  <a:pt x="3205632" y="1093026"/>
                </a:lnTo>
                <a:lnTo>
                  <a:pt x="3206510" y="1067161"/>
                </a:lnTo>
                <a:lnTo>
                  <a:pt x="3208263" y="1171171"/>
                </a:lnTo>
                <a:lnTo>
                  <a:pt x="3209137" y="1127615"/>
                </a:lnTo>
                <a:lnTo>
                  <a:pt x="3210009" y="1117372"/>
                </a:lnTo>
                <a:lnTo>
                  <a:pt x="3210881" y="1127724"/>
                </a:lnTo>
                <a:lnTo>
                  <a:pt x="3212618" y="1078376"/>
                </a:lnTo>
                <a:lnTo>
                  <a:pt x="3213485" y="1112544"/>
                </a:lnTo>
                <a:lnTo>
                  <a:pt x="3214351" y="1104760"/>
                </a:lnTo>
                <a:lnTo>
                  <a:pt x="3215215" y="1047779"/>
                </a:lnTo>
                <a:lnTo>
                  <a:pt x="3216078" y="1115950"/>
                </a:lnTo>
                <a:lnTo>
                  <a:pt x="3217799" y="1103805"/>
                </a:lnTo>
                <a:lnTo>
                  <a:pt x="3218658" y="1082698"/>
                </a:lnTo>
                <a:lnTo>
                  <a:pt x="3219515" y="1168540"/>
                </a:lnTo>
                <a:lnTo>
                  <a:pt x="3220371" y="1066089"/>
                </a:lnTo>
                <a:lnTo>
                  <a:pt x="3222078" y="1129276"/>
                </a:lnTo>
                <a:lnTo>
                  <a:pt x="3222930" y="1200564"/>
                </a:lnTo>
                <a:lnTo>
                  <a:pt x="3226324" y="1087887"/>
                </a:lnTo>
                <a:lnTo>
                  <a:pt x="3227169" y="1079476"/>
                </a:lnTo>
                <a:lnTo>
                  <a:pt x="3229696" y="1065695"/>
                </a:lnTo>
                <a:lnTo>
                  <a:pt x="3230536" y="1129119"/>
                </a:lnTo>
                <a:lnTo>
                  <a:pt x="3231375" y="1077981"/>
                </a:lnTo>
                <a:lnTo>
                  <a:pt x="3234715" y="1165770"/>
                </a:lnTo>
                <a:lnTo>
                  <a:pt x="3235548" y="1098904"/>
                </a:lnTo>
                <a:lnTo>
                  <a:pt x="3238036" y="1215754"/>
                </a:lnTo>
                <a:lnTo>
                  <a:pt x="3238863" y="1105899"/>
                </a:lnTo>
                <a:lnTo>
                  <a:pt x="3239688" y="1149585"/>
                </a:lnTo>
                <a:lnTo>
                  <a:pt x="3241336" y="1140465"/>
                </a:lnTo>
                <a:lnTo>
                  <a:pt x="3242978" y="1148248"/>
                </a:lnTo>
                <a:lnTo>
                  <a:pt x="3243798" y="1159040"/>
                </a:lnTo>
                <a:lnTo>
                  <a:pt x="3245432" y="1134625"/>
                </a:lnTo>
                <a:lnTo>
                  <a:pt x="3246248" y="1160308"/>
                </a:lnTo>
                <a:lnTo>
                  <a:pt x="3247062" y="1135086"/>
                </a:lnTo>
                <a:lnTo>
                  <a:pt x="3247875" y="1172366"/>
                </a:lnTo>
                <a:lnTo>
                  <a:pt x="3250307" y="1096947"/>
                </a:lnTo>
                <a:lnTo>
                  <a:pt x="3251115" y="1130877"/>
                </a:lnTo>
                <a:lnTo>
                  <a:pt x="3251923" y="1117178"/>
                </a:lnTo>
                <a:lnTo>
                  <a:pt x="3253533" y="1170653"/>
                </a:lnTo>
                <a:lnTo>
                  <a:pt x="3255138" y="1167434"/>
                </a:lnTo>
                <a:lnTo>
                  <a:pt x="3255939" y="1176824"/>
                </a:lnTo>
                <a:lnTo>
                  <a:pt x="3256739" y="1129960"/>
                </a:lnTo>
                <a:lnTo>
                  <a:pt x="3259131" y="1245231"/>
                </a:lnTo>
                <a:lnTo>
                  <a:pt x="3259926" y="1188175"/>
                </a:lnTo>
                <a:lnTo>
                  <a:pt x="3263094" y="1084441"/>
                </a:lnTo>
                <a:lnTo>
                  <a:pt x="3263884" y="1123301"/>
                </a:lnTo>
                <a:lnTo>
                  <a:pt x="3264672" y="1124966"/>
                </a:lnTo>
                <a:lnTo>
                  <a:pt x="3265459" y="1243164"/>
                </a:lnTo>
                <a:lnTo>
                  <a:pt x="3267813" y="1218533"/>
                </a:lnTo>
                <a:lnTo>
                  <a:pt x="3268595" y="1177927"/>
                </a:lnTo>
                <a:lnTo>
                  <a:pt x="3270156" y="1115511"/>
                </a:lnTo>
                <a:lnTo>
                  <a:pt x="3270935" y="1249553"/>
                </a:lnTo>
                <a:lnTo>
                  <a:pt x="3271713" y="1155998"/>
                </a:lnTo>
                <a:lnTo>
                  <a:pt x="3272489" y="1231682"/>
                </a:lnTo>
                <a:lnTo>
                  <a:pt x="3274039" y="1241879"/>
                </a:lnTo>
                <a:lnTo>
                  <a:pt x="3274813" y="1174834"/>
                </a:lnTo>
                <a:lnTo>
                  <a:pt x="3276356" y="1206695"/>
                </a:lnTo>
                <a:lnTo>
                  <a:pt x="3277126" y="1223196"/>
                </a:lnTo>
                <a:lnTo>
                  <a:pt x="3277895" y="1261366"/>
                </a:lnTo>
                <a:lnTo>
                  <a:pt x="3278663" y="1160788"/>
                </a:lnTo>
                <a:lnTo>
                  <a:pt x="3280195" y="1166596"/>
                </a:lnTo>
                <a:lnTo>
                  <a:pt x="3280959" y="1191023"/>
                </a:lnTo>
                <a:lnTo>
                  <a:pt x="3284006" y="1258007"/>
                </a:lnTo>
                <a:lnTo>
                  <a:pt x="3284766" y="1114835"/>
                </a:lnTo>
                <a:lnTo>
                  <a:pt x="3285523" y="1193999"/>
                </a:lnTo>
                <a:lnTo>
                  <a:pt x="3287036" y="1221858"/>
                </a:lnTo>
                <a:lnTo>
                  <a:pt x="3287791" y="1152670"/>
                </a:lnTo>
                <a:lnTo>
                  <a:pt x="3288545" y="1212625"/>
                </a:lnTo>
                <a:lnTo>
                  <a:pt x="3289297" y="1174825"/>
                </a:lnTo>
                <a:lnTo>
                  <a:pt x="3290049" y="1237390"/>
                </a:lnTo>
                <a:lnTo>
                  <a:pt x="3293045" y="1116473"/>
                </a:lnTo>
                <a:lnTo>
                  <a:pt x="3293792" y="1147255"/>
                </a:lnTo>
                <a:lnTo>
                  <a:pt x="3294537" y="1177267"/>
                </a:lnTo>
                <a:lnTo>
                  <a:pt x="3296768" y="1129083"/>
                </a:lnTo>
                <a:lnTo>
                  <a:pt x="3297509" y="1112061"/>
                </a:lnTo>
                <a:lnTo>
                  <a:pt x="3298249" y="1126379"/>
                </a:lnTo>
                <a:lnTo>
                  <a:pt x="3300463" y="1078007"/>
                </a:lnTo>
                <a:lnTo>
                  <a:pt x="3301199" y="1087675"/>
                </a:lnTo>
                <a:lnTo>
                  <a:pt x="3301934" y="1085107"/>
                </a:lnTo>
                <a:lnTo>
                  <a:pt x="3302669" y="1082102"/>
                </a:lnTo>
                <a:lnTo>
                  <a:pt x="3303402" y="1109199"/>
                </a:lnTo>
                <a:lnTo>
                  <a:pt x="3305596" y="1108081"/>
                </a:lnTo>
                <a:lnTo>
                  <a:pt x="3306325" y="1172978"/>
                </a:lnTo>
                <a:lnTo>
                  <a:pt x="3308507" y="1096704"/>
                </a:lnTo>
                <a:lnTo>
                  <a:pt x="3309232" y="1138839"/>
                </a:lnTo>
                <a:lnTo>
                  <a:pt x="3309956" y="1104980"/>
                </a:lnTo>
                <a:lnTo>
                  <a:pt x="3311402" y="1157273"/>
                </a:lnTo>
                <a:lnTo>
                  <a:pt x="3312844" y="1077217"/>
                </a:lnTo>
                <a:lnTo>
                  <a:pt x="3313563" y="1130619"/>
                </a:lnTo>
                <a:lnTo>
                  <a:pt x="3314281" y="1118727"/>
                </a:lnTo>
                <a:lnTo>
                  <a:pt x="3315716" y="1084776"/>
                </a:lnTo>
                <a:lnTo>
                  <a:pt x="3316431" y="1127635"/>
                </a:lnTo>
                <a:lnTo>
                  <a:pt x="3317859" y="1095991"/>
                </a:lnTo>
                <a:lnTo>
                  <a:pt x="3318572" y="1098958"/>
                </a:lnTo>
                <a:lnTo>
                  <a:pt x="3321414" y="1024640"/>
                </a:lnTo>
                <a:lnTo>
                  <a:pt x="3322121" y="1049403"/>
                </a:lnTo>
                <a:lnTo>
                  <a:pt x="3322829" y="1030797"/>
                </a:lnTo>
                <a:lnTo>
                  <a:pt x="3323535" y="1055597"/>
                </a:lnTo>
                <a:lnTo>
                  <a:pt x="3324240" y="1021412"/>
                </a:lnTo>
                <a:lnTo>
                  <a:pt x="3326350" y="1037318"/>
                </a:lnTo>
                <a:lnTo>
                  <a:pt x="3327052" y="1056945"/>
                </a:lnTo>
                <a:lnTo>
                  <a:pt x="3327753" y="971205"/>
                </a:lnTo>
                <a:lnTo>
                  <a:pt x="3330546" y="1024866"/>
                </a:lnTo>
                <a:lnTo>
                  <a:pt x="3331242" y="1037988"/>
                </a:lnTo>
                <a:lnTo>
                  <a:pt x="3332632" y="981648"/>
                </a:lnTo>
                <a:lnTo>
                  <a:pt x="3334709" y="1011989"/>
                </a:lnTo>
                <a:lnTo>
                  <a:pt x="3335400" y="968266"/>
                </a:lnTo>
                <a:lnTo>
                  <a:pt x="3338841" y="1088582"/>
                </a:lnTo>
                <a:lnTo>
                  <a:pt x="3339526" y="1094065"/>
                </a:lnTo>
                <a:lnTo>
                  <a:pt x="3340210" y="976963"/>
                </a:lnTo>
                <a:lnTo>
                  <a:pt x="3342940" y="1066184"/>
                </a:lnTo>
                <a:lnTo>
                  <a:pt x="3343620" y="1001053"/>
                </a:lnTo>
                <a:lnTo>
                  <a:pt x="3347008" y="1049804"/>
                </a:lnTo>
                <a:lnTo>
                  <a:pt x="3347684" y="1054071"/>
                </a:lnTo>
                <a:lnTo>
                  <a:pt x="3348358" y="1001863"/>
                </a:lnTo>
                <a:lnTo>
                  <a:pt x="3350376" y="1086564"/>
                </a:lnTo>
                <a:lnTo>
                  <a:pt x="3351047" y="1030159"/>
                </a:lnTo>
                <a:lnTo>
                  <a:pt x="3351717" y="1107423"/>
                </a:lnTo>
                <a:lnTo>
                  <a:pt x="3353722" y="1025308"/>
                </a:lnTo>
                <a:lnTo>
                  <a:pt x="3354388" y="1123556"/>
                </a:lnTo>
                <a:lnTo>
                  <a:pt x="3355055" y="1081665"/>
                </a:lnTo>
                <a:lnTo>
                  <a:pt x="3355720" y="1039607"/>
                </a:lnTo>
                <a:lnTo>
                  <a:pt x="3357710" y="1025136"/>
                </a:lnTo>
                <a:lnTo>
                  <a:pt x="3359033" y="1114814"/>
                </a:lnTo>
                <a:lnTo>
                  <a:pt x="3359693" y="1077846"/>
                </a:lnTo>
                <a:lnTo>
                  <a:pt x="3360352" y="1040527"/>
                </a:lnTo>
                <a:lnTo>
                  <a:pt x="3362326" y="1120076"/>
                </a:lnTo>
                <a:lnTo>
                  <a:pt x="3363637" y="1065854"/>
                </a:lnTo>
                <a:lnTo>
                  <a:pt x="3364292" y="1054686"/>
                </a:lnTo>
                <a:lnTo>
                  <a:pt x="3364946" y="1108220"/>
                </a:lnTo>
                <a:lnTo>
                  <a:pt x="3367552" y="1027350"/>
                </a:lnTo>
                <a:lnTo>
                  <a:pt x="3368203" y="1097916"/>
                </a:lnTo>
                <a:lnTo>
                  <a:pt x="3370147" y="1114741"/>
                </a:lnTo>
                <a:lnTo>
                  <a:pt x="3371440" y="1013505"/>
                </a:lnTo>
                <a:lnTo>
                  <a:pt x="3372085" y="1079792"/>
                </a:lnTo>
                <a:lnTo>
                  <a:pt x="3372729" y="1083654"/>
                </a:lnTo>
                <a:lnTo>
                  <a:pt x="3374015" y="1109030"/>
                </a:lnTo>
                <a:lnTo>
                  <a:pt x="3375299" y="1034800"/>
                </a:lnTo>
                <a:lnTo>
                  <a:pt x="3375939" y="1108337"/>
                </a:lnTo>
                <a:lnTo>
                  <a:pt x="3376579" y="1118933"/>
                </a:lnTo>
                <a:lnTo>
                  <a:pt x="3378494" y="1178367"/>
                </a:lnTo>
                <a:lnTo>
                  <a:pt x="3379766" y="1088613"/>
                </a:lnTo>
                <a:lnTo>
                  <a:pt x="3380401" y="1146322"/>
                </a:lnTo>
                <a:lnTo>
                  <a:pt x="3381036" y="1150368"/>
                </a:lnTo>
                <a:lnTo>
                  <a:pt x="3381670" y="1179573"/>
                </a:lnTo>
                <a:lnTo>
                  <a:pt x="3382303" y="1110422"/>
                </a:lnTo>
                <a:lnTo>
                  <a:pt x="3384197" y="1168366"/>
                </a:lnTo>
                <a:lnTo>
                  <a:pt x="3384827" y="1124305"/>
                </a:lnTo>
                <a:lnTo>
                  <a:pt x="3387965" y="1196474"/>
                </a:lnTo>
                <a:lnTo>
                  <a:pt x="3388591" y="1115519"/>
                </a:lnTo>
                <a:lnTo>
                  <a:pt x="3389216" y="1100486"/>
                </a:lnTo>
                <a:lnTo>
                  <a:pt x="3389840" y="1071621"/>
                </a:lnTo>
                <a:lnTo>
                  <a:pt x="3392329" y="1190430"/>
                </a:lnTo>
                <a:lnTo>
                  <a:pt x="3392949" y="1142157"/>
                </a:lnTo>
                <a:lnTo>
                  <a:pt x="3393569" y="1179032"/>
                </a:lnTo>
                <a:lnTo>
                  <a:pt x="3394189" y="1204673"/>
                </a:lnTo>
                <a:lnTo>
                  <a:pt x="3396658" y="1105068"/>
                </a:lnTo>
                <a:lnTo>
                  <a:pt x="3397274" y="1130400"/>
                </a:lnTo>
                <a:lnTo>
                  <a:pt x="3399729" y="1099410"/>
                </a:lnTo>
                <a:lnTo>
                  <a:pt x="3400952" y="1197546"/>
                </a:lnTo>
                <a:lnTo>
                  <a:pt x="3401563" y="1188695"/>
                </a:lnTo>
                <a:lnTo>
                  <a:pt x="3402173" y="1118364"/>
                </a:lnTo>
                <a:lnTo>
                  <a:pt x="3402782" y="1213395"/>
                </a:lnTo>
                <a:lnTo>
                  <a:pt x="3405212" y="1182381"/>
                </a:lnTo>
                <a:lnTo>
                  <a:pt x="3405818" y="1161600"/>
                </a:lnTo>
                <a:lnTo>
                  <a:pt x="3407631" y="1069181"/>
                </a:lnTo>
                <a:lnTo>
                  <a:pt x="3409438" y="1147959"/>
                </a:lnTo>
                <a:lnTo>
                  <a:pt x="3410040" y="1143994"/>
                </a:lnTo>
                <a:lnTo>
                  <a:pt x="3413632" y="1051628"/>
                </a:lnTo>
                <a:lnTo>
                  <a:pt x="3414228" y="1082932"/>
                </a:lnTo>
                <a:lnTo>
                  <a:pt x="3414824" y="1029824"/>
                </a:lnTo>
                <a:lnTo>
                  <a:pt x="3417200" y="1115620"/>
                </a:lnTo>
                <a:lnTo>
                  <a:pt x="3417793" y="1103389"/>
                </a:lnTo>
                <a:lnTo>
                  <a:pt x="3418384" y="1065939"/>
                </a:lnTo>
                <a:lnTo>
                  <a:pt x="3420156" y="1041690"/>
                </a:lnTo>
                <a:lnTo>
                  <a:pt x="3420745" y="1141198"/>
                </a:lnTo>
                <a:lnTo>
                  <a:pt x="3421922" y="1070899"/>
                </a:lnTo>
                <a:lnTo>
                  <a:pt x="3422509" y="1099168"/>
                </a:lnTo>
                <a:lnTo>
                  <a:pt x="3423682" y="1056004"/>
                </a:lnTo>
                <a:lnTo>
                  <a:pt x="3424851" y="1133601"/>
                </a:lnTo>
                <a:lnTo>
                  <a:pt x="3426019" y="1103421"/>
                </a:lnTo>
                <a:lnTo>
                  <a:pt x="3426602" y="1111382"/>
                </a:lnTo>
                <a:lnTo>
                  <a:pt x="3429506" y="1036964"/>
                </a:lnTo>
                <a:lnTo>
                  <a:pt x="3430085" y="1127742"/>
                </a:lnTo>
                <a:lnTo>
                  <a:pt x="3430664" y="1112724"/>
                </a:lnTo>
                <a:lnTo>
                  <a:pt x="3434122" y="1153508"/>
                </a:lnTo>
                <a:lnTo>
                  <a:pt x="3434695" y="1065488"/>
                </a:lnTo>
                <a:lnTo>
                  <a:pt x="3435269" y="1114645"/>
                </a:lnTo>
                <a:lnTo>
                  <a:pt x="3436414" y="1046506"/>
                </a:lnTo>
                <a:lnTo>
                  <a:pt x="3437557" y="1160404"/>
                </a:lnTo>
                <a:lnTo>
                  <a:pt x="3438697" y="1144962"/>
                </a:lnTo>
                <a:lnTo>
                  <a:pt x="3439266" y="1111382"/>
                </a:lnTo>
                <a:lnTo>
                  <a:pt x="3442103" y="1198849"/>
                </a:lnTo>
                <a:lnTo>
                  <a:pt x="3442668" y="1128368"/>
                </a:lnTo>
                <a:lnTo>
                  <a:pt x="3443234" y="1152547"/>
                </a:lnTo>
                <a:lnTo>
                  <a:pt x="3444362" y="1199819"/>
                </a:lnTo>
                <a:lnTo>
                  <a:pt x="3445488" y="1074080"/>
                </a:lnTo>
                <a:lnTo>
                  <a:pt x="3447172" y="1133331"/>
                </a:lnTo>
                <a:lnTo>
                  <a:pt x="3447733" y="1098986"/>
                </a:lnTo>
                <a:lnTo>
                  <a:pt x="3448292" y="1080796"/>
                </a:lnTo>
                <a:lnTo>
                  <a:pt x="3451082" y="1226488"/>
                </a:lnTo>
                <a:lnTo>
                  <a:pt x="3451639" y="1171505"/>
                </a:lnTo>
                <a:lnTo>
                  <a:pt x="3453304" y="1154522"/>
                </a:lnTo>
                <a:lnTo>
                  <a:pt x="3453858" y="1178928"/>
                </a:lnTo>
                <a:lnTo>
                  <a:pt x="3454964" y="1178150"/>
                </a:lnTo>
                <a:lnTo>
                  <a:pt x="3455516" y="1143028"/>
                </a:lnTo>
                <a:lnTo>
                  <a:pt x="3456619" y="1118049"/>
                </a:lnTo>
                <a:lnTo>
                  <a:pt x="3457720" y="1253117"/>
                </a:lnTo>
                <a:lnTo>
                  <a:pt x="3459366" y="1154674"/>
                </a:lnTo>
                <a:lnTo>
                  <a:pt x="3459914" y="1172786"/>
                </a:lnTo>
                <a:lnTo>
                  <a:pt x="3461553" y="1163379"/>
                </a:lnTo>
                <a:lnTo>
                  <a:pt x="3463189" y="1206857"/>
                </a:lnTo>
                <a:lnTo>
                  <a:pt x="3463733" y="1204502"/>
                </a:lnTo>
                <a:lnTo>
                  <a:pt x="3464276" y="1179268"/>
                </a:lnTo>
                <a:lnTo>
                  <a:pt x="3464818" y="1178530"/>
                </a:lnTo>
                <a:lnTo>
                  <a:pt x="3465902" y="1256058"/>
                </a:lnTo>
                <a:lnTo>
                  <a:pt x="3467524" y="1218646"/>
                </a:lnTo>
                <a:lnTo>
                  <a:pt x="3468063" y="1216817"/>
                </a:lnTo>
                <a:lnTo>
                  <a:pt x="3469678" y="1240894"/>
                </a:lnTo>
                <a:lnTo>
                  <a:pt x="3471825" y="1160439"/>
                </a:lnTo>
                <a:lnTo>
                  <a:pt x="3472360" y="1173013"/>
                </a:lnTo>
                <a:lnTo>
                  <a:pt x="3474495" y="1226772"/>
                </a:lnTo>
                <a:lnTo>
                  <a:pt x="3476091" y="1158607"/>
                </a:lnTo>
                <a:lnTo>
                  <a:pt x="3476622" y="1207014"/>
                </a:lnTo>
                <a:lnTo>
                  <a:pt x="3477683" y="1182845"/>
                </a:lnTo>
                <a:lnTo>
                  <a:pt x="3478741" y="1267338"/>
                </a:lnTo>
                <a:lnTo>
                  <a:pt x="3480325" y="1218542"/>
                </a:lnTo>
                <a:lnTo>
                  <a:pt x="3480851" y="1223489"/>
                </a:lnTo>
                <a:lnTo>
                  <a:pt x="3482953" y="1188619"/>
                </a:lnTo>
                <a:lnTo>
                  <a:pt x="3484000" y="1241318"/>
                </a:lnTo>
                <a:lnTo>
                  <a:pt x="3484524" y="1222019"/>
                </a:lnTo>
                <a:lnTo>
                  <a:pt x="3485047" y="1164015"/>
                </a:lnTo>
                <a:lnTo>
                  <a:pt x="3486612" y="1292471"/>
                </a:lnTo>
                <a:lnTo>
                  <a:pt x="3488691" y="1255208"/>
                </a:lnTo>
                <a:lnTo>
                  <a:pt x="3489210" y="1202698"/>
                </a:lnTo>
                <a:lnTo>
                  <a:pt x="3491279" y="1269942"/>
                </a:lnTo>
                <a:lnTo>
                  <a:pt x="3492826" y="1248762"/>
                </a:lnTo>
                <a:lnTo>
                  <a:pt x="3493341" y="1261112"/>
                </a:lnTo>
                <a:lnTo>
                  <a:pt x="3493855" y="1210310"/>
                </a:lnTo>
                <a:lnTo>
                  <a:pt x="3495907" y="1281808"/>
                </a:lnTo>
                <a:lnTo>
                  <a:pt x="3496930" y="1263529"/>
                </a:lnTo>
                <a:lnTo>
                  <a:pt x="3497441" y="1293049"/>
                </a:lnTo>
                <a:lnTo>
                  <a:pt x="3498970" y="1255251"/>
                </a:lnTo>
                <a:lnTo>
                  <a:pt x="3499987" y="1357388"/>
                </a:lnTo>
                <a:lnTo>
                  <a:pt x="3501003" y="1270525"/>
                </a:lnTo>
                <a:lnTo>
                  <a:pt x="3501509" y="1242284"/>
                </a:lnTo>
                <a:lnTo>
                  <a:pt x="3503027" y="1337378"/>
                </a:lnTo>
                <a:lnTo>
                  <a:pt x="3504540" y="1226761"/>
                </a:lnTo>
                <a:lnTo>
                  <a:pt x="3505044" y="1244179"/>
                </a:lnTo>
                <a:lnTo>
                  <a:pt x="3505547" y="1298982"/>
                </a:lnTo>
                <a:lnTo>
                  <a:pt x="3506552" y="1324257"/>
                </a:lnTo>
                <a:lnTo>
                  <a:pt x="3509056" y="1230671"/>
                </a:lnTo>
                <a:lnTo>
                  <a:pt x="3509555" y="1264481"/>
                </a:lnTo>
                <a:lnTo>
                  <a:pt x="3510054" y="1279455"/>
                </a:lnTo>
                <a:lnTo>
                  <a:pt x="3511548" y="1360624"/>
                </a:lnTo>
                <a:lnTo>
                  <a:pt x="3512542" y="1246073"/>
                </a:lnTo>
                <a:lnTo>
                  <a:pt x="3513533" y="1260734"/>
                </a:lnTo>
                <a:lnTo>
                  <a:pt x="3514029" y="1276408"/>
                </a:lnTo>
                <a:lnTo>
                  <a:pt x="3515018" y="1351041"/>
                </a:lnTo>
                <a:lnTo>
                  <a:pt x="3516498" y="1241603"/>
                </a:lnTo>
                <a:lnTo>
                  <a:pt x="3517482" y="1245056"/>
                </a:lnTo>
                <a:lnTo>
                  <a:pt x="3517974" y="1228380"/>
                </a:lnTo>
                <a:lnTo>
                  <a:pt x="3519936" y="1258958"/>
                </a:lnTo>
                <a:lnTo>
                  <a:pt x="3521891" y="1187593"/>
                </a:lnTo>
                <a:lnTo>
                  <a:pt x="3522378" y="1229687"/>
                </a:lnTo>
                <a:lnTo>
                  <a:pt x="3522865" y="1277218"/>
                </a:lnTo>
                <a:lnTo>
                  <a:pt x="3525294" y="1174585"/>
                </a:lnTo>
                <a:lnTo>
                  <a:pt x="3525779" y="1231813"/>
                </a:lnTo>
                <a:lnTo>
                  <a:pt x="3526263" y="1137427"/>
                </a:lnTo>
                <a:lnTo>
                  <a:pt x="3528677" y="1169135"/>
                </a:lnTo>
                <a:lnTo>
                  <a:pt x="3529639" y="1125828"/>
                </a:lnTo>
                <a:lnTo>
                  <a:pt x="3530119" y="1148780"/>
                </a:lnTo>
                <a:lnTo>
                  <a:pt x="3530600" y="1153220"/>
                </a:lnTo>
                <a:lnTo>
                  <a:pt x="3531079" y="1259283"/>
                </a:lnTo>
                <a:lnTo>
                  <a:pt x="3531559" y="1126278"/>
                </a:lnTo>
                <a:lnTo>
                  <a:pt x="3534425" y="1219647"/>
                </a:lnTo>
                <a:lnTo>
                  <a:pt x="3534901" y="1201765"/>
                </a:lnTo>
                <a:lnTo>
                  <a:pt x="3537277" y="1245282"/>
                </a:lnTo>
                <a:lnTo>
                  <a:pt x="3538697" y="1162342"/>
                </a:lnTo>
                <a:lnTo>
                  <a:pt x="3539170" y="1161300"/>
                </a:lnTo>
                <a:lnTo>
                  <a:pt x="3540585" y="1234193"/>
                </a:lnTo>
                <a:lnTo>
                  <a:pt x="3542466" y="1200130"/>
                </a:lnTo>
                <a:lnTo>
                  <a:pt x="3542935" y="1267620"/>
                </a:lnTo>
                <a:lnTo>
                  <a:pt x="3544808" y="1160921"/>
                </a:lnTo>
                <a:lnTo>
                  <a:pt x="3546675" y="1290921"/>
                </a:lnTo>
                <a:lnTo>
                  <a:pt x="3547140" y="1240150"/>
                </a:lnTo>
                <a:lnTo>
                  <a:pt x="3548070" y="1177788"/>
                </a:lnTo>
                <a:lnTo>
                  <a:pt x="3548999" y="1268022"/>
                </a:lnTo>
                <a:lnTo>
                  <a:pt x="3550850" y="1250321"/>
                </a:lnTo>
                <a:lnTo>
                  <a:pt x="3551313" y="1225992"/>
                </a:lnTo>
                <a:lnTo>
                  <a:pt x="3551774" y="1209855"/>
                </a:lnTo>
                <a:lnTo>
                  <a:pt x="3554994" y="1325707"/>
                </a:lnTo>
                <a:lnTo>
                  <a:pt x="3555452" y="1317950"/>
                </a:lnTo>
                <a:lnTo>
                  <a:pt x="3556825" y="1245566"/>
                </a:lnTo>
                <a:lnTo>
                  <a:pt x="3557739" y="1387443"/>
                </a:lnTo>
                <a:lnTo>
                  <a:pt x="3559106" y="1314193"/>
                </a:lnTo>
                <a:lnTo>
                  <a:pt x="3559561" y="1314139"/>
                </a:lnTo>
                <a:lnTo>
                  <a:pt x="3560015" y="1252535"/>
                </a:lnTo>
                <a:lnTo>
                  <a:pt x="3563638" y="1344485"/>
                </a:lnTo>
                <a:lnTo>
                  <a:pt x="3564089" y="1291242"/>
                </a:lnTo>
                <a:lnTo>
                  <a:pt x="3564540" y="1365098"/>
                </a:lnTo>
                <a:lnTo>
                  <a:pt x="3566339" y="1263347"/>
                </a:lnTo>
                <a:lnTo>
                  <a:pt x="3567684" y="1306127"/>
                </a:lnTo>
                <a:lnTo>
                  <a:pt x="3568132" y="1373145"/>
                </a:lnTo>
                <a:lnTo>
                  <a:pt x="3569919" y="1402661"/>
                </a:lnTo>
                <a:lnTo>
                  <a:pt x="3571256" y="1283271"/>
                </a:lnTo>
                <a:lnTo>
                  <a:pt x="3571700" y="1317623"/>
                </a:lnTo>
                <a:lnTo>
                  <a:pt x="3572146" y="1339882"/>
                </a:lnTo>
                <a:lnTo>
                  <a:pt x="3573476" y="1410871"/>
                </a:lnTo>
                <a:lnTo>
                  <a:pt x="3574362" y="1294704"/>
                </a:lnTo>
                <a:lnTo>
                  <a:pt x="3576128" y="1359766"/>
                </a:lnTo>
                <a:lnTo>
                  <a:pt x="3576569" y="1351383"/>
                </a:lnTo>
                <a:lnTo>
                  <a:pt x="3579206" y="1349874"/>
                </a:lnTo>
                <a:lnTo>
                  <a:pt x="3579644" y="1413366"/>
                </a:lnTo>
                <a:lnTo>
                  <a:pt x="3580082" y="1412755"/>
                </a:lnTo>
                <a:lnTo>
                  <a:pt x="3580520" y="1337055"/>
                </a:lnTo>
                <a:lnTo>
                  <a:pt x="3584007" y="1433931"/>
                </a:lnTo>
                <a:lnTo>
                  <a:pt x="3584441" y="1330241"/>
                </a:lnTo>
                <a:lnTo>
                  <a:pt x="3584875" y="1313775"/>
                </a:lnTo>
                <a:lnTo>
                  <a:pt x="3587472" y="1401386"/>
                </a:lnTo>
                <a:lnTo>
                  <a:pt x="3588335" y="1364078"/>
                </a:lnTo>
                <a:lnTo>
                  <a:pt x="3588765" y="1362829"/>
                </a:lnTo>
                <a:lnTo>
                  <a:pt x="3589196" y="1448816"/>
                </a:lnTo>
                <a:lnTo>
                  <a:pt x="3591772" y="1341958"/>
                </a:lnTo>
                <a:lnTo>
                  <a:pt x="3592627" y="1357663"/>
                </a:lnTo>
                <a:lnTo>
                  <a:pt x="3593055" y="1328066"/>
                </a:lnTo>
                <a:lnTo>
                  <a:pt x="3593482" y="1427300"/>
                </a:lnTo>
                <a:lnTo>
                  <a:pt x="3594761" y="1325415"/>
                </a:lnTo>
                <a:lnTo>
                  <a:pt x="3596886" y="1346548"/>
                </a:lnTo>
                <a:lnTo>
                  <a:pt x="3597311" y="1377049"/>
                </a:lnTo>
                <a:lnTo>
                  <a:pt x="3600691" y="1302256"/>
                </a:lnTo>
                <a:lnTo>
                  <a:pt x="3601112" y="1332841"/>
                </a:lnTo>
                <a:lnTo>
                  <a:pt x="3601533" y="1327003"/>
                </a:lnTo>
                <a:lnTo>
                  <a:pt x="3603212" y="1360652"/>
                </a:lnTo>
                <a:lnTo>
                  <a:pt x="3605305" y="1306712"/>
                </a:lnTo>
                <a:lnTo>
                  <a:pt x="3605722" y="1349753"/>
                </a:lnTo>
                <a:lnTo>
                  <a:pt x="3606555" y="1289181"/>
                </a:lnTo>
                <a:lnTo>
                  <a:pt x="3609050" y="1410639"/>
                </a:lnTo>
                <a:lnTo>
                  <a:pt x="3609464" y="1360299"/>
                </a:lnTo>
                <a:lnTo>
                  <a:pt x="3609878" y="1290824"/>
                </a:lnTo>
                <a:lnTo>
                  <a:pt x="3612357" y="1431419"/>
                </a:lnTo>
                <a:lnTo>
                  <a:pt x="3613592" y="1419095"/>
                </a:lnTo>
                <a:lnTo>
                  <a:pt x="3614004" y="1375519"/>
                </a:lnTo>
                <a:lnTo>
                  <a:pt x="3614414" y="1485005"/>
                </a:lnTo>
                <a:lnTo>
                  <a:pt x="3615235" y="1326999"/>
                </a:lnTo>
                <a:lnTo>
                  <a:pt x="3617689" y="1419966"/>
                </a:lnTo>
                <a:lnTo>
                  <a:pt x="3618097" y="1377235"/>
                </a:lnTo>
                <a:lnTo>
                  <a:pt x="3619726" y="1451854"/>
                </a:lnTo>
                <a:lnTo>
                  <a:pt x="3620944" y="1361801"/>
                </a:lnTo>
                <a:lnTo>
                  <a:pt x="3621755" y="1427489"/>
                </a:lnTo>
                <a:lnTo>
                  <a:pt x="3622160" y="1401928"/>
                </a:lnTo>
                <a:lnTo>
                  <a:pt x="3625388" y="1440720"/>
                </a:lnTo>
                <a:lnTo>
                  <a:pt x="3625789" y="1362919"/>
                </a:lnTo>
                <a:lnTo>
                  <a:pt x="3626191" y="1387546"/>
                </a:lnTo>
                <a:lnTo>
                  <a:pt x="3626593" y="1486938"/>
                </a:lnTo>
                <a:lnTo>
                  <a:pt x="3626994" y="1328678"/>
                </a:lnTo>
                <a:lnTo>
                  <a:pt x="3630194" y="1393047"/>
                </a:lnTo>
                <a:lnTo>
                  <a:pt x="3630592" y="1370310"/>
                </a:lnTo>
                <a:lnTo>
                  <a:pt x="3630990" y="1353492"/>
                </a:lnTo>
                <a:lnTo>
                  <a:pt x="3632183" y="1446669"/>
                </a:lnTo>
                <a:lnTo>
                  <a:pt x="3634165" y="1371059"/>
                </a:lnTo>
                <a:lnTo>
                  <a:pt x="3634561" y="1364156"/>
                </a:lnTo>
                <a:lnTo>
                  <a:pt x="3637322" y="1337858"/>
                </a:lnTo>
                <a:lnTo>
                  <a:pt x="3638108" y="1469030"/>
                </a:lnTo>
                <a:lnTo>
                  <a:pt x="3638501" y="1436974"/>
                </a:lnTo>
                <a:lnTo>
                  <a:pt x="3638894" y="1356896"/>
                </a:lnTo>
                <a:lnTo>
                  <a:pt x="3639678" y="1343492"/>
                </a:lnTo>
                <a:lnTo>
                  <a:pt x="3642413" y="1409330"/>
                </a:lnTo>
                <a:lnTo>
                  <a:pt x="3642802" y="1346361"/>
                </a:lnTo>
                <a:lnTo>
                  <a:pt x="3643581" y="1325709"/>
                </a:lnTo>
                <a:lnTo>
                  <a:pt x="3645909" y="1414593"/>
                </a:lnTo>
                <a:lnTo>
                  <a:pt x="3646683" y="1370283"/>
                </a:lnTo>
                <a:lnTo>
                  <a:pt x="3647069" y="1322167"/>
                </a:lnTo>
                <a:lnTo>
                  <a:pt x="3649767" y="1400148"/>
                </a:lnTo>
                <a:lnTo>
                  <a:pt x="3650919" y="1382755"/>
                </a:lnTo>
                <a:lnTo>
                  <a:pt x="3651303" y="1429854"/>
                </a:lnTo>
                <a:lnTo>
                  <a:pt x="3652834" y="1306159"/>
                </a:lnTo>
                <a:lnTo>
                  <a:pt x="3655123" y="1381320"/>
                </a:lnTo>
                <a:lnTo>
                  <a:pt x="3655503" y="1358583"/>
                </a:lnTo>
                <a:lnTo>
                  <a:pt x="3656263" y="1320806"/>
                </a:lnTo>
                <a:lnTo>
                  <a:pt x="3659293" y="1394925"/>
                </a:lnTo>
                <a:lnTo>
                  <a:pt x="3659671" y="1443283"/>
                </a:lnTo>
                <a:lnTo>
                  <a:pt x="3662306" y="1331126"/>
                </a:lnTo>
                <a:lnTo>
                  <a:pt x="3663431" y="1399165"/>
                </a:lnTo>
                <a:lnTo>
                  <a:pt x="3663806" y="1442992"/>
                </a:lnTo>
                <a:lnTo>
                  <a:pt x="3664181" y="1465091"/>
                </a:lnTo>
                <a:lnTo>
                  <a:pt x="3666049" y="1348249"/>
                </a:lnTo>
                <a:lnTo>
                  <a:pt x="3667538" y="1415076"/>
                </a:lnTo>
                <a:lnTo>
                  <a:pt x="3667910" y="1367161"/>
                </a:lnTo>
                <a:lnTo>
                  <a:pt x="3668653" y="1348163"/>
                </a:lnTo>
                <a:lnTo>
                  <a:pt x="3671245" y="1485100"/>
                </a:lnTo>
                <a:lnTo>
                  <a:pt x="3671614" y="1435880"/>
                </a:lnTo>
                <a:lnTo>
                  <a:pt x="3671983" y="1423766"/>
                </a:lnTo>
                <a:lnTo>
                  <a:pt x="3673089" y="1495006"/>
                </a:lnTo>
                <a:lnTo>
                  <a:pt x="3674559" y="1359432"/>
                </a:lnTo>
                <a:lnTo>
                  <a:pt x="3676025" y="1388974"/>
                </a:lnTo>
                <a:lnTo>
                  <a:pt x="3676391" y="1410679"/>
                </a:lnTo>
                <a:lnTo>
                  <a:pt x="3676757" y="1373673"/>
                </a:lnTo>
                <a:lnTo>
                  <a:pt x="3677122" y="1467783"/>
                </a:lnTo>
                <a:lnTo>
                  <a:pt x="3680037" y="1436709"/>
                </a:lnTo>
                <a:lnTo>
                  <a:pt x="3680400" y="1423590"/>
                </a:lnTo>
                <a:lnTo>
                  <a:pt x="3681851" y="1369214"/>
                </a:lnTo>
                <a:lnTo>
                  <a:pt x="3682213" y="1508820"/>
                </a:lnTo>
                <a:lnTo>
                  <a:pt x="3684380" y="1407180"/>
                </a:lnTo>
                <a:lnTo>
                  <a:pt x="3684740" y="1462884"/>
                </a:lnTo>
                <a:lnTo>
                  <a:pt x="3685461" y="1383930"/>
                </a:lnTo>
                <a:lnTo>
                  <a:pt x="3687972" y="1501151"/>
                </a:lnTo>
                <a:lnTo>
                  <a:pt x="3688330" y="1500323"/>
                </a:lnTo>
                <a:lnTo>
                  <a:pt x="3688688" y="1443059"/>
                </a:lnTo>
                <a:lnTo>
                  <a:pt x="3689045" y="1414782"/>
                </a:lnTo>
                <a:lnTo>
                  <a:pt x="3690829" y="1492515"/>
                </a:lnTo>
                <a:lnTo>
                  <a:pt x="3692607" y="1470395"/>
                </a:lnTo>
                <a:lnTo>
                  <a:pt x="3692961" y="1506341"/>
                </a:lnTo>
                <a:lnTo>
                  <a:pt x="3693670" y="1438740"/>
                </a:lnTo>
                <a:lnTo>
                  <a:pt x="3695792" y="1553916"/>
                </a:lnTo>
                <a:lnTo>
                  <a:pt x="3696849" y="1500647"/>
                </a:lnTo>
                <a:lnTo>
                  <a:pt x="3697201" y="1525072"/>
                </a:lnTo>
                <a:lnTo>
                  <a:pt x="3697554" y="1592341"/>
                </a:lnTo>
                <a:lnTo>
                  <a:pt x="3700360" y="1406018"/>
                </a:lnTo>
                <a:lnTo>
                  <a:pt x="3700709" y="1490478"/>
                </a:lnTo>
                <a:lnTo>
                  <a:pt x="3701059" y="1547464"/>
                </a:lnTo>
                <a:lnTo>
                  <a:pt x="3703499" y="1415738"/>
                </a:lnTo>
                <a:lnTo>
                  <a:pt x="3704889" y="1500400"/>
                </a:lnTo>
                <a:lnTo>
                  <a:pt x="3705235" y="1481580"/>
                </a:lnTo>
                <a:lnTo>
                  <a:pt x="3707657" y="1376432"/>
                </a:lnTo>
                <a:lnTo>
                  <a:pt x="3709036" y="1514299"/>
                </a:lnTo>
                <a:lnTo>
                  <a:pt x="3709380" y="1444131"/>
                </a:lnTo>
                <a:lnTo>
                  <a:pt x="3710068" y="1415828"/>
                </a:lnTo>
                <a:lnTo>
                  <a:pt x="3710754" y="1531902"/>
                </a:lnTo>
                <a:lnTo>
                  <a:pt x="3713493" y="1430338"/>
                </a:lnTo>
                <a:lnTo>
                  <a:pt x="3713834" y="1410098"/>
                </a:lnTo>
                <a:lnTo>
                  <a:pt x="3715537" y="1484041"/>
                </a:lnTo>
                <a:lnTo>
                  <a:pt x="3717574" y="1361893"/>
                </a:lnTo>
                <a:lnTo>
                  <a:pt x="3717913" y="1400844"/>
                </a:lnTo>
                <a:lnTo>
                  <a:pt x="3718590" y="1358537"/>
                </a:lnTo>
                <a:lnTo>
                  <a:pt x="3720278" y="1426641"/>
                </a:lnTo>
                <a:lnTo>
                  <a:pt x="3721625" y="1385248"/>
                </a:lnTo>
                <a:lnTo>
                  <a:pt x="3721961" y="1412378"/>
                </a:lnTo>
                <a:lnTo>
                  <a:pt x="3722297" y="1350107"/>
                </a:lnTo>
                <a:lnTo>
                  <a:pt x="3722633" y="1452203"/>
                </a:lnTo>
                <a:lnTo>
                  <a:pt x="3725979" y="1362636"/>
                </a:lnTo>
                <a:lnTo>
                  <a:pt x="3726312" y="1415807"/>
                </a:lnTo>
                <a:lnTo>
                  <a:pt x="3728973" y="1363130"/>
                </a:lnTo>
                <a:lnTo>
                  <a:pt x="3729967" y="1479299"/>
                </a:lnTo>
                <a:lnTo>
                  <a:pt x="3730299" y="1360485"/>
                </a:lnTo>
                <a:lnTo>
                  <a:pt x="3734254" y="1465487"/>
                </a:lnTo>
                <a:lnTo>
                  <a:pt x="3734582" y="1415906"/>
                </a:lnTo>
                <a:lnTo>
                  <a:pt x="3734910" y="1375655"/>
                </a:lnTo>
                <a:lnTo>
                  <a:pt x="3735239" y="1496403"/>
                </a:lnTo>
                <a:lnTo>
                  <a:pt x="3738182" y="1476618"/>
                </a:lnTo>
                <a:lnTo>
                  <a:pt x="3738507" y="1444072"/>
                </a:lnTo>
                <a:lnTo>
                  <a:pt x="3739484" y="1400801"/>
                </a:lnTo>
                <a:lnTo>
                  <a:pt x="3741757" y="1542787"/>
                </a:lnTo>
                <a:lnTo>
                  <a:pt x="3742404" y="1495520"/>
                </a:lnTo>
                <a:lnTo>
                  <a:pt x="3742727" y="1501591"/>
                </a:lnTo>
                <a:lnTo>
                  <a:pt x="3744664" y="1467786"/>
                </a:lnTo>
                <a:lnTo>
                  <a:pt x="3745951" y="1573563"/>
                </a:lnTo>
                <a:lnTo>
                  <a:pt x="3746593" y="1538092"/>
                </a:lnTo>
                <a:lnTo>
                  <a:pt x="3746914" y="1468678"/>
                </a:lnTo>
                <a:lnTo>
                  <a:pt x="3748196" y="1459162"/>
                </a:lnTo>
                <a:lnTo>
                  <a:pt x="3749475" y="1571262"/>
                </a:lnTo>
                <a:lnTo>
                  <a:pt x="3750750" y="1511625"/>
                </a:lnTo>
                <a:lnTo>
                  <a:pt x="3751069" y="1570474"/>
                </a:lnTo>
                <a:lnTo>
                  <a:pt x="3752023" y="1511319"/>
                </a:lnTo>
                <a:lnTo>
                  <a:pt x="3753292" y="1603817"/>
                </a:lnTo>
                <a:lnTo>
                  <a:pt x="3754875" y="1594281"/>
                </a:lnTo>
                <a:lnTo>
                  <a:pt x="3755192" y="1581791"/>
                </a:lnTo>
                <a:lnTo>
                  <a:pt x="3756138" y="1533799"/>
                </a:lnTo>
                <a:lnTo>
                  <a:pt x="3759282" y="1645173"/>
                </a:lnTo>
                <a:lnTo>
                  <a:pt x="3759596" y="1568297"/>
                </a:lnTo>
                <a:lnTo>
                  <a:pt x="3761473" y="1619958"/>
                </a:lnTo>
                <a:lnTo>
                  <a:pt x="3763032" y="1486262"/>
                </a:lnTo>
                <a:lnTo>
                  <a:pt x="3763343" y="1570808"/>
                </a:lnTo>
                <a:lnTo>
                  <a:pt x="3763654" y="1579612"/>
                </a:lnTo>
                <a:lnTo>
                  <a:pt x="3764587" y="1522850"/>
                </a:lnTo>
                <a:lnTo>
                  <a:pt x="3766136" y="1648570"/>
                </a:lnTo>
                <a:lnTo>
                  <a:pt x="3767373" y="1621318"/>
                </a:lnTo>
                <a:lnTo>
                  <a:pt x="3767681" y="1607811"/>
                </a:lnTo>
                <a:lnTo>
                  <a:pt x="3769223" y="1621185"/>
                </a:lnTo>
                <a:lnTo>
                  <a:pt x="3770452" y="1544939"/>
                </a:lnTo>
                <a:lnTo>
                  <a:pt x="3771679" y="1554964"/>
                </a:lnTo>
                <a:lnTo>
                  <a:pt x="3771985" y="1576113"/>
                </a:lnTo>
                <a:lnTo>
                  <a:pt x="3773209" y="1473645"/>
                </a:lnTo>
                <a:lnTo>
                  <a:pt x="3775951" y="1536925"/>
                </a:lnTo>
                <a:lnTo>
                  <a:pt x="3776255" y="1593180"/>
                </a:lnTo>
                <a:lnTo>
                  <a:pt x="3778074" y="1616493"/>
                </a:lnTo>
                <a:lnTo>
                  <a:pt x="3779284" y="1503296"/>
                </a:lnTo>
                <a:lnTo>
                  <a:pt x="3779888" y="1611010"/>
                </a:lnTo>
                <a:lnTo>
                  <a:pt x="3780189" y="1592435"/>
                </a:lnTo>
                <a:lnTo>
                  <a:pt x="3780491" y="1624791"/>
                </a:lnTo>
                <a:lnTo>
                  <a:pt x="3783496" y="1466273"/>
                </a:lnTo>
                <a:lnTo>
                  <a:pt x="3784095" y="1624286"/>
                </a:lnTo>
                <a:lnTo>
                  <a:pt x="3784395" y="1581129"/>
                </a:lnTo>
                <a:lnTo>
                  <a:pt x="3785590" y="1516659"/>
                </a:lnTo>
                <a:lnTo>
                  <a:pt x="3787081" y="1630652"/>
                </a:lnTo>
                <a:lnTo>
                  <a:pt x="3788270" y="1543410"/>
                </a:lnTo>
                <a:lnTo>
                  <a:pt x="3788567" y="1612221"/>
                </a:lnTo>
                <a:lnTo>
                  <a:pt x="3790049" y="1624276"/>
                </a:lnTo>
                <a:lnTo>
                  <a:pt x="3790641" y="1457592"/>
                </a:lnTo>
                <a:lnTo>
                  <a:pt x="3792413" y="1556008"/>
                </a:lnTo>
                <a:lnTo>
                  <a:pt x="3792707" y="1516670"/>
                </a:lnTo>
                <a:lnTo>
                  <a:pt x="3793297" y="1633271"/>
                </a:lnTo>
                <a:lnTo>
                  <a:pt x="3793590" y="1500462"/>
                </a:lnTo>
                <a:lnTo>
                  <a:pt x="3796524" y="1562079"/>
                </a:lnTo>
                <a:lnTo>
                  <a:pt x="3796816" y="1612767"/>
                </a:lnTo>
                <a:lnTo>
                  <a:pt x="3797108" y="1518717"/>
                </a:lnTo>
                <a:lnTo>
                  <a:pt x="3800894" y="1627408"/>
                </a:lnTo>
                <a:lnTo>
                  <a:pt x="3801183" y="1574781"/>
                </a:lnTo>
                <a:lnTo>
                  <a:pt x="3802921" y="1652176"/>
                </a:lnTo>
                <a:lnTo>
                  <a:pt x="3803787" y="1552503"/>
                </a:lnTo>
                <a:lnTo>
                  <a:pt x="3804940" y="1629508"/>
                </a:lnTo>
                <a:lnTo>
                  <a:pt x="3805228" y="1628053"/>
                </a:lnTo>
                <a:lnTo>
                  <a:pt x="3806952" y="1654309"/>
                </a:lnTo>
                <a:lnTo>
                  <a:pt x="3808671" y="1575234"/>
                </a:lnTo>
                <a:lnTo>
                  <a:pt x="3809242" y="1631876"/>
                </a:lnTo>
                <a:lnTo>
                  <a:pt x="3809528" y="1578249"/>
                </a:lnTo>
                <a:lnTo>
                  <a:pt x="3810099" y="1675356"/>
                </a:lnTo>
                <a:lnTo>
                  <a:pt x="3811523" y="1577101"/>
                </a:lnTo>
                <a:lnTo>
                  <a:pt x="3813227" y="1634558"/>
                </a:lnTo>
                <a:lnTo>
                  <a:pt x="3813511" y="1592676"/>
                </a:lnTo>
                <a:lnTo>
                  <a:pt x="3815491" y="1673390"/>
                </a:lnTo>
                <a:lnTo>
                  <a:pt x="3816619" y="1553441"/>
                </a:lnTo>
                <a:lnTo>
                  <a:pt x="3817464" y="1630598"/>
                </a:lnTo>
                <a:lnTo>
                  <a:pt x="3817745" y="1598870"/>
                </a:lnTo>
                <a:lnTo>
                  <a:pt x="3818307" y="1667716"/>
                </a:lnTo>
                <a:lnTo>
                  <a:pt x="3819709" y="1530937"/>
                </a:lnTo>
                <a:lnTo>
                  <a:pt x="3821667" y="1597191"/>
                </a:lnTo>
                <a:lnTo>
                  <a:pt x="3821946" y="1604429"/>
                </a:lnTo>
                <a:lnTo>
                  <a:pt x="3823061" y="1538370"/>
                </a:lnTo>
                <a:lnTo>
                  <a:pt x="3824729" y="1650361"/>
                </a:lnTo>
                <a:lnTo>
                  <a:pt x="3825838" y="1598731"/>
                </a:lnTo>
                <a:lnTo>
                  <a:pt x="3826114" y="1592945"/>
                </a:lnTo>
                <a:lnTo>
                  <a:pt x="3826668" y="1587332"/>
                </a:lnTo>
                <a:lnTo>
                  <a:pt x="3828600" y="1706217"/>
                </a:lnTo>
                <a:lnTo>
                  <a:pt x="3829977" y="1619466"/>
                </a:lnTo>
                <a:lnTo>
                  <a:pt x="3830251" y="1667343"/>
                </a:lnTo>
                <a:lnTo>
                  <a:pt x="3831897" y="1616607"/>
                </a:lnTo>
                <a:lnTo>
                  <a:pt x="3834083" y="1691846"/>
                </a:lnTo>
                <a:lnTo>
                  <a:pt x="3834356" y="1675466"/>
                </a:lnTo>
                <a:lnTo>
                  <a:pt x="3836804" y="1714782"/>
                </a:lnTo>
                <a:lnTo>
                  <a:pt x="3837617" y="1592663"/>
                </a:lnTo>
                <a:lnTo>
                  <a:pt x="3838159" y="1663954"/>
                </a:lnTo>
                <a:lnTo>
                  <a:pt x="3838430" y="1674576"/>
                </a:lnTo>
                <a:lnTo>
                  <a:pt x="3838970" y="1564050"/>
                </a:lnTo>
                <a:lnTo>
                  <a:pt x="3842473" y="1605169"/>
                </a:lnTo>
                <a:lnTo>
                  <a:pt x="3842741" y="1660570"/>
                </a:lnTo>
                <a:lnTo>
                  <a:pt x="3843814" y="1688486"/>
                </a:lnTo>
                <a:lnTo>
                  <a:pt x="3845685" y="1553524"/>
                </a:lnTo>
                <a:lnTo>
                  <a:pt x="3846486" y="1575925"/>
                </a:lnTo>
                <a:lnTo>
                  <a:pt x="3846752" y="1616812"/>
                </a:lnTo>
                <a:lnTo>
                  <a:pt x="3849144" y="1552547"/>
                </a:lnTo>
                <a:lnTo>
                  <a:pt x="3849674" y="1630613"/>
                </a:lnTo>
                <a:lnTo>
                  <a:pt x="3850733" y="1589318"/>
                </a:lnTo>
                <a:lnTo>
                  <a:pt x="3850997" y="1581057"/>
                </a:lnTo>
                <a:lnTo>
                  <a:pt x="3852317" y="1512585"/>
                </a:lnTo>
                <a:lnTo>
                  <a:pt x="3854685" y="1597611"/>
                </a:lnTo>
                <a:lnTo>
                  <a:pt x="3854948" y="1541624"/>
                </a:lnTo>
                <a:lnTo>
                  <a:pt x="3855210" y="1597554"/>
                </a:lnTo>
                <a:lnTo>
                  <a:pt x="3858347" y="1502632"/>
                </a:lnTo>
                <a:lnTo>
                  <a:pt x="3859129" y="1509272"/>
                </a:lnTo>
                <a:lnTo>
                  <a:pt x="3859389" y="1528965"/>
                </a:lnTo>
                <a:lnTo>
                  <a:pt x="3859909" y="1576870"/>
                </a:lnTo>
                <a:lnTo>
                  <a:pt x="3861985" y="1449938"/>
                </a:lnTo>
                <a:lnTo>
                  <a:pt x="3863278" y="1478442"/>
                </a:lnTo>
                <a:lnTo>
                  <a:pt x="3863536" y="1476500"/>
                </a:lnTo>
                <a:lnTo>
                  <a:pt x="3866369" y="1539801"/>
                </a:lnTo>
                <a:lnTo>
                  <a:pt x="3866882" y="1440192"/>
                </a:lnTo>
                <a:lnTo>
                  <a:pt x="3867395" y="1532746"/>
                </a:lnTo>
                <a:lnTo>
                  <a:pt x="3867652" y="1506078"/>
                </a:lnTo>
                <a:lnTo>
                  <a:pt x="3868164" y="1548847"/>
                </a:lnTo>
                <a:lnTo>
                  <a:pt x="3871481" y="1384805"/>
                </a:lnTo>
                <a:lnTo>
                  <a:pt x="3871736" y="1420740"/>
                </a:lnTo>
                <a:lnTo>
                  <a:pt x="3872244" y="1555936"/>
                </a:lnTo>
                <a:lnTo>
                  <a:pt x="3875789" y="1493025"/>
                </a:lnTo>
                <a:lnTo>
                  <a:pt x="3876041" y="1463382"/>
                </a:lnTo>
                <a:lnTo>
                  <a:pt x="3878056" y="1505393"/>
                </a:lnTo>
                <a:lnTo>
                  <a:pt x="3879812" y="1382773"/>
                </a:lnTo>
                <a:lnTo>
                  <a:pt x="3880063" y="1407269"/>
                </a:lnTo>
                <a:lnTo>
                  <a:pt x="3881563" y="1457951"/>
                </a:lnTo>
                <a:lnTo>
                  <a:pt x="3882312" y="1359024"/>
                </a:lnTo>
                <a:lnTo>
                  <a:pt x="3884053" y="1417143"/>
                </a:lnTo>
                <a:lnTo>
                  <a:pt x="3884302" y="1424103"/>
                </a:lnTo>
                <a:lnTo>
                  <a:pt x="3884551" y="1426737"/>
                </a:lnTo>
                <a:lnTo>
                  <a:pt x="3888262" y="1302627"/>
                </a:lnTo>
                <a:lnTo>
                  <a:pt x="3888508" y="1353852"/>
                </a:lnTo>
                <a:lnTo>
                  <a:pt x="3889001" y="1401312"/>
                </a:lnTo>
                <a:lnTo>
                  <a:pt x="3892193" y="1305268"/>
                </a:lnTo>
                <a:lnTo>
                  <a:pt x="3892437" y="1341551"/>
                </a:lnTo>
                <a:lnTo>
                  <a:pt x="3892682" y="1302321"/>
                </a:lnTo>
                <a:lnTo>
                  <a:pt x="3893415" y="1369657"/>
                </a:lnTo>
                <a:lnTo>
                  <a:pt x="3896095" y="1207899"/>
                </a:lnTo>
                <a:lnTo>
                  <a:pt x="3896581" y="1239102"/>
                </a:lnTo>
                <a:lnTo>
                  <a:pt x="3896823" y="1265527"/>
                </a:lnTo>
                <a:lnTo>
                  <a:pt x="3900692" y="1109172"/>
                </a:lnTo>
                <a:lnTo>
                  <a:pt x="3900933" y="1158278"/>
                </a:lnTo>
                <a:lnTo>
                  <a:pt x="3901415" y="1172010"/>
                </a:lnTo>
                <a:lnTo>
                  <a:pt x="3904534" y="1034044"/>
                </a:lnTo>
                <a:lnTo>
                  <a:pt x="3904773" y="1056380"/>
                </a:lnTo>
                <a:lnTo>
                  <a:pt x="3905011" y="1100375"/>
                </a:lnTo>
                <a:lnTo>
                  <a:pt x="3905490" y="1164604"/>
                </a:lnTo>
                <a:lnTo>
                  <a:pt x="3909060" y="836289"/>
                </a:lnTo>
                <a:lnTo>
                  <a:pt x="3909297" y="951358"/>
                </a:lnTo>
                <a:lnTo>
                  <a:pt x="3913077" y="1253724"/>
                </a:lnTo>
                <a:lnTo>
                  <a:pt x="3913313" y="1289483"/>
                </a:lnTo>
                <a:lnTo>
                  <a:pt x="3914488" y="1202724"/>
                </a:lnTo>
                <a:lnTo>
                  <a:pt x="3915895" y="1318840"/>
                </a:lnTo>
                <a:lnTo>
                  <a:pt x="3917298" y="1317125"/>
                </a:lnTo>
                <a:lnTo>
                  <a:pt x="3917533" y="1275627"/>
                </a:lnTo>
                <a:lnTo>
                  <a:pt x="3919630" y="1342174"/>
                </a:lnTo>
                <a:lnTo>
                  <a:pt x="3921256" y="1201069"/>
                </a:lnTo>
                <a:lnTo>
                  <a:pt x="3921487" y="1259900"/>
                </a:lnTo>
                <a:lnTo>
                  <a:pt x="3921719" y="1219914"/>
                </a:lnTo>
                <a:lnTo>
                  <a:pt x="3925644" y="1359840"/>
                </a:lnTo>
                <a:lnTo>
                  <a:pt x="3925873" y="1351087"/>
                </a:lnTo>
                <a:lnTo>
                  <a:pt x="3927021" y="1304149"/>
                </a:lnTo>
                <a:lnTo>
                  <a:pt x="3929082" y="1402632"/>
                </a:lnTo>
                <a:lnTo>
                  <a:pt x="3929768" y="1401924"/>
                </a:lnTo>
                <a:lnTo>
                  <a:pt x="3929996" y="1400619"/>
                </a:lnTo>
                <a:lnTo>
                  <a:pt x="3930451" y="1441461"/>
                </a:lnTo>
                <a:lnTo>
                  <a:pt x="3930680" y="1352783"/>
                </a:lnTo>
                <a:lnTo>
                  <a:pt x="3934086" y="1428853"/>
                </a:lnTo>
                <a:lnTo>
                  <a:pt x="3934314" y="1433133"/>
                </a:lnTo>
                <a:lnTo>
                  <a:pt x="3935218" y="1368258"/>
                </a:lnTo>
                <a:lnTo>
                  <a:pt x="3936797" y="1494215"/>
                </a:lnTo>
                <a:lnTo>
                  <a:pt x="3938147" y="1452396"/>
                </a:lnTo>
                <a:lnTo>
                  <a:pt x="3938371" y="1368375"/>
                </a:lnTo>
                <a:lnTo>
                  <a:pt x="3941283" y="1469671"/>
                </a:lnTo>
                <a:lnTo>
                  <a:pt x="3942399" y="1327864"/>
                </a:lnTo>
                <a:lnTo>
                  <a:pt x="3942622" y="1253932"/>
                </a:lnTo>
                <a:lnTo>
                  <a:pt x="3945733" y="1540891"/>
                </a:lnTo>
                <a:lnTo>
                  <a:pt x="3946397" y="1443173"/>
                </a:lnTo>
                <a:lnTo>
                  <a:pt x="3946619" y="1407265"/>
                </a:lnTo>
                <a:lnTo>
                  <a:pt x="3947060" y="1346786"/>
                </a:lnTo>
                <a:lnTo>
                  <a:pt x="3950366" y="1502199"/>
                </a:lnTo>
                <a:lnTo>
                  <a:pt x="3950585" y="1462608"/>
                </a:lnTo>
                <a:lnTo>
                  <a:pt x="3950805" y="1411944"/>
                </a:lnTo>
                <a:lnTo>
                  <a:pt x="3951463" y="1462619"/>
                </a:lnTo>
                <a:lnTo>
                  <a:pt x="3954741" y="1181866"/>
                </a:lnTo>
                <a:lnTo>
                  <a:pt x="3954959" y="1306218"/>
                </a:lnTo>
                <a:lnTo>
                  <a:pt x="3955176" y="1245994"/>
                </a:lnTo>
                <a:lnTo>
                  <a:pt x="3957999" y="1486500"/>
                </a:lnTo>
                <a:lnTo>
                  <a:pt x="3958865" y="1480713"/>
                </a:lnTo>
                <a:lnTo>
                  <a:pt x="3959081" y="1477341"/>
                </a:lnTo>
                <a:lnTo>
                  <a:pt x="3960160" y="1395602"/>
                </a:lnTo>
                <a:lnTo>
                  <a:pt x="3962742" y="1510653"/>
                </a:lnTo>
                <a:lnTo>
                  <a:pt x="3963171" y="1478439"/>
                </a:lnTo>
                <a:lnTo>
                  <a:pt x="3963386" y="1441237"/>
                </a:lnTo>
                <a:lnTo>
                  <a:pt x="3966805" y="1400176"/>
                </a:lnTo>
                <a:lnTo>
                  <a:pt x="3967018" y="1567768"/>
                </a:lnTo>
                <a:lnTo>
                  <a:pt x="3967231" y="1437404"/>
                </a:lnTo>
                <a:lnTo>
                  <a:pt x="3967444" y="1528030"/>
                </a:lnTo>
                <a:lnTo>
                  <a:pt x="3969779" y="1388898"/>
                </a:lnTo>
                <a:lnTo>
                  <a:pt x="3971472" y="1450564"/>
                </a:lnTo>
                <a:lnTo>
                  <a:pt x="3971683" y="1469850"/>
                </a:lnTo>
                <a:lnTo>
                  <a:pt x="3972316" y="1424766"/>
                </a:lnTo>
                <a:lnTo>
                  <a:pt x="3974000" y="1548108"/>
                </a:lnTo>
                <a:lnTo>
                  <a:pt x="3975679" y="1482126"/>
                </a:lnTo>
                <a:lnTo>
                  <a:pt x="3975888" y="1460771"/>
                </a:lnTo>
                <a:lnTo>
                  <a:pt x="3976935" y="1553126"/>
                </a:lnTo>
                <a:lnTo>
                  <a:pt x="3979229" y="1402440"/>
                </a:lnTo>
                <a:lnTo>
                  <a:pt x="3979853" y="1471553"/>
                </a:lnTo>
                <a:lnTo>
                  <a:pt x="3980061" y="1468551"/>
                </a:lnTo>
                <a:lnTo>
                  <a:pt x="3980684" y="1556447"/>
                </a:lnTo>
                <a:lnTo>
                  <a:pt x="3981928" y="1428622"/>
                </a:lnTo>
                <a:lnTo>
                  <a:pt x="3983996" y="1490022"/>
                </a:lnTo>
                <a:lnTo>
                  <a:pt x="3984202" y="1477513"/>
                </a:lnTo>
                <a:lnTo>
                  <a:pt x="3984614" y="1468673"/>
                </a:lnTo>
                <a:lnTo>
                  <a:pt x="3987492" y="1614490"/>
                </a:lnTo>
                <a:lnTo>
                  <a:pt x="3988106" y="1522456"/>
                </a:lnTo>
                <a:lnTo>
                  <a:pt x="3988310" y="1531914"/>
                </a:lnTo>
                <a:lnTo>
                  <a:pt x="3989129" y="1511014"/>
                </a:lnTo>
                <a:lnTo>
                  <a:pt x="3991169" y="1623530"/>
                </a:lnTo>
                <a:lnTo>
                  <a:pt x="3992186" y="1599836"/>
                </a:lnTo>
                <a:lnTo>
                  <a:pt x="3992389" y="1559404"/>
                </a:lnTo>
                <a:lnTo>
                  <a:pt x="3994011" y="1500210"/>
                </a:lnTo>
                <a:lnTo>
                  <a:pt x="3994416" y="1653973"/>
                </a:lnTo>
                <a:lnTo>
                  <a:pt x="3996436" y="1581198"/>
                </a:lnTo>
                <a:lnTo>
                  <a:pt x="3996637" y="1545704"/>
                </a:lnTo>
                <a:lnTo>
                  <a:pt x="3998448" y="1621730"/>
                </a:lnTo>
                <a:lnTo>
                  <a:pt x="4000052" y="1488124"/>
                </a:lnTo>
                <a:lnTo>
                  <a:pt x="4000653" y="1520909"/>
                </a:lnTo>
                <a:lnTo>
                  <a:pt x="4000853" y="1560337"/>
                </a:lnTo>
                <a:lnTo>
                  <a:pt x="4004440" y="1434345"/>
                </a:lnTo>
                <a:lnTo>
                  <a:pt x="4004639" y="1568007"/>
                </a:lnTo>
                <a:lnTo>
                  <a:pt x="4004837" y="1519156"/>
                </a:lnTo>
                <a:lnTo>
                  <a:pt x="4005035" y="1628065"/>
                </a:lnTo>
                <a:lnTo>
                  <a:pt x="4008792" y="1320977"/>
                </a:lnTo>
                <a:lnTo>
                  <a:pt x="4008989" y="1345171"/>
                </a:lnTo>
                <a:lnTo>
                  <a:pt x="4009186" y="1364089"/>
                </a:lnTo>
                <a:lnTo>
                  <a:pt x="4011347" y="1518794"/>
                </a:lnTo>
                <a:lnTo>
                  <a:pt x="4013108" y="1498015"/>
                </a:lnTo>
                <a:lnTo>
                  <a:pt x="4013304" y="1467281"/>
                </a:lnTo>
                <a:lnTo>
                  <a:pt x="4013695" y="1441677"/>
                </a:lnTo>
                <a:lnTo>
                  <a:pt x="4017197" y="1602493"/>
                </a:lnTo>
                <a:lnTo>
                  <a:pt x="4017391" y="1474970"/>
                </a:lnTo>
                <a:lnTo>
                  <a:pt x="4021447" y="1618342"/>
                </a:lnTo>
                <a:lnTo>
                  <a:pt x="4021639" y="1552850"/>
                </a:lnTo>
                <a:lnTo>
                  <a:pt x="4022792" y="1533309"/>
                </a:lnTo>
                <a:lnTo>
                  <a:pt x="4023943" y="1610131"/>
                </a:lnTo>
                <a:lnTo>
                  <a:pt x="4025473" y="1572867"/>
                </a:lnTo>
                <a:lnTo>
                  <a:pt x="4025664" y="1639685"/>
                </a:lnTo>
                <a:lnTo>
                  <a:pt x="4025855" y="1664496"/>
                </a:lnTo>
                <a:lnTo>
                  <a:pt x="4027760" y="1485997"/>
                </a:lnTo>
                <a:lnTo>
                  <a:pt x="4029658" y="1554925"/>
                </a:lnTo>
                <a:lnTo>
                  <a:pt x="4029848" y="1522542"/>
                </a:lnTo>
                <a:lnTo>
                  <a:pt x="4030794" y="1495431"/>
                </a:lnTo>
                <a:lnTo>
                  <a:pt x="4033247" y="1624398"/>
                </a:lnTo>
                <a:lnTo>
                  <a:pt x="4033811" y="1583437"/>
                </a:lnTo>
                <a:lnTo>
                  <a:pt x="4033999" y="1596659"/>
                </a:lnTo>
                <a:lnTo>
                  <a:pt x="4034750" y="1514858"/>
                </a:lnTo>
                <a:lnTo>
                  <a:pt x="4037745" y="1666125"/>
                </a:lnTo>
                <a:lnTo>
                  <a:pt x="4038119" y="1617869"/>
                </a:lnTo>
                <a:lnTo>
                  <a:pt x="4038306" y="1582876"/>
                </a:lnTo>
                <a:lnTo>
                  <a:pt x="4038492" y="1574618"/>
                </a:lnTo>
                <a:lnTo>
                  <a:pt x="4040724" y="1666803"/>
                </a:lnTo>
                <a:lnTo>
                  <a:pt x="4042207" y="1662098"/>
                </a:lnTo>
                <a:lnTo>
                  <a:pt x="4042392" y="1645095"/>
                </a:lnTo>
                <a:lnTo>
                  <a:pt x="4043871" y="1668440"/>
                </a:lnTo>
                <a:lnTo>
                  <a:pt x="4046081" y="1572249"/>
                </a:lnTo>
                <a:lnTo>
                  <a:pt x="4046448" y="1591084"/>
                </a:lnTo>
                <a:lnTo>
                  <a:pt x="4046632" y="1569600"/>
                </a:lnTo>
                <a:lnTo>
                  <a:pt x="4049562" y="1538145"/>
                </a:lnTo>
                <a:lnTo>
                  <a:pt x="4049745" y="1674958"/>
                </a:lnTo>
                <a:lnTo>
                  <a:pt x="4050474" y="1667633"/>
                </a:lnTo>
                <a:lnTo>
                  <a:pt x="4050656" y="1569946"/>
                </a:lnTo>
                <a:lnTo>
                  <a:pt x="4053745" y="1509247"/>
                </a:lnTo>
                <a:lnTo>
                  <a:pt x="4054289" y="1621521"/>
                </a:lnTo>
                <a:lnTo>
                  <a:pt x="4054651" y="1611319"/>
                </a:lnTo>
                <a:lnTo>
                  <a:pt x="4054832" y="1580515"/>
                </a:lnTo>
                <a:lnTo>
                  <a:pt x="4055554" y="1657508"/>
                </a:lnTo>
                <a:lnTo>
                  <a:pt x="4058795" y="1530900"/>
                </a:lnTo>
                <a:lnTo>
                  <a:pt x="4058974" y="1664933"/>
                </a:lnTo>
                <a:lnTo>
                  <a:pt x="4059154" y="1691464"/>
                </a:lnTo>
                <a:lnTo>
                  <a:pt x="4061302" y="1551240"/>
                </a:lnTo>
                <a:lnTo>
                  <a:pt x="4063086" y="1566623"/>
                </a:lnTo>
                <a:lnTo>
                  <a:pt x="4063264" y="1590901"/>
                </a:lnTo>
                <a:lnTo>
                  <a:pt x="4066104" y="1533630"/>
                </a:lnTo>
                <a:lnTo>
                  <a:pt x="4066812" y="1678804"/>
                </a:lnTo>
                <a:lnTo>
                  <a:pt x="4067166" y="1567333"/>
                </a:lnTo>
                <a:lnTo>
                  <a:pt x="4067342" y="1550354"/>
                </a:lnTo>
                <a:lnTo>
                  <a:pt x="4070162" y="1649232"/>
                </a:lnTo>
                <a:lnTo>
                  <a:pt x="4071215" y="1535991"/>
                </a:lnTo>
                <a:lnTo>
                  <a:pt x="4071390" y="1600841"/>
                </a:lnTo>
                <a:lnTo>
                  <a:pt x="4071566" y="1611775"/>
                </a:lnTo>
                <a:lnTo>
                  <a:pt x="4073315" y="1418402"/>
                </a:lnTo>
                <a:lnTo>
                  <a:pt x="4073839" y="1620505"/>
                </a:lnTo>
                <a:lnTo>
                  <a:pt x="4075582" y="1596625"/>
                </a:lnTo>
                <a:lnTo>
                  <a:pt x="4075756" y="1647738"/>
                </a:lnTo>
                <a:lnTo>
                  <a:pt x="4078531" y="1668132"/>
                </a:lnTo>
                <a:lnTo>
                  <a:pt x="4079741" y="1290742"/>
                </a:lnTo>
                <a:lnTo>
                  <a:pt x="4079914" y="1183344"/>
                </a:lnTo>
                <a:lnTo>
                  <a:pt x="4082839" y="1698185"/>
                </a:lnTo>
                <a:lnTo>
                  <a:pt x="4083868" y="1646868"/>
                </a:lnTo>
                <a:lnTo>
                  <a:pt x="4084039" y="1699414"/>
                </a:lnTo>
                <a:lnTo>
                  <a:pt x="4086261" y="1582358"/>
                </a:lnTo>
                <a:lnTo>
                  <a:pt x="4087454" y="1702561"/>
                </a:lnTo>
                <a:lnTo>
                  <a:pt x="4087964" y="1645522"/>
                </a:lnTo>
                <a:lnTo>
                  <a:pt x="4088134" y="1665338"/>
                </a:lnTo>
                <a:lnTo>
                  <a:pt x="4090508" y="1613991"/>
                </a:lnTo>
                <a:lnTo>
                  <a:pt x="4091354" y="1801260"/>
                </a:lnTo>
                <a:lnTo>
                  <a:pt x="4092198" y="1728067"/>
                </a:lnTo>
                <a:lnTo>
                  <a:pt x="4092366" y="1630454"/>
                </a:lnTo>
                <a:lnTo>
                  <a:pt x="4096063" y="1794521"/>
                </a:lnTo>
                <a:lnTo>
                  <a:pt x="4096398" y="1752896"/>
                </a:lnTo>
                <a:lnTo>
                  <a:pt x="4096565" y="1704644"/>
                </a:lnTo>
                <a:lnTo>
                  <a:pt x="4097902" y="1837987"/>
                </a:lnTo>
                <a:lnTo>
                  <a:pt x="4100233" y="1676341"/>
                </a:lnTo>
                <a:lnTo>
                  <a:pt x="4100400" y="1678843"/>
                </a:lnTo>
                <a:lnTo>
                  <a:pt x="4100565" y="1653878"/>
                </a:lnTo>
                <a:lnTo>
                  <a:pt x="4100898" y="1713693"/>
                </a:lnTo>
                <a:lnTo>
                  <a:pt x="4102058" y="1501730"/>
                </a:lnTo>
                <a:lnTo>
                  <a:pt x="4104701" y="1616768"/>
                </a:lnTo>
                <a:lnTo>
                  <a:pt x="4104866" y="1667206"/>
                </a:lnTo>
                <a:lnTo>
                  <a:pt x="4105196" y="1620547"/>
                </a:lnTo>
                <a:lnTo>
                  <a:pt x="4107823" y="1792823"/>
                </a:lnTo>
                <a:lnTo>
                  <a:pt x="4108806" y="1702269"/>
                </a:lnTo>
                <a:lnTo>
                  <a:pt x="4108969" y="1751169"/>
                </a:lnTo>
                <a:lnTo>
                  <a:pt x="4109623" y="1697085"/>
                </a:lnTo>
                <a:lnTo>
                  <a:pt x="4111253" y="1857552"/>
                </a:lnTo>
                <a:lnTo>
                  <a:pt x="4113040" y="1758986"/>
                </a:lnTo>
                <a:lnTo>
                  <a:pt x="4113203" y="1820630"/>
                </a:lnTo>
                <a:lnTo>
                  <a:pt x="4114175" y="1736101"/>
                </a:lnTo>
                <a:lnTo>
                  <a:pt x="4115469" y="1872762"/>
                </a:lnTo>
                <a:lnTo>
                  <a:pt x="4117082" y="1779693"/>
                </a:lnTo>
                <a:lnTo>
                  <a:pt x="4117243" y="1809805"/>
                </a:lnTo>
                <a:lnTo>
                  <a:pt x="4121093" y="1600346"/>
                </a:lnTo>
                <a:lnTo>
                  <a:pt x="4121252" y="1645695"/>
                </a:lnTo>
                <a:lnTo>
                  <a:pt x="4121412" y="1641276"/>
                </a:lnTo>
                <a:lnTo>
                  <a:pt x="4121891" y="1639318"/>
                </a:lnTo>
                <a:lnTo>
                  <a:pt x="4124915" y="1808954"/>
                </a:lnTo>
                <a:lnTo>
                  <a:pt x="4125391" y="1796344"/>
                </a:lnTo>
                <a:lnTo>
                  <a:pt x="4125550" y="1798303"/>
                </a:lnTo>
                <a:lnTo>
                  <a:pt x="4128868" y="1722395"/>
                </a:lnTo>
                <a:lnTo>
                  <a:pt x="4129026" y="1845356"/>
                </a:lnTo>
                <a:lnTo>
                  <a:pt x="4129655" y="1834198"/>
                </a:lnTo>
                <a:lnTo>
                  <a:pt x="4129812" y="1777455"/>
                </a:lnTo>
                <a:lnTo>
                  <a:pt x="4130127" y="1840186"/>
                </a:lnTo>
                <a:lnTo>
                  <a:pt x="4133730" y="1690550"/>
                </a:lnTo>
                <a:lnTo>
                  <a:pt x="4133886" y="1759760"/>
                </a:lnTo>
                <a:lnTo>
                  <a:pt x="4134665" y="1765662"/>
                </a:lnTo>
                <a:lnTo>
                  <a:pt x="4137463" y="1639890"/>
                </a:lnTo>
                <a:lnTo>
                  <a:pt x="4137928" y="1645897"/>
                </a:lnTo>
                <a:lnTo>
                  <a:pt x="4138084" y="1664579"/>
                </a:lnTo>
                <a:lnTo>
                  <a:pt x="4138857" y="1741855"/>
                </a:lnTo>
                <a:lnTo>
                  <a:pt x="4139321" y="1617511"/>
                </a:lnTo>
                <a:lnTo>
                  <a:pt x="4142095" y="1634744"/>
                </a:lnTo>
                <a:lnTo>
                  <a:pt x="4142248" y="1686148"/>
                </a:lnTo>
                <a:lnTo>
                  <a:pt x="4145007" y="1711767"/>
                </a:lnTo>
                <a:lnTo>
                  <a:pt x="4146076" y="1600435"/>
                </a:lnTo>
                <a:lnTo>
                  <a:pt x="4146229" y="1608724"/>
                </a:lnTo>
                <a:lnTo>
                  <a:pt x="4146382" y="1674782"/>
                </a:lnTo>
                <a:lnTo>
                  <a:pt x="4146686" y="1603754"/>
                </a:lnTo>
                <a:lnTo>
                  <a:pt x="4148816" y="1757948"/>
                </a:lnTo>
                <a:lnTo>
                  <a:pt x="4150483" y="1737651"/>
                </a:lnTo>
                <a:lnTo>
                  <a:pt x="4150634" y="1698477"/>
                </a:lnTo>
                <a:lnTo>
                  <a:pt x="4153350" y="1673580"/>
                </a:lnTo>
                <a:lnTo>
                  <a:pt x="4153501" y="1792682"/>
                </a:lnTo>
                <a:lnTo>
                  <a:pt x="4154553" y="1707896"/>
                </a:lnTo>
                <a:lnTo>
                  <a:pt x="4154703" y="1709249"/>
                </a:lnTo>
                <a:lnTo>
                  <a:pt x="4155753" y="1790496"/>
                </a:lnTo>
                <a:lnTo>
                  <a:pt x="4156053" y="1685737"/>
                </a:lnTo>
                <a:lnTo>
                  <a:pt x="4158742" y="1736474"/>
                </a:lnTo>
                <a:lnTo>
                  <a:pt x="4158891" y="1726211"/>
                </a:lnTo>
                <a:lnTo>
                  <a:pt x="4159784" y="1738363"/>
                </a:lnTo>
                <a:lnTo>
                  <a:pt x="4162454" y="1472939"/>
                </a:lnTo>
                <a:lnTo>
                  <a:pt x="4162898" y="1485303"/>
                </a:lnTo>
                <a:lnTo>
                  <a:pt x="4163046" y="1451496"/>
                </a:lnTo>
                <a:lnTo>
                  <a:pt x="4165111" y="1390948"/>
                </a:lnTo>
                <a:lnTo>
                  <a:pt x="4167023" y="1555727"/>
                </a:lnTo>
                <a:lnTo>
                  <a:pt x="4167169" y="1556855"/>
                </a:lnTo>
                <a:lnTo>
                  <a:pt x="4168488" y="1506252"/>
                </a:lnTo>
                <a:lnTo>
                  <a:pt x="4169511" y="1663871"/>
                </a:lnTo>
                <a:lnTo>
                  <a:pt x="4171261" y="1646136"/>
                </a:lnTo>
                <a:lnTo>
                  <a:pt x="4171407" y="1696390"/>
                </a:lnTo>
                <a:lnTo>
                  <a:pt x="4172570" y="1619324"/>
                </a:lnTo>
                <a:lnTo>
                  <a:pt x="4173876" y="1763871"/>
                </a:lnTo>
                <a:lnTo>
                  <a:pt x="4175466" y="1652576"/>
                </a:lnTo>
                <a:lnTo>
                  <a:pt x="4175611" y="1689790"/>
                </a:lnTo>
                <a:lnTo>
                  <a:pt x="4176332" y="1690737"/>
                </a:lnTo>
                <a:lnTo>
                  <a:pt x="4177773" y="1362725"/>
                </a:lnTo>
                <a:lnTo>
                  <a:pt x="4179496" y="1654099"/>
                </a:lnTo>
                <a:lnTo>
                  <a:pt x="4179639" y="1591025"/>
                </a:lnTo>
                <a:lnTo>
                  <a:pt x="4180069" y="1560439"/>
                </a:lnTo>
                <a:lnTo>
                  <a:pt x="4183780" y="1730847"/>
                </a:lnTo>
                <a:lnTo>
                  <a:pt x="4183922" y="1666179"/>
                </a:lnTo>
                <a:lnTo>
                  <a:pt x="4187889" y="1792535"/>
                </a:lnTo>
                <a:lnTo>
                  <a:pt x="4188029" y="1754386"/>
                </a:lnTo>
                <a:lnTo>
                  <a:pt x="4188312" y="1813951"/>
                </a:lnTo>
                <a:lnTo>
                  <a:pt x="4189017" y="1699161"/>
                </a:lnTo>
                <a:lnTo>
                  <a:pt x="4192106" y="1789745"/>
                </a:lnTo>
                <a:lnTo>
                  <a:pt x="4192246" y="1761580"/>
                </a:lnTo>
                <a:lnTo>
                  <a:pt x="4192386" y="1736916"/>
                </a:lnTo>
                <a:lnTo>
                  <a:pt x="4193645" y="1860189"/>
                </a:lnTo>
                <a:lnTo>
                  <a:pt x="4196152" y="1812169"/>
                </a:lnTo>
                <a:lnTo>
                  <a:pt x="4196291" y="1848408"/>
                </a:lnTo>
                <a:lnTo>
                  <a:pt x="4196847" y="1861354"/>
                </a:lnTo>
                <a:lnTo>
                  <a:pt x="4197540" y="1610081"/>
                </a:lnTo>
                <a:lnTo>
                  <a:pt x="4200306" y="1785478"/>
                </a:lnTo>
                <a:lnTo>
                  <a:pt x="4200444" y="1787999"/>
                </a:lnTo>
                <a:lnTo>
                  <a:pt x="4200995" y="1846739"/>
                </a:lnTo>
                <a:lnTo>
                  <a:pt x="4201546" y="1702165"/>
                </a:lnTo>
                <a:lnTo>
                  <a:pt x="4204564" y="1773672"/>
                </a:lnTo>
                <a:lnTo>
                  <a:pt x="4204701" y="1770163"/>
                </a:lnTo>
                <a:lnTo>
                  <a:pt x="4205521" y="1766636"/>
                </a:lnTo>
                <a:lnTo>
                  <a:pt x="4208654" y="1876286"/>
                </a:lnTo>
                <a:lnTo>
                  <a:pt x="4208789" y="1790725"/>
                </a:lnTo>
                <a:lnTo>
                  <a:pt x="4210686" y="1763880"/>
                </a:lnTo>
                <a:lnTo>
                  <a:pt x="4211497" y="1882469"/>
                </a:lnTo>
                <a:lnTo>
                  <a:pt x="4212847" y="1769921"/>
                </a:lnTo>
                <a:lnTo>
                  <a:pt x="4212982" y="1753004"/>
                </a:lnTo>
                <a:lnTo>
                  <a:pt x="4214058" y="1790050"/>
                </a:lnTo>
                <a:lnTo>
                  <a:pt x="4216205" y="1630097"/>
                </a:lnTo>
                <a:lnTo>
                  <a:pt x="4217007" y="1651646"/>
                </a:lnTo>
                <a:lnTo>
                  <a:pt x="4217141" y="1658732"/>
                </a:lnTo>
                <a:lnTo>
                  <a:pt x="4218742" y="1618787"/>
                </a:lnTo>
                <a:lnTo>
                  <a:pt x="4221003" y="1797978"/>
                </a:lnTo>
                <a:lnTo>
                  <a:pt x="4221136" y="1774803"/>
                </a:lnTo>
                <a:lnTo>
                  <a:pt x="4221269" y="1841881"/>
                </a:lnTo>
                <a:lnTo>
                  <a:pt x="4224442" y="1692134"/>
                </a:lnTo>
                <a:lnTo>
                  <a:pt x="4225365" y="1744457"/>
                </a:lnTo>
                <a:lnTo>
                  <a:pt x="4225497" y="1735522"/>
                </a:lnTo>
                <a:lnTo>
                  <a:pt x="4227860" y="1829298"/>
                </a:lnTo>
                <a:lnTo>
                  <a:pt x="4228384" y="1671965"/>
                </a:lnTo>
                <a:lnTo>
                  <a:pt x="4229561" y="1788062"/>
                </a:lnTo>
                <a:lnTo>
                  <a:pt x="4229691" y="1727598"/>
                </a:lnTo>
                <a:lnTo>
                  <a:pt x="4230474" y="1755732"/>
                </a:lnTo>
                <a:lnTo>
                  <a:pt x="4233464" y="1485266"/>
                </a:lnTo>
                <a:lnTo>
                  <a:pt x="4233724" y="1569309"/>
                </a:lnTo>
                <a:lnTo>
                  <a:pt x="4233853" y="1524661"/>
                </a:lnTo>
                <a:lnTo>
                  <a:pt x="4234501" y="1521650"/>
                </a:lnTo>
                <a:lnTo>
                  <a:pt x="4237083" y="1720920"/>
                </a:lnTo>
                <a:lnTo>
                  <a:pt x="4237855" y="1675143"/>
                </a:lnTo>
                <a:lnTo>
                  <a:pt x="4237983" y="1651491"/>
                </a:lnTo>
                <a:lnTo>
                  <a:pt x="4238754" y="1638745"/>
                </a:lnTo>
                <a:lnTo>
                  <a:pt x="4241699" y="1807266"/>
                </a:lnTo>
                <a:lnTo>
                  <a:pt x="4241954" y="1747300"/>
                </a:lnTo>
                <a:lnTo>
                  <a:pt x="4242082" y="1796391"/>
                </a:lnTo>
                <a:lnTo>
                  <a:pt x="4244882" y="1842217"/>
                </a:lnTo>
                <a:lnTo>
                  <a:pt x="4245136" y="1722371"/>
                </a:lnTo>
                <a:lnTo>
                  <a:pt x="4246150" y="1785815"/>
                </a:lnTo>
                <a:lnTo>
                  <a:pt x="4246277" y="1857244"/>
                </a:lnTo>
                <a:lnTo>
                  <a:pt x="4246403" y="1764930"/>
                </a:lnTo>
                <a:lnTo>
                  <a:pt x="4250187" y="1896213"/>
                </a:lnTo>
                <a:lnTo>
                  <a:pt x="4250313" y="1846951"/>
                </a:lnTo>
                <a:lnTo>
                  <a:pt x="4250438" y="1832475"/>
                </a:lnTo>
                <a:lnTo>
                  <a:pt x="4251191" y="1889339"/>
                </a:lnTo>
                <a:lnTo>
                  <a:pt x="4252569" y="1791141"/>
                </a:lnTo>
                <a:lnTo>
                  <a:pt x="4254443" y="1836707"/>
                </a:lnTo>
                <a:lnTo>
                  <a:pt x="4254568" y="1802468"/>
                </a:lnTo>
                <a:lnTo>
                  <a:pt x="4254817" y="1789336"/>
                </a:lnTo>
                <a:lnTo>
                  <a:pt x="4255316" y="1923255"/>
                </a:lnTo>
                <a:lnTo>
                  <a:pt x="4258666" y="1839269"/>
                </a:lnTo>
                <a:lnTo>
                  <a:pt x="4258790" y="1818392"/>
                </a:lnTo>
                <a:lnTo>
                  <a:pt x="4259779" y="1783702"/>
                </a:lnTo>
                <a:lnTo>
                  <a:pt x="4261504" y="1876123"/>
                </a:lnTo>
                <a:lnTo>
                  <a:pt x="4262856" y="1796442"/>
                </a:lnTo>
                <a:lnTo>
                  <a:pt x="4262979" y="1804225"/>
                </a:lnTo>
                <a:lnTo>
                  <a:pt x="4265428" y="1789792"/>
                </a:lnTo>
                <a:lnTo>
                  <a:pt x="4265794" y="1897526"/>
                </a:lnTo>
                <a:lnTo>
                  <a:pt x="4267013" y="1819242"/>
                </a:lnTo>
                <a:lnTo>
                  <a:pt x="4267135" y="1836871"/>
                </a:lnTo>
                <a:lnTo>
                  <a:pt x="4267501" y="1899578"/>
                </a:lnTo>
                <a:lnTo>
                  <a:pt x="4269687" y="1780817"/>
                </a:lnTo>
                <a:lnTo>
                  <a:pt x="4271139" y="1843349"/>
                </a:lnTo>
                <a:lnTo>
                  <a:pt x="4271260" y="1832905"/>
                </a:lnTo>
                <a:lnTo>
                  <a:pt x="4272829" y="1890564"/>
                </a:lnTo>
                <a:lnTo>
                  <a:pt x="4274513" y="1749594"/>
                </a:lnTo>
                <a:lnTo>
                  <a:pt x="4275233" y="1790685"/>
                </a:lnTo>
                <a:lnTo>
                  <a:pt x="4275354" y="1859065"/>
                </a:lnTo>
                <a:lnTo>
                  <a:pt x="4276910" y="1769086"/>
                </a:lnTo>
                <a:lnTo>
                  <a:pt x="4278343" y="1887155"/>
                </a:lnTo>
                <a:lnTo>
                  <a:pt x="4279416" y="1845306"/>
                </a:lnTo>
                <a:lnTo>
                  <a:pt x="4279535" y="1886738"/>
                </a:lnTo>
                <a:lnTo>
                  <a:pt x="4281317" y="1702149"/>
                </a:lnTo>
                <a:lnTo>
                  <a:pt x="4283566" y="1822122"/>
                </a:lnTo>
                <a:lnTo>
                  <a:pt x="4283684" y="1821560"/>
                </a:lnTo>
                <a:lnTo>
                  <a:pt x="4283920" y="1824836"/>
                </a:lnTo>
                <a:lnTo>
                  <a:pt x="4287801" y="1738397"/>
                </a:lnTo>
                <a:lnTo>
                  <a:pt x="4287918" y="1773799"/>
                </a:lnTo>
                <a:lnTo>
                  <a:pt x="4288269" y="1816815"/>
                </a:lnTo>
                <a:lnTo>
                  <a:pt x="4290955" y="1566589"/>
                </a:lnTo>
                <a:lnTo>
                  <a:pt x="4291887" y="1645047"/>
                </a:lnTo>
                <a:lnTo>
                  <a:pt x="4292003" y="1605038"/>
                </a:lnTo>
                <a:lnTo>
                  <a:pt x="4292119" y="1579000"/>
                </a:lnTo>
                <a:lnTo>
                  <a:pt x="4294208" y="1702514"/>
                </a:lnTo>
                <a:lnTo>
                  <a:pt x="4296057" y="1616029"/>
                </a:lnTo>
                <a:lnTo>
                  <a:pt x="4296173" y="1637799"/>
                </a:lnTo>
                <a:lnTo>
                  <a:pt x="4299164" y="1692887"/>
                </a:lnTo>
                <a:lnTo>
                  <a:pt x="4300081" y="1557384"/>
                </a:lnTo>
                <a:lnTo>
                  <a:pt x="4300310" y="1634051"/>
                </a:lnTo>
                <a:lnTo>
                  <a:pt x="4300424" y="1599823"/>
                </a:lnTo>
                <a:lnTo>
                  <a:pt x="4301453" y="1680225"/>
                </a:lnTo>
                <a:lnTo>
                  <a:pt x="4304302" y="1431808"/>
                </a:lnTo>
                <a:lnTo>
                  <a:pt x="4304416" y="1503783"/>
                </a:lnTo>
                <a:lnTo>
                  <a:pt x="4304529" y="1512980"/>
                </a:lnTo>
                <a:lnTo>
                  <a:pt x="4305324" y="1475220"/>
                </a:lnTo>
                <a:lnTo>
                  <a:pt x="4308603" y="1601923"/>
                </a:lnTo>
                <a:lnTo>
                  <a:pt x="4308716" y="1568265"/>
                </a:lnTo>
                <a:lnTo>
                  <a:pt x="4309617" y="1652811"/>
                </a:lnTo>
                <a:lnTo>
                  <a:pt x="4312646" y="1526880"/>
                </a:lnTo>
                <a:lnTo>
                  <a:pt x="4312758" y="1530769"/>
                </a:lnTo>
                <a:lnTo>
                  <a:pt x="4312870" y="1596537"/>
                </a:lnTo>
                <a:lnTo>
                  <a:pt x="4313764" y="1534268"/>
                </a:lnTo>
                <a:lnTo>
                  <a:pt x="4316770" y="1734513"/>
                </a:lnTo>
                <a:lnTo>
                  <a:pt x="4316881" y="1673460"/>
                </a:lnTo>
                <a:lnTo>
                  <a:pt x="4316992" y="1635419"/>
                </a:lnTo>
                <a:lnTo>
                  <a:pt x="4320532" y="1792016"/>
                </a:lnTo>
                <a:lnTo>
                  <a:pt x="4321082" y="1748776"/>
                </a:lnTo>
                <a:lnTo>
                  <a:pt x="4321193" y="1754668"/>
                </a:lnTo>
                <a:lnTo>
                  <a:pt x="4322293" y="1697865"/>
                </a:lnTo>
                <a:lnTo>
                  <a:pt x="4325142" y="1823681"/>
                </a:lnTo>
                <a:lnTo>
                  <a:pt x="4325252" y="1781195"/>
                </a:lnTo>
                <a:lnTo>
                  <a:pt x="4325362" y="1806583"/>
                </a:lnTo>
                <a:lnTo>
                  <a:pt x="4325471" y="1729541"/>
                </a:lnTo>
                <a:lnTo>
                  <a:pt x="4325798" y="1867285"/>
                </a:lnTo>
                <a:lnTo>
                  <a:pt x="4329389" y="1812685"/>
                </a:lnTo>
                <a:lnTo>
                  <a:pt x="4329497" y="1818828"/>
                </a:lnTo>
                <a:lnTo>
                  <a:pt x="4330365" y="1903494"/>
                </a:lnTo>
                <a:lnTo>
                  <a:pt x="4332848" y="1594278"/>
                </a:lnTo>
                <a:lnTo>
                  <a:pt x="4333602" y="1721501"/>
                </a:lnTo>
                <a:lnTo>
                  <a:pt x="4333710" y="1790044"/>
                </a:lnTo>
                <a:lnTo>
                  <a:pt x="4334462" y="1269654"/>
                </a:lnTo>
                <a:lnTo>
                  <a:pt x="4337141" y="1899114"/>
                </a:lnTo>
                <a:lnTo>
                  <a:pt x="4337675" y="1758330"/>
                </a:lnTo>
                <a:lnTo>
                  <a:pt x="4337782" y="1657733"/>
                </a:lnTo>
                <a:lnTo>
                  <a:pt x="4340445" y="1899827"/>
                </a:lnTo>
                <a:lnTo>
                  <a:pt x="4341930" y="1801723"/>
                </a:lnTo>
                <a:lnTo>
                  <a:pt x="4342036" y="1787166"/>
                </a:lnTo>
                <a:lnTo>
                  <a:pt x="4342883" y="1829022"/>
                </a:lnTo>
                <a:lnTo>
                  <a:pt x="4345731" y="1672816"/>
                </a:lnTo>
                <a:lnTo>
                  <a:pt x="4346047" y="1727926"/>
                </a:lnTo>
                <a:lnTo>
                  <a:pt x="4346151" y="1683110"/>
                </a:lnTo>
                <a:lnTo>
                  <a:pt x="4349087" y="1612640"/>
                </a:lnTo>
                <a:lnTo>
                  <a:pt x="4349296" y="1731465"/>
                </a:lnTo>
                <a:lnTo>
                  <a:pt x="4350236" y="1660871"/>
                </a:lnTo>
                <a:lnTo>
                  <a:pt x="4350340" y="1680931"/>
                </a:lnTo>
                <a:lnTo>
                  <a:pt x="4351798" y="1798223"/>
                </a:lnTo>
                <a:lnTo>
                  <a:pt x="4352422" y="1659030"/>
                </a:lnTo>
                <a:lnTo>
                  <a:pt x="4354392" y="1733675"/>
                </a:lnTo>
                <a:lnTo>
                  <a:pt x="4354496" y="1727562"/>
                </a:lnTo>
                <a:lnTo>
                  <a:pt x="4355013" y="1683270"/>
                </a:lnTo>
                <a:lnTo>
                  <a:pt x="4358517" y="1861747"/>
                </a:lnTo>
                <a:lnTo>
                  <a:pt x="4358620" y="1732000"/>
                </a:lnTo>
                <a:lnTo>
                  <a:pt x="4358825" y="1712439"/>
                </a:lnTo>
                <a:lnTo>
                  <a:pt x="4360568" y="1849521"/>
                </a:lnTo>
                <a:lnTo>
                  <a:pt x="4362713" y="1809970"/>
                </a:lnTo>
                <a:lnTo>
                  <a:pt x="4362814" y="1845636"/>
                </a:lnTo>
                <a:lnTo>
                  <a:pt x="4365052" y="1725588"/>
                </a:lnTo>
                <a:lnTo>
                  <a:pt x="4365661" y="1876291"/>
                </a:lnTo>
                <a:lnTo>
                  <a:pt x="4366875" y="1844430"/>
                </a:lnTo>
                <a:lnTo>
                  <a:pt x="4366977" y="1788397"/>
                </a:lnTo>
                <a:lnTo>
                  <a:pt x="4367179" y="1873824"/>
                </a:lnTo>
                <a:lnTo>
                  <a:pt x="4369801" y="1678163"/>
                </a:lnTo>
                <a:lnTo>
                  <a:pt x="4371006" y="1785299"/>
                </a:lnTo>
                <a:lnTo>
                  <a:pt x="4371106" y="1782513"/>
                </a:lnTo>
                <a:lnTo>
                  <a:pt x="4372109" y="1607762"/>
                </a:lnTo>
                <a:lnTo>
                  <a:pt x="4374906" y="1870146"/>
                </a:lnTo>
                <a:lnTo>
                  <a:pt x="4375205" y="1727354"/>
                </a:lnTo>
                <a:lnTo>
                  <a:pt x="4375304" y="1697419"/>
                </a:lnTo>
                <a:lnTo>
                  <a:pt x="4376498" y="1833217"/>
                </a:lnTo>
                <a:lnTo>
                  <a:pt x="4378778" y="1506995"/>
                </a:lnTo>
                <a:lnTo>
                  <a:pt x="4379372" y="1614951"/>
                </a:lnTo>
                <a:lnTo>
                  <a:pt x="4379470" y="1647732"/>
                </a:lnTo>
                <a:lnTo>
                  <a:pt x="4382328" y="1910360"/>
                </a:lnTo>
                <a:lnTo>
                  <a:pt x="4383506" y="1830121"/>
                </a:lnTo>
                <a:lnTo>
                  <a:pt x="4383604" y="1840005"/>
                </a:lnTo>
                <a:lnTo>
                  <a:pt x="4384877" y="1826793"/>
                </a:lnTo>
                <a:lnTo>
                  <a:pt x="4387316" y="1987956"/>
                </a:lnTo>
                <a:lnTo>
                  <a:pt x="4387705" y="1886272"/>
                </a:lnTo>
                <a:lnTo>
                  <a:pt x="4387803" y="1856432"/>
                </a:lnTo>
                <a:lnTo>
                  <a:pt x="4388969" y="1943590"/>
                </a:lnTo>
                <a:lnTo>
                  <a:pt x="4391583" y="1794525"/>
                </a:lnTo>
                <a:lnTo>
                  <a:pt x="4391873" y="1818996"/>
                </a:lnTo>
                <a:lnTo>
                  <a:pt x="4391969" y="1944706"/>
                </a:lnTo>
                <a:lnTo>
                  <a:pt x="4393126" y="1807638"/>
                </a:lnTo>
                <a:lnTo>
                  <a:pt x="4396008" y="1884441"/>
                </a:lnTo>
                <a:lnTo>
                  <a:pt x="4396104" y="1936785"/>
                </a:lnTo>
                <a:lnTo>
                  <a:pt x="4396295" y="1954081"/>
                </a:lnTo>
                <a:lnTo>
                  <a:pt x="4397921" y="1673696"/>
                </a:lnTo>
                <a:lnTo>
                  <a:pt x="4400112" y="1857142"/>
                </a:lnTo>
                <a:lnTo>
                  <a:pt x="4400207" y="1763026"/>
                </a:lnTo>
                <a:lnTo>
                  <a:pt x="4400302" y="1705016"/>
                </a:lnTo>
                <a:lnTo>
                  <a:pt x="4402673" y="2008120"/>
                </a:lnTo>
                <a:lnTo>
                  <a:pt x="4404278" y="1930293"/>
                </a:lnTo>
                <a:lnTo>
                  <a:pt x="4404373" y="1915161"/>
                </a:lnTo>
                <a:lnTo>
                  <a:pt x="4405880" y="1964551"/>
                </a:lnTo>
                <a:lnTo>
                  <a:pt x="4408320" y="1734568"/>
                </a:lnTo>
                <a:lnTo>
                  <a:pt x="4408507" y="1776107"/>
                </a:lnTo>
                <a:lnTo>
                  <a:pt x="4408601" y="1716963"/>
                </a:lnTo>
                <a:lnTo>
                  <a:pt x="4409349" y="1931014"/>
                </a:lnTo>
                <a:lnTo>
                  <a:pt x="4412610" y="1632440"/>
                </a:lnTo>
                <a:lnTo>
                  <a:pt x="4412703" y="1641976"/>
                </a:lnTo>
                <a:lnTo>
                  <a:pt x="4415112" y="1606929"/>
                </a:lnTo>
                <a:lnTo>
                  <a:pt x="4415296" y="1750265"/>
                </a:lnTo>
                <a:lnTo>
                  <a:pt x="4416773" y="1702468"/>
                </a:lnTo>
                <a:lnTo>
                  <a:pt x="4416865" y="1726585"/>
                </a:lnTo>
                <a:lnTo>
                  <a:pt x="4418522" y="1800423"/>
                </a:lnTo>
                <a:lnTo>
                  <a:pt x="4420722" y="1606446"/>
                </a:lnTo>
                <a:lnTo>
                  <a:pt x="4420996" y="1637051"/>
                </a:lnTo>
                <a:lnTo>
                  <a:pt x="4421088" y="1642485"/>
                </a:lnTo>
                <a:lnTo>
                  <a:pt x="4421453" y="1634605"/>
                </a:lnTo>
                <a:lnTo>
                  <a:pt x="4423733" y="1810804"/>
                </a:lnTo>
                <a:lnTo>
                  <a:pt x="4425096" y="1750269"/>
                </a:lnTo>
                <a:lnTo>
                  <a:pt x="4425186" y="1801177"/>
                </a:lnTo>
                <a:lnTo>
                  <a:pt x="4426908" y="1824478"/>
                </a:lnTo>
                <a:lnTo>
                  <a:pt x="4429254" y="1718567"/>
                </a:lnTo>
                <a:lnTo>
                  <a:pt x="4429344" y="1781987"/>
                </a:lnTo>
                <a:lnTo>
                  <a:pt x="4430782" y="1699567"/>
                </a:lnTo>
                <a:lnTo>
                  <a:pt x="4432575" y="1839854"/>
                </a:lnTo>
                <a:lnTo>
                  <a:pt x="4433470" y="1814261"/>
                </a:lnTo>
                <a:lnTo>
                  <a:pt x="4433559" y="1835399"/>
                </a:lnTo>
                <a:lnTo>
                  <a:pt x="4435343" y="1631747"/>
                </a:lnTo>
                <a:lnTo>
                  <a:pt x="4437386" y="1867968"/>
                </a:lnTo>
                <a:lnTo>
                  <a:pt x="4437653" y="1822371"/>
                </a:lnTo>
                <a:lnTo>
                  <a:pt x="4437741" y="1809511"/>
                </a:lnTo>
                <a:lnTo>
                  <a:pt x="4438096" y="1897875"/>
                </a:lnTo>
                <a:lnTo>
                  <a:pt x="4440129" y="1700203"/>
                </a:lnTo>
                <a:lnTo>
                  <a:pt x="4441803" y="1827379"/>
                </a:lnTo>
                <a:lnTo>
                  <a:pt x="4441891" y="1721831"/>
                </a:lnTo>
                <a:lnTo>
                  <a:pt x="4445310" y="1895292"/>
                </a:lnTo>
                <a:lnTo>
                  <a:pt x="4445922" y="1878079"/>
                </a:lnTo>
                <a:lnTo>
                  <a:pt x="4446009" y="1882261"/>
                </a:lnTo>
                <a:lnTo>
                  <a:pt x="4446445" y="1944083"/>
                </a:lnTo>
                <a:lnTo>
                  <a:pt x="4448882" y="1587964"/>
                </a:lnTo>
                <a:lnTo>
                  <a:pt x="4450096" y="1848025"/>
                </a:lnTo>
                <a:lnTo>
                  <a:pt x="4450182" y="1846438"/>
                </a:lnTo>
                <a:lnTo>
                  <a:pt x="4450788" y="1933825"/>
                </a:lnTo>
                <a:lnTo>
                  <a:pt x="4452257" y="1671246"/>
                </a:lnTo>
                <a:lnTo>
                  <a:pt x="4454238" y="1819326"/>
                </a:lnTo>
                <a:lnTo>
                  <a:pt x="4454324" y="1791774"/>
                </a:lnTo>
                <a:lnTo>
                  <a:pt x="4455868" y="1825568"/>
                </a:lnTo>
                <a:lnTo>
                  <a:pt x="4458347" y="1647360"/>
                </a:lnTo>
                <a:lnTo>
                  <a:pt x="4458433" y="1687410"/>
                </a:lnTo>
                <a:lnTo>
                  <a:pt x="4458519" y="1667028"/>
                </a:lnTo>
                <a:lnTo>
                  <a:pt x="4461749" y="1745246"/>
                </a:lnTo>
                <a:lnTo>
                  <a:pt x="4462257" y="1538677"/>
                </a:lnTo>
                <a:lnTo>
                  <a:pt x="4462596" y="1538776"/>
                </a:lnTo>
                <a:lnTo>
                  <a:pt x="4462681" y="1586730"/>
                </a:lnTo>
                <a:lnTo>
                  <a:pt x="4462850" y="1518134"/>
                </a:lnTo>
                <a:lnTo>
                  <a:pt x="4466223" y="1795635"/>
                </a:lnTo>
                <a:lnTo>
                  <a:pt x="4466727" y="1681642"/>
                </a:lnTo>
                <a:lnTo>
                  <a:pt x="4466811" y="1693716"/>
                </a:lnTo>
                <a:lnTo>
                  <a:pt x="4467482" y="1793144"/>
                </a:lnTo>
                <a:lnTo>
                  <a:pt x="4469407" y="1615750"/>
                </a:lnTo>
                <a:lnTo>
                  <a:pt x="4470909" y="1724064"/>
                </a:lnTo>
                <a:lnTo>
                  <a:pt x="4470993" y="1806556"/>
                </a:lnTo>
                <a:lnTo>
                  <a:pt x="4471576" y="1700031"/>
                </a:lnTo>
                <a:lnTo>
                  <a:pt x="4474481" y="1857722"/>
                </a:lnTo>
                <a:lnTo>
                  <a:pt x="4475060" y="1744311"/>
                </a:lnTo>
                <a:lnTo>
                  <a:pt x="4475143" y="1783985"/>
                </a:lnTo>
                <a:lnTo>
                  <a:pt x="4476958" y="1746856"/>
                </a:lnTo>
                <a:lnTo>
                  <a:pt x="4479179" y="1895887"/>
                </a:lnTo>
                <a:lnTo>
                  <a:pt x="4479260" y="1851282"/>
                </a:lnTo>
                <a:lnTo>
                  <a:pt x="4479343" y="1919017"/>
                </a:lnTo>
                <a:lnTo>
                  <a:pt x="4481553" y="1809090"/>
                </a:lnTo>
                <a:lnTo>
                  <a:pt x="4482858" y="1977131"/>
                </a:lnTo>
                <a:lnTo>
                  <a:pt x="4483429" y="1830139"/>
                </a:lnTo>
                <a:lnTo>
                  <a:pt x="4483510" y="1890542"/>
                </a:lnTo>
                <a:lnTo>
                  <a:pt x="4484323" y="1755332"/>
                </a:lnTo>
                <a:lnTo>
                  <a:pt x="4486108" y="1925912"/>
                </a:lnTo>
                <a:lnTo>
                  <a:pt x="4487564" y="1847697"/>
                </a:lnTo>
                <a:lnTo>
                  <a:pt x="4487645" y="1811563"/>
                </a:lnTo>
                <a:lnTo>
                  <a:pt x="4488372" y="1886336"/>
                </a:lnTo>
                <a:lnTo>
                  <a:pt x="4491749" y="1702263"/>
                </a:lnTo>
                <a:lnTo>
                  <a:pt x="4491829" y="1689849"/>
                </a:lnTo>
                <a:lnTo>
                  <a:pt x="4492389" y="1747089"/>
                </a:lnTo>
                <a:lnTo>
                  <a:pt x="4494228" y="1528635"/>
                </a:lnTo>
                <a:lnTo>
                  <a:pt x="4495901" y="1687872"/>
                </a:lnTo>
                <a:lnTo>
                  <a:pt x="4495980" y="1749998"/>
                </a:lnTo>
                <a:lnTo>
                  <a:pt x="4496140" y="1698920"/>
                </a:lnTo>
                <a:lnTo>
                  <a:pt x="4498202" y="1905637"/>
                </a:lnTo>
                <a:lnTo>
                  <a:pt x="4500021" y="1738569"/>
                </a:lnTo>
                <a:lnTo>
                  <a:pt x="4500100" y="1785590"/>
                </a:lnTo>
                <a:lnTo>
                  <a:pt x="4500889" y="1836142"/>
                </a:lnTo>
                <a:lnTo>
                  <a:pt x="4503875" y="1568693"/>
                </a:lnTo>
                <a:lnTo>
                  <a:pt x="4504189" y="1581662"/>
                </a:lnTo>
                <a:lnTo>
                  <a:pt x="4504267" y="1603139"/>
                </a:lnTo>
                <a:lnTo>
                  <a:pt x="4504345" y="1571034"/>
                </a:lnTo>
                <a:lnTo>
                  <a:pt x="4508401" y="1723546"/>
                </a:lnTo>
                <a:lnTo>
                  <a:pt x="4508479" y="1697134"/>
                </a:lnTo>
                <a:lnTo>
                  <a:pt x="4508789" y="1635028"/>
                </a:lnTo>
                <a:lnTo>
                  <a:pt x="4511114" y="1845767"/>
                </a:lnTo>
                <a:lnTo>
                  <a:pt x="4512504" y="1687335"/>
                </a:lnTo>
                <a:lnTo>
                  <a:pt x="4512581" y="1716218"/>
                </a:lnTo>
                <a:lnTo>
                  <a:pt x="4513583" y="1642639"/>
                </a:lnTo>
                <a:lnTo>
                  <a:pt x="4515810" y="1841872"/>
                </a:lnTo>
                <a:lnTo>
                  <a:pt x="4516652" y="1782245"/>
                </a:lnTo>
                <a:lnTo>
                  <a:pt x="4516728" y="1793559"/>
                </a:lnTo>
                <a:lnTo>
                  <a:pt x="4517340" y="1897139"/>
                </a:lnTo>
                <a:lnTo>
                  <a:pt x="4520465" y="1747497"/>
                </a:lnTo>
                <a:lnTo>
                  <a:pt x="4520845" y="1773168"/>
                </a:lnTo>
                <a:lnTo>
                  <a:pt x="4520920" y="1783284"/>
                </a:lnTo>
                <a:lnTo>
                  <a:pt x="4521452" y="1866351"/>
                </a:lnTo>
                <a:lnTo>
                  <a:pt x="4523495" y="1664868"/>
                </a:lnTo>
                <a:lnTo>
                  <a:pt x="4525005" y="1713653"/>
                </a:lnTo>
                <a:lnTo>
                  <a:pt x="4525080" y="1694890"/>
                </a:lnTo>
                <a:lnTo>
                  <a:pt x="4525457" y="1641084"/>
                </a:lnTo>
                <a:lnTo>
                  <a:pt x="4528085" y="1803808"/>
                </a:lnTo>
                <a:lnTo>
                  <a:pt x="4529207" y="1739974"/>
                </a:lnTo>
                <a:lnTo>
                  <a:pt x="4529282" y="1739173"/>
                </a:lnTo>
                <a:lnTo>
                  <a:pt x="4532858" y="1733626"/>
                </a:lnTo>
                <a:lnTo>
                  <a:pt x="4532932" y="1876595"/>
                </a:lnTo>
                <a:lnTo>
                  <a:pt x="4533303" y="1826343"/>
                </a:lnTo>
                <a:lnTo>
                  <a:pt x="4533378" y="1824239"/>
                </a:lnTo>
                <a:lnTo>
                  <a:pt x="4534563" y="1851445"/>
                </a:lnTo>
                <a:lnTo>
                  <a:pt x="4536484" y="1627362"/>
                </a:lnTo>
                <a:lnTo>
                  <a:pt x="4537516" y="1791204"/>
                </a:lnTo>
                <a:lnTo>
                  <a:pt x="4537590" y="1737906"/>
                </a:lnTo>
                <a:lnTo>
                  <a:pt x="4537810" y="1678462"/>
                </a:lnTo>
                <a:lnTo>
                  <a:pt x="4540598" y="1871558"/>
                </a:lnTo>
                <a:lnTo>
                  <a:pt x="4541695" y="1797940"/>
                </a:lnTo>
                <a:lnTo>
                  <a:pt x="4541768" y="1792495"/>
                </a:lnTo>
                <a:lnTo>
                  <a:pt x="4543664" y="1776592"/>
                </a:lnTo>
                <a:lnTo>
                  <a:pt x="4545843" y="1919902"/>
                </a:lnTo>
                <a:lnTo>
                  <a:pt x="4545915" y="1859453"/>
                </a:lnTo>
                <a:lnTo>
                  <a:pt x="4547579" y="1793729"/>
                </a:lnTo>
                <a:lnTo>
                  <a:pt x="4547868" y="1940016"/>
                </a:lnTo>
                <a:lnTo>
                  <a:pt x="4549958" y="1921933"/>
                </a:lnTo>
                <a:lnTo>
                  <a:pt x="4550030" y="1850288"/>
                </a:lnTo>
                <a:lnTo>
                  <a:pt x="4550389" y="1980453"/>
                </a:lnTo>
                <a:lnTo>
                  <a:pt x="4554113" y="1776648"/>
                </a:lnTo>
                <a:lnTo>
                  <a:pt x="4554184" y="1794273"/>
                </a:lnTo>
                <a:lnTo>
                  <a:pt x="4554683" y="1930535"/>
                </a:lnTo>
                <a:lnTo>
                  <a:pt x="4556321" y="1705728"/>
                </a:lnTo>
                <a:lnTo>
                  <a:pt x="4558308" y="1840417"/>
                </a:lnTo>
                <a:lnTo>
                  <a:pt x="4558378" y="1839670"/>
                </a:lnTo>
                <a:lnTo>
                  <a:pt x="4559368" y="1902888"/>
                </a:lnTo>
                <a:lnTo>
                  <a:pt x="4562399" y="1710823"/>
                </a:lnTo>
                <a:lnTo>
                  <a:pt x="4562469" y="1752284"/>
                </a:lnTo>
                <a:lnTo>
                  <a:pt x="4562540" y="1706581"/>
                </a:lnTo>
                <a:lnTo>
                  <a:pt x="4563031" y="1820411"/>
                </a:lnTo>
                <a:lnTo>
                  <a:pt x="4565342" y="1404963"/>
                </a:lnTo>
                <a:lnTo>
                  <a:pt x="4566599" y="1650265"/>
                </a:lnTo>
                <a:lnTo>
                  <a:pt x="4566669" y="1604621"/>
                </a:lnTo>
                <a:lnTo>
                  <a:pt x="4567087" y="1686336"/>
                </a:lnTo>
                <a:lnTo>
                  <a:pt x="4569867" y="1303313"/>
                </a:lnTo>
                <a:lnTo>
                  <a:pt x="4570766" y="1584262"/>
                </a:lnTo>
                <a:lnTo>
                  <a:pt x="4570836" y="1600669"/>
                </a:lnTo>
                <a:lnTo>
                  <a:pt x="4571113" y="1509997"/>
                </a:lnTo>
                <a:lnTo>
                  <a:pt x="4574902" y="1740917"/>
                </a:lnTo>
                <a:lnTo>
                  <a:pt x="4574971" y="1656770"/>
                </a:lnTo>
                <a:lnTo>
                  <a:pt x="4575039" y="1673450"/>
                </a:lnTo>
                <a:lnTo>
                  <a:pt x="4575588" y="1629256"/>
                </a:lnTo>
                <a:lnTo>
                  <a:pt x="4578392" y="1840264"/>
                </a:lnTo>
                <a:lnTo>
                  <a:pt x="4579142" y="1751110"/>
                </a:lnTo>
                <a:lnTo>
                  <a:pt x="4579211" y="1708647"/>
                </a:lnTo>
                <a:lnTo>
                  <a:pt x="4580435" y="1698380"/>
                </a:lnTo>
                <a:lnTo>
                  <a:pt x="4581318" y="1841859"/>
                </a:lnTo>
                <a:lnTo>
                  <a:pt x="4583281" y="1779517"/>
                </a:lnTo>
                <a:lnTo>
                  <a:pt x="4583349" y="1782563"/>
                </a:lnTo>
                <a:lnTo>
                  <a:pt x="4584766" y="1641693"/>
                </a:lnTo>
                <a:lnTo>
                  <a:pt x="4586584" y="1848041"/>
                </a:lnTo>
                <a:lnTo>
                  <a:pt x="4587456" y="1765054"/>
                </a:lnTo>
                <a:lnTo>
                  <a:pt x="4587523" y="1737260"/>
                </a:lnTo>
                <a:lnTo>
                  <a:pt x="4589130" y="1936902"/>
                </a:lnTo>
                <a:lnTo>
                  <a:pt x="4591132" y="1634116"/>
                </a:lnTo>
                <a:lnTo>
                  <a:pt x="4591598" y="1721234"/>
                </a:lnTo>
                <a:lnTo>
                  <a:pt x="4591665" y="1674901"/>
                </a:lnTo>
                <a:lnTo>
                  <a:pt x="4593724" y="1626198"/>
                </a:lnTo>
                <a:lnTo>
                  <a:pt x="4595049" y="1769005"/>
                </a:lnTo>
                <a:lnTo>
                  <a:pt x="4595776" y="1690761"/>
                </a:lnTo>
                <a:lnTo>
                  <a:pt x="4595841" y="1757247"/>
                </a:lnTo>
                <a:lnTo>
                  <a:pt x="4596699" y="1839660"/>
                </a:lnTo>
                <a:lnTo>
                  <a:pt x="4599658" y="1568801"/>
                </a:lnTo>
                <a:lnTo>
                  <a:pt x="4599920" y="1573364"/>
                </a:lnTo>
                <a:lnTo>
                  <a:pt x="4599986" y="1596719"/>
                </a:lnTo>
                <a:lnTo>
                  <a:pt x="4600444" y="1506711"/>
                </a:lnTo>
                <a:lnTo>
                  <a:pt x="4603838" y="1767011"/>
                </a:lnTo>
                <a:lnTo>
                  <a:pt x="4604098" y="1721319"/>
                </a:lnTo>
                <a:lnTo>
                  <a:pt x="4604163" y="1783558"/>
                </a:lnTo>
                <a:lnTo>
                  <a:pt x="4604423" y="1705291"/>
                </a:lnTo>
                <a:lnTo>
                  <a:pt x="4605657" y="1900172"/>
                </a:lnTo>
                <a:lnTo>
                  <a:pt x="4608244" y="1786279"/>
                </a:lnTo>
                <a:lnTo>
                  <a:pt x="4608308" y="1846995"/>
                </a:lnTo>
                <a:lnTo>
                  <a:pt x="4608502" y="1860418"/>
                </a:lnTo>
                <a:lnTo>
                  <a:pt x="4612229" y="1660924"/>
                </a:lnTo>
                <a:lnTo>
                  <a:pt x="4612422" y="1687542"/>
                </a:lnTo>
                <a:lnTo>
                  <a:pt x="4612486" y="1724628"/>
                </a:lnTo>
                <a:lnTo>
                  <a:pt x="4612550" y="1769194"/>
                </a:lnTo>
                <a:lnTo>
                  <a:pt x="4614148" y="1541930"/>
                </a:lnTo>
                <a:lnTo>
                  <a:pt x="4616567" y="1669714"/>
                </a:lnTo>
                <a:lnTo>
                  <a:pt x="4616631" y="1586808"/>
                </a:lnTo>
                <a:lnTo>
                  <a:pt x="4616694" y="1585474"/>
                </a:lnTo>
                <a:lnTo>
                  <a:pt x="4620113" y="1807702"/>
                </a:lnTo>
                <a:lnTo>
                  <a:pt x="4620745" y="1748804"/>
                </a:lnTo>
                <a:lnTo>
                  <a:pt x="4620807" y="1735270"/>
                </a:lnTo>
                <a:lnTo>
                  <a:pt x="4622130" y="1696874"/>
                </a:lnTo>
                <a:lnTo>
                  <a:pt x="4622192" y="1849221"/>
                </a:lnTo>
                <a:lnTo>
                  <a:pt x="4624889" y="1816109"/>
                </a:lnTo>
                <a:lnTo>
                  <a:pt x="4624952" y="1752181"/>
                </a:lnTo>
                <a:lnTo>
                  <a:pt x="4625451" y="1812558"/>
                </a:lnTo>
                <a:lnTo>
                  <a:pt x="4628815" y="1643412"/>
                </a:lnTo>
                <a:lnTo>
                  <a:pt x="4629064" y="1666197"/>
                </a:lnTo>
                <a:lnTo>
                  <a:pt x="4629126" y="1692436"/>
                </a:lnTo>
                <a:lnTo>
                  <a:pt x="4630057" y="1631397"/>
                </a:lnTo>
                <a:lnTo>
                  <a:pt x="4632220" y="1840557"/>
                </a:lnTo>
                <a:lnTo>
                  <a:pt x="4633207" y="1752013"/>
                </a:lnTo>
                <a:lnTo>
                  <a:pt x="4633269" y="1697764"/>
                </a:lnTo>
                <a:lnTo>
                  <a:pt x="4637012" y="1893648"/>
                </a:lnTo>
                <a:lnTo>
                  <a:pt x="4637379" y="1853868"/>
                </a:lnTo>
                <a:lnTo>
                  <a:pt x="4637441" y="1842218"/>
                </a:lnTo>
                <a:lnTo>
                  <a:pt x="4637623" y="1945539"/>
                </a:lnTo>
                <a:lnTo>
                  <a:pt x="4639575" y="1719668"/>
                </a:lnTo>
                <a:lnTo>
                  <a:pt x="4641519" y="1816279"/>
                </a:lnTo>
                <a:lnTo>
                  <a:pt x="4641580" y="1817495"/>
                </a:lnTo>
                <a:lnTo>
                  <a:pt x="4642973" y="1791345"/>
                </a:lnTo>
                <a:lnTo>
                  <a:pt x="4645387" y="1992309"/>
                </a:lnTo>
                <a:lnTo>
                  <a:pt x="4645688" y="1849742"/>
                </a:lnTo>
                <a:lnTo>
                  <a:pt x="4645748" y="1879333"/>
                </a:lnTo>
                <a:lnTo>
                  <a:pt x="4647370" y="1949265"/>
                </a:lnTo>
                <a:lnTo>
                  <a:pt x="4649645" y="1775907"/>
                </a:lnTo>
                <a:lnTo>
                  <a:pt x="4649884" y="1848557"/>
                </a:lnTo>
                <a:lnTo>
                  <a:pt x="4649944" y="1844844"/>
                </a:lnTo>
                <a:lnTo>
                  <a:pt x="4650183" y="1905292"/>
                </a:lnTo>
                <a:lnTo>
                  <a:pt x="4652921" y="1713913"/>
                </a:lnTo>
                <a:lnTo>
                  <a:pt x="4654048" y="1797593"/>
                </a:lnTo>
                <a:lnTo>
                  <a:pt x="4654107" y="1779581"/>
                </a:lnTo>
                <a:lnTo>
                  <a:pt x="4654817" y="1712679"/>
                </a:lnTo>
                <a:lnTo>
                  <a:pt x="4657120" y="1890050"/>
                </a:lnTo>
                <a:lnTo>
                  <a:pt x="4658179" y="1841788"/>
                </a:lnTo>
                <a:lnTo>
                  <a:pt x="4658238" y="1836655"/>
                </a:lnTo>
                <a:lnTo>
                  <a:pt x="4660233" y="1781356"/>
                </a:lnTo>
                <a:lnTo>
                  <a:pt x="4661871" y="2007686"/>
                </a:lnTo>
                <a:lnTo>
                  <a:pt x="4662338" y="1927438"/>
                </a:lnTo>
                <a:lnTo>
                  <a:pt x="4662396" y="1907870"/>
                </a:lnTo>
                <a:lnTo>
                  <a:pt x="4663852" y="1991640"/>
                </a:lnTo>
                <a:lnTo>
                  <a:pt x="4665305" y="1855241"/>
                </a:lnTo>
                <a:lnTo>
                  <a:pt x="4666522" y="1867270"/>
                </a:lnTo>
                <a:lnTo>
                  <a:pt x="4666580" y="1844435"/>
                </a:lnTo>
                <a:lnTo>
                  <a:pt x="4668891" y="1950811"/>
                </a:lnTo>
                <a:lnTo>
                  <a:pt x="4669984" y="1692607"/>
                </a:lnTo>
                <a:lnTo>
                  <a:pt x="4670674" y="1915265"/>
                </a:lnTo>
                <a:lnTo>
                  <a:pt x="4670732" y="1934693"/>
                </a:lnTo>
                <a:lnTo>
                  <a:pt x="4671593" y="1992836"/>
                </a:lnTo>
                <a:lnTo>
                  <a:pt x="4674338" y="1778167"/>
                </a:lnTo>
                <a:lnTo>
                  <a:pt x="4674851" y="1869052"/>
                </a:lnTo>
                <a:lnTo>
                  <a:pt x="4674908" y="1870562"/>
                </a:lnTo>
                <a:lnTo>
                  <a:pt x="4676218" y="1788164"/>
                </a:lnTo>
                <a:lnTo>
                  <a:pt x="4678091" y="1936419"/>
                </a:lnTo>
                <a:lnTo>
                  <a:pt x="4678997" y="1839494"/>
                </a:lnTo>
                <a:lnTo>
                  <a:pt x="4679053" y="1892205"/>
                </a:lnTo>
                <a:lnTo>
                  <a:pt x="4679562" y="1932593"/>
                </a:lnTo>
                <a:lnTo>
                  <a:pt x="4680972" y="1776996"/>
                </a:lnTo>
                <a:lnTo>
                  <a:pt x="4683166" y="1863710"/>
                </a:lnTo>
                <a:lnTo>
                  <a:pt x="4683222" y="1841469"/>
                </a:lnTo>
                <a:lnTo>
                  <a:pt x="4684343" y="1731098"/>
                </a:lnTo>
                <a:lnTo>
                  <a:pt x="4687080" y="1895058"/>
                </a:lnTo>
                <a:lnTo>
                  <a:pt x="4687303" y="1841083"/>
                </a:lnTo>
                <a:lnTo>
                  <a:pt x="4687359" y="1845632"/>
                </a:lnTo>
                <a:lnTo>
                  <a:pt x="4688138" y="1706189"/>
                </a:lnTo>
                <a:lnTo>
                  <a:pt x="4691243" y="1978750"/>
                </a:lnTo>
                <a:lnTo>
                  <a:pt x="4691464" y="1945399"/>
                </a:lnTo>
                <a:lnTo>
                  <a:pt x="4691519" y="1903751"/>
                </a:lnTo>
                <a:lnTo>
                  <a:pt x="4691630" y="1847253"/>
                </a:lnTo>
                <a:lnTo>
                  <a:pt x="4693285" y="2068322"/>
                </a:lnTo>
                <a:lnTo>
                  <a:pt x="4695647" y="1915795"/>
                </a:lnTo>
                <a:lnTo>
                  <a:pt x="4695702" y="1933342"/>
                </a:lnTo>
                <a:lnTo>
                  <a:pt x="4695757" y="2020124"/>
                </a:lnTo>
                <a:lnTo>
                  <a:pt x="4698110" y="1893912"/>
                </a:lnTo>
                <a:lnTo>
                  <a:pt x="4699799" y="1906019"/>
                </a:lnTo>
                <a:lnTo>
                  <a:pt x="4699853" y="1955015"/>
                </a:lnTo>
                <a:lnTo>
                  <a:pt x="4700669" y="1999198"/>
                </a:lnTo>
                <a:lnTo>
                  <a:pt x="4703054" y="1838479"/>
                </a:lnTo>
                <a:lnTo>
                  <a:pt x="4703972" y="1893008"/>
                </a:lnTo>
                <a:lnTo>
                  <a:pt x="4704026" y="1871216"/>
                </a:lnTo>
                <a:lnTo>
                  <a:pt x="4704997" y="1955838"/>
                </a:lnTo>
                <a:lnTo>
                  <a:pt x="4706665" y="1443989"/>
                </a:lnTo>
                <a:lnTo>
                  <a:pt x="4707406" y="1644610"/>
                </a:lnTo>
              </a:path>
            </a:pathLst>
          </a:custGeom>
          <a:noFill/>
          <a:ln w="16620" cap="flat">
            <a:solidFill>
              <a:srgbClr val="CCCCCC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63" name="Freeform: Shape 562">
            <a:extLst>
              <a:ext uri="{FF2B5EF4-FFF2-40B4-BE49-F238E27FC236}">
                <a16:creationId xmlns:a16="http://schemas.microsoft.com/office/drawing/2014/main" id="{78C0CF1F-76DC-73EA-5148-4DAF9185C8F0}"/>
              </a:ext>
            </a:extLst>
          </p:cNvPr>
          <p:cNvSpPr/>
          <p:nvPr/>
        </p:nvSpPr>
        <p:spPr>
          <a:xfrm>
            <a:off x="1194310" y="2860565"/>
            <a:ext cx="3718319" cy="3337544"/>
          </a:xfrm>
          <a:custGeom>
            <a:avLst/>
            <a:gdLst>
              <a:gd name="csX0" fmla="*/ 0 w 3718319"/>
              <a:gd name="csY0" fmla="*/ 0 h 3337544"/>
              <a:gd name="csX1" fmla="*/ 372257 w 3718319"/>
              <a:gd name="csY1" fmla="*/ 375740 h 3337544"/>
              <a:gd name="csX2" fmla="*/ 590013 w 3718319"/>
              <a:gd name="csY2" fmla="*/ 565774 h 3337544"/>
              <a:gd name="csX3" fmla="*/ 744514 w 3718319"/>
              <a:gd name="csY3" fmla="*/ 716218 h 3337544"/>
              <a:gd name="csX4" fmla="*/ 864354 w 3718319"/>
              <a:gd name="csY4" fmla="*/ 877266 h 3337544"/>
              <a:gd name="csX5" fmla="*/ 962270 w 3718319"/>
              <a:gd name="csY5" fmla="*/ 899334 h 3337544"/>
              <a:gd name="csX6" fmla="*/ 1045057 w 3718319"/>
              <a:gd name="csY6" fmla="*/ 983396 h 3337544"/>
              <a:gd name="csX7" fmla="*/ 1116771 w 3718319"/>
              <a:gd name="csY7" fmla="*/ 1167902 h 3337544"/>
              <a:gd name="csX8" fmla="*/ 1180026 w 3718319"/>
              <a:gd name="csY8" fmla="*/ 1157002 h 3337544"/>
              <a:gd name="csX9" fmla="*/ 1236611 w 3718319"/>
              <a:gd name="csY9" fmla="*/ 1225387 h 3337544"/>
              <a:gd name="csX10" fmla="*/ 1287797 w 3718319"/>
              <a:gd name="csY10" fmla="*/ 1285959 h 3337544"/>
              <a:gd name="csX11" fmla="*/ 1334527 w 3718319"/>
              <a:gd name="csY11" fmla="*/ 1192076 h 3337544"/>
              <a:gd name="csX12" fmla="*/ 1377514 w 3718319"/>
              <a:gd name="csY12" fmla="*/ 1226483 h 3337544"/>
              <a:gd name="csX13" fmla="*/ 1417314 w 3718319"/>
              <a:gd name="csY13" fmla="*/ 1131692 h 3337544"/>
              <a:gd name="csX14" fmla="*/ 1454367 w 3718319"/>
              <a:gd name="csY14" fmla="*/ 1119257 h 3337544"/>
              <a:gd name="csX15" fmla="*/ 1489027 w 3718319"/>
              <a:gd name="csY15" fmla="*/ 1163082 h 3337544"/>
              <a:gd name="csX16" fmla="*/ 1521586 w 3718319"/>
              <a:gd name="csY16" fmla="*/ 1179024 h 3337544"/>
              <a:gd name="csX17" fmla="*/ 1552283 w 3718319"/>
              <a:gd name="csY17" fmla="*/ 1280652 h 3337544"/>
              <a:gd name="csX18" fmla="*/ 1581320 w 3718319"/>
              <a:gd name="csY18" fmla="*/ 1340987 h 3337544"/>
              <a:gd name="csX19" fmla="*/ 1608867 w 3718319"/>
              <a:gd name="csY19" fmla="*/ 1502183 h 3337544"/>
              <a:gd name="csX20" fmla="*/ 1635070 w 3718319"/>
              <a:gd name="csY20" fmla="*/ 1556529 h 3337544"/>
              <a:gd name="csX21" fmla="*/ 1660054 w 3718319"/>
              <a:gd name="csY21" fmla="*/ 1412259 h 3337544"/>
              <a:gd name="csX22" fmla="*/ 1683927 w 3718319"/>
              <a:gd name="csY22" fmla="*/ 1322805 h 3337544"/>
              <a:gd name="csX23" fmla="*/ 1706784 w 3718319"/>
              <a:gd name="csY23" fmla="*/ 1232031 h 3337544"/>
              <a:gd name="csX24" fmla="*/ 1728707 w 3718319"/>
              <a:gd name="csY24" fmla="*/ 892990 h 3337544"/>
              <a:gd name="csX25" fmla="*/ 1749771 w 3718319"/>
              <a:gd name="csY25" fmla="*/ 1295843 h 3337544"/>
              <a:gd name="csX26" fmla="*/ 1770039 w 3718319"/>
              <a:gd name="csY26" fmla="*/ 1316380 h 3337544"/>
              <a:gd name="csX27" fmla="*/ 1789571 w 3718319"/>
              <a:gd name="csY27" fmla="*/ 1381448 h 3337544"/>
              <a:gd name="csX28" fmla="*/ 1808417 w 3718319"/>
              <a:gd name="csY28" fmla="*/ 1491426 h 3337544"/>
              <a:gd name="csX29" fmla="*/ 1826624 w 3718319"/>
              <a:gd name="csY29" fmla="*/ 1421897 h 3337544"/>
              <a:gd name="csX30" fmla="*/ 1844234 w 3718319"/>
              <a:gd name="csY30" fmla="*/ 1431896 h 3337544"/>
              <a:gd name="csX31" fmla="*/ 1861284 w 3718319"/>
              <a:gd name="csY31" fmla="*/ 1574011 h 3337544"/>
              <a:gd name="csX32" fmla="*/ 1877810 w 3718319"/>
              <a:gd name="csY32" fmla="*/ 1489027 h 3337544"/>
              <a:gd name="csX33" fmla="*/ 1893843 w 3718319"/>
              <a:gd name="csY33" fmla="*/ 1624526 h 3337544"/>
              <a:gd name="csX34" fmla="*/ 1909411 w 3718319"/>
              <a:gd name="csY34" fmla="*/ 1540360 h 3337544"/>
              <a:gd name="csX35" fmla="*/ 1924540 w 3718319"/>
              <a:gd name="csY35" fmla="*/ 1554930 h 3337544"/>
              <a:gd name="csX36" fmla="*/ 1939255 w 3718319"/>
              <a:gd name="csY36" fmla="*/ 1687540 h 3337544"/>
              <a:gd name="csX37" fmla="*/ 1953577 w 3718319"/>
              <a:gd name="csY37" fmla="*/ 1621737 h 3337544"/>
              <a:gd name="csX38" fmla="*/ 1967527 w 3718319"/>
              <a:gd name="csY38" fmla="*/ 1641214 h 3337544"/>
              <a:gd name="csX39" fmla="*/ 1981124 w 3718319"/>
              <a:gd name="csY39" fmla="*/ 1614488 h 3337544"/>
              <a:gd name="csX40" fmla="*/ 1994385 w 3718319"/>
              <a:gd name="csY40" fmla="*/ 1626947 h 3337544"/>
              <a:gd name="csX41" fmla="*/ 2007327 w 3718319"/>
              <a:gd name="csY41" fmla="*/ 1613510 h 3337544"/>
              <a:gd name="csX42" fmla="*/ 2019964 w 3718319"/>
              <a:gd name="csY42" fmla="*/ 1688632 h 3337544"/>
              <a:gd name="csX43" fmla="*/ 2032311 w 3718319"/>
              <a:gd name="csY43" fmla="*/ 1667094 h 3337544"/>
              <a:gd name="csX44" fmla="*/ 2044380 w 3718319"/>
              <a:gd name="csY44" fmla="*/ 1671933 h 3337544"/>
              <a:gd name="csX45" fmla="*/ 2056184 w 3718319"/>
              <a:gd name="csY45" fmla="*/ 1756935 h 3337544"/>
              <a:gd name="csX46" fmla="*/ 2067734 w 3718319"/>
              <a:gd name="csY46" fmla="*/ 1708558 h 3337544"/>
              <a:gd name="csX47" fmla="*/ 2079040 w 3718319"/>
              <a:gd name="csY47" fmla="*/ 1736820 h 3337544"/>
              <a:gd name="csX48" fmla="*/ 2090114 w 3718319"/>
              <a:gd name="csY48" fmla="*/ 1748979 h 3337544"/>
              <a:gd name="csX49" fmla="*/ 2100964 w 3718319"/>
              <a:gd name="csY49" fmla="*/ 1852809 h 3337544"/>
              <a:gd name="csX50" fmla="*/ 2111599 w 3718319"/>
              <a:gd name="csY50" fmla="*/ 1811218 h 3337544"/>
              <a:gd name="csX51" fmla="*/ 2122027 w 3718319"/>
              <a:gd name="csY51" fmla="*/ 1754043 h 3337544"/>
              <a:gd name="csX52" fmla="*/ 2132257 w 3718319"/>
              <a:gd name="csY52" fmla="*/ 1834850 h 3337544"/>
              <a:gd name="csX53" fmla="*/ 2142296 w 3718319"/>
              <a:gd name="csY53" fmla="*/ 1756344 h 3337544"/>
              <a:gd name="csX54" fmla="*/ 2152151 w 3718319"/>
              <a:gd name="csY54" fmla="*/ 1839830 h 3337544"/>
              <a:gd name="csX55" fmla="*/ 2161828 w 3718319"/>
              <a:gd name="csY55" fmla="*/ 1870708 h 3337544"/>
              <a:gd name="csX56" fmla="*/ 2171333 w 3718319"/>
              <a:gd name="csY56" fmla="*/ 1879044 h 3337544"/>
              <a:gd name="csX57" fmla="*/ 2180674 w 3718319"/>
              <a:gd name="csY57" fmla="*/ 1782946 h 3337544"/>
              <a:gd name="csX58" fmla="*/ 2189854 w 3718319"/>
              <a:gd name="csY58" fmla="*/ 1877569 h 3337544"/>
              <a:gd name="csX59" fmla="*/ 2198880 w 3718319"/>
              <a:gd name="csY59" fmla="*/ 1836040 h 3337544"/>
              <a:gd name="csX60" fmla="*/ 2207757 w 3718319"/>
              <a:gd name="csY60" fmla="*/ 1831462 h 3337544"/>
              <a:gd name="csX61" fmla="*/ 2216490 w 3718319"/>
              <a:gd name="csY61" fmla="*/ 1882362 h 3337544"/>
              <a:gd name="csX62" fmla="*/ 2225083 w 3718319"/>
              <a:gd name="csY62" fmla="*/ 1946197 h 3337544"/>
              <a:gd name="csX63" fmla="*/ 2233541 w 3718319"/>
              <a:gd name="csY63" fmla="*/ 1873021 h 3337544"/>
              <a:gd name="csX64" fmla="*/ 2241868 w 3718319"/>
              <a:gd name="csY64" fmla="*/ 1852959 h 3337544"/>
              <a:gd name="csX65" fmla="*/ 2250067 w 3718319"/>
              <a:gd name="csY65" fmla="*/ 1946238 h 3337544"/>
              <a:gd name="csX66" fmla="*/ 2258143 w 3718319"/>
              <a:gd name="csY66" fmla="*/ 1903007 h 3337544"/>
              <a:gd name="csX67" fmla="*/ 2266100 w 3718319"/>
              <a:gd name="csY67" fmla="*/ 1863747 h 3337544"/>
              <a:gd name="csX68" fmla="*/ 2273940 w 3718319"/>
              <a:gd name="csY68" fmla="*/ 1993232 h 3337544"/>
              <a:gd name="csX69" fmla="*/ 2281668 w 3718319"/>
              <a:gd name="csY69" fmla="*/ 1859665 h 3337544"/>
              <a:gd name="csX70" fmla="*/ 2289285 w 3718319"/>
              <a:gd name="csY70" fmla="*/ 1930653 h 3337544"/>
              <a:gd name="csX71" fmla="*/ 2296797 w 3718319"/>
              <a:gd name="csY71" fmla="*/ 1926713 h 3337544"/>
              <a:gd name="csX72" fmla="*/ 2304205 w 3718319"/>
              <a:gd name="csY72" fmla="*/ 1892634 h 3337544"/>
              <a:gd name="csX73" fmla="*/ 2311512 w 3718319"/>
              <a:gd name="csY73" fmla="*/ 1989183 h 3337544"/>
              <a:gd name="csX74" fmla="*/ 2318721 w 3718319"/>
              <a:gd name="csY74" fmla="*/ 2032838 h 3337544"/>
              <a:gd name="csX75" fmla="*/ 2325834 w 3718319"/>
              <a:gd name="csY75" fmla="*/ 1933802 h 3337544"/>
              <a:gd name="csX76" fmla="*/ 2332854 w 3718319"/>
              <a:gd name="csY76" fmla="*/ 1979816 h 3337544"/>
              <a:gd name="csX77" fmla="*/ 2339784 w 3718319"/>
              <a:gd name="csY77" fmla="*/ 2029181 h 3337544"/>
              <a:gd name="csX78" fmla="*/ 2346625 w 3718319"/>
              <a:gd name="csY78" fmla="*/ 1960801 h 3337544"/>
              <a:gd name="csX79" fmla="*/ 2353381 w 3718319"/>
              <a:gd name="csY79" fmla="*/ 2021767 h 3337544"/>
              <a:gd name="csX80" fmla="*/ 2360053 w 3718319"/>
              <a:gd name="csY80" fmla="*/ 1954771 h 3337544"/>
              <a:gd name="csX81" fmla="*/ 2366642 w 3718319"/>
              <a:gd name="csY81" fmla="*/ 1950687 h 3337544"/>
              <a:gd name="csX82" fmla="*/ 2373152 w 3718319"/>
              <a:gd name="csY82" fmla="*/ 2020532 h 3337544"/>
              <a:gd name="csX83" fmla="*/ 2379584 w 3718319"/>
              <a:gd name="csY83" fmla="*/ 2004475 h 3337544"/>
              <a:gd name="csX84" fmla="*/ 2385940 w 3718319"/>
              <a:gd name="csY84" fmla="*/ 2013829 h 3337544"/>
              <a:gd name="csX85" fmla="*/ 2392221 w 3718319"/>
              <a:gd name="csY85" fmla="*/ 2107714 h 3337544"/>
              <a:gd name="csX86" fmla="*/ 2398430 w 3718319"/>
              <a:gd name="csY86" fmla="*/ 1996018 h 3337544"/>
              <a:gd name="csX87" fmla="*/ 2404568 w 3718319"/>
              <a:gd name="csY87" fmla="*/ 2028599 h 3337544"/>
              <a:gd name="csX88" fmla="*/ 2410636 w 3718319"/>
              <a:gd name="csY88" fmla="*/ 2067658 h 3337544"/>
              <a:gd name="csX89" fmla="*/ 2416637 w 3718319"/>
              <a:gd name="csY89" fmla="*/ 1998605 h 3337544"/>
              <a:gd name="csX90" fmla="*/ 2422571 w 3718319"/>
              <a:gd name="csY90" fmla="*/ 2026891 h 3337544"/>
              <a:gd name="csX91" fmla="*/ 2428441 w 3718319"/>
              <a:gd name="csY91" fmla="*/ 2093616 h 3337544"/>
              <a:gd name="csX92" fmla="*/ 2434247 w 3718319"/>
              <a:gd name="csY92" fmla="*/ 2090303 h 3337544"/>
              <a:gd name="csX93" fmla="*/ 2439991 w 3718319"/>
              <a:gd name="csY93" fmla="*/ 2065220 h 3337544"/>
              <a:gd name="csX94" fmla="*/ 2445673 w 3718319"/>
              <a:gd name="csY94" fmla="*/ 2114229 h 3337544"/>
              <a:gd name="csX95" fmla="*/ 2451297 w 3718319"/>
              <a:gd name="csY95" fmla="*/ 2013552 h 3337544"/>
              <a:gd name="csX96" fmla="*/ 2456863 w 3718319"/>
              <a:gd name="csY96" fmla="*/ 2083161 h 3337544"/>
              <a:gd name="csX97" fmla="*/ 2462371 w 3718319"/>
              <a:gd name="csY97" fmla="*/ 2000205 h 3337544"/>
              <a:gd name="csX98" fmla="*/ 2467823 w 3718319"/>
              <a:gd name="csY98" fmla="*/ 2105565 h 3337544"/>
              <a:gd name="csX99" fmla="*/ 2473221 w 3718319"/>
              <a:gd name="csY99" fmla="*/ 2025961 h 3337544"/>
              <a:gd name="csX100" fmla="*/ 2478565 w 3718319"/>
              <a:gd name="csY100" fmla="*/ 2128084 h 3337544"/>
              <a:gd name="csX101" fmla="*/ 2483856 w 3718319"/>
              <a:gd name="csY101" fmla="*/ 2046352 h 3337544"/>
              <a:gd name="csX102" fmla="*/ 2489095 w 3718319"/>
              <a:gd name="csY102" fmla="*/ 2115092 h 3337544"/>
              <a:gd name="csX103" fmla="*/ 2494284 w 3718319"/>
              <a:gd name="csY103" fmla="*/ 2136107 h 3337544"/>
              <a:gd name="csX104" fmla="*/ 2499424 w 3718319"/>
              <a:gd name="csY104" fmla="*/ 2047570 h 3337544"/>
              <a:gd name="csX105" fmla="*/ 2504514 w 3718319"/>
              <a:gd name="csY105" fmla="*/ 2099662 h 3337544"/>
              <a:gd name="csX106" fmla="*/ 2509557 w 3718319"/>
              <a:gd name="csY106" fmla="*/ 2118464 h 3337544"/>
              <a:gd name="csX107" fmla="*/ 2514553 w 3718319"/>
              <a:gd name="csY107" fmla="*/ 2116512 h 3337544"/>
              <a:gd name="csX108" fmla="*/ 2519503 w 3718319"/>
              <a:gd name="csY108" fmla="*/ 2093890 h 3337544"/>
              <a:gd name="csX109" fmla="*/ 2524407 w 3718319"/>
              <a:gd name="csY109" fmla="*/ 2069182 h 3337544"/>
              <a:gd name="csX110" fmla="*/ 2529268 w 3718319"/>
              <a:gd name="csY110" fmla="*/ 2135532 h 3337544"/>
              <a:gd name="csX111" fmla="*/ 2534084 w 3718319"/>
              <a:gd name="csY111" fmla="*/ 2103804 h 3337544"/>
              <a:gd name="csX112" fmla="*/ 2538858 w 3718319"/>
              <a:gd name="csY112" fmla="*/ 2116160 h 3337544"/>
              <a:gd name="csX113" fmla="*/ 2543590 w 3718319"/>
              <a:gd name="csY113" fmla="*/ 2211780 h 3337544"/>
              <a:gd name="csX114" fmla="*/ 2548281 w 3718319"/>
              <a:gd name="csY114" fmla="*/ 2184225 h 3337544"/>
              <a:gd name="csX115" fmla="*/ 2552930 w 3718319"/>
              <a:gd name="csY115" fmla="*/ 2138347 h 3337544"/>
              <a:gd name="csX116" fmla="*/ 2557540 w 3718319"/>
              <a:gd name="csY116" fmla="*/ 2131932 h 3337544"/>
              <a:gd name="csX117" fmla="*/ 2562111 w 3718319"/>
              <a:gd name="csY117" fmla="*/ 2157932 h 3337544"/>
              <a:gd name="csX118" fmla="*/ 2566643 w 3718319"/>
              <a:gd name="csY118" fmla="*/ 2198589 h 3337544"/>
              <a:gd name="csX119" fmla="*/ 2571137 w 3718319"/>
              <a:gd name="csY119" fmla="*/ 2157616 h 3337544"/>
              <a:gd name="csX120" fmla="*/ 2575594 w 3718319"/>
              <a:gd name="csY120" fmla="*/ 2129814 h 3337544"/>
              <a:gd name="csX121" fmla="*/ 2580014 w 3718319"/>
              <a:gd name="csY121" fmla="*/ 2257119 h 3337544"/>
              <a:gd name="csX122" fmla="*/ 2584399 w 3718319"/>
              <a:gd name="csY122" fmla="*/ 2140473 h 3337544"/>
              <a:gd name="csX123" fmla="*/ 2588747 w 3718319"/>
              <a:gd name="csY123" fmla="*/ 2214916 h 3337544"/>
              <a:gd name="csX124" fmla="*/ 2593061 w 3718319"/>
              <a:gd name="csY124" fmla="*/ 2275477 h 3337544"/>
              <a:gd name="csX125" fmla="*/ 2597340 w 3718319"/>
              <a:gd name="csY125" fmla="*/ 2192111 h 3337544"/>
              <a:gd name="csX126" fmla="*/ 2601586 w 3718319"/>
              <a:gd name="csY126" fmla="*/ 2258693 h 3337544"/>
              <a:gd name="csX127" fmla="*/ 2605798 w 3718319"/>
              <a:gd name="csY127" fmla="*/ 2130486 h 3337544"/>
              <a:gd name="csX128" fmla="*/ 2609977 w 3718319"/>
              <a:gd name="csY128" fmla="*/ 2190046 h 3337544"/>
              <a:gd name="csX129" fmla="*/ 2614124 w 3718319"/>
              <a:gd name="csY129" fmla="*/ 2155715 h 3337544"/>
              <a:gd name="csX130" fmla="*/ 2618240 w 3718319"/>
              <a:gd name="csY130" fmla="*/ 2191285 h 3337544"/>
              <a:gd name="csX131" fmla="*/ 2622324 w 3718319"/>
              <a:gd name="csY131" fmla="*/ 2161203 h 3337544"/>
              <a:gd name="csX132" fmla="*/ 2626377 w 3718319"/>
              <a:gd name="csY132" fmla="*/ 2165865 h 3337544"/>
              <a:gd name="csX133" fmla="*/ 2630400 w 3718319"/>
              <a:gd name="csY133" fmla="*/ 2207442 h 3337544"/>
              <a:gd name="csX134" fmla="*/ 2634393 w 3718319"/>
              <a:gd name="csY134" fmla="*/ 2287590 h 3337544"/>
              <a:gd name="csX135" fmla="*/ 2638357 w 3718319"/>
              <a:gd name="csY135" fmla="*/ 2261232 h 3337544"/>
              <a:gd name="csX136" fmla="*/ 2642291 w 3718319"/>
              <a:gd name="csY136" fmla="*/ 2260352 h 3337544"/>
              <a:gd name="csX137" fmla="*/ 2646197 w 3718319"/>
              <a:gd name="csY137" fmla="*/ 2278848 h 3337544"/>
              <a:gd name="csX138" fmla="*/ 2650074 w 3718319"/>
              <a:gd name="csY138" fmla="*/ 2194486 h 3337544"/>
              <a:gd name="csX139" fmla="*/ 2653924 w 3718319"/>
              <a:gd name="csY139" fmla="*/ 2290069 h 3337544"/>
              <a:gd name="csX140" fmla="*/ 2657747 w 3718319"/>
              <a:gd name="csY140" fmla="*/ 2308223 h 3337544"/>
              <a:gd name="csX141" fmla="*/ 2661542 w 3718319"/>
              <a:gd name="csY141" fmla="*/ 2271394 h 3337544"/>
              <a:gd name="csX142" fmla="*/ 2665311 w 3718319"/>
              <a:gd name="csY142" fmla="*/ 2305642 h 3337544"/>
              <a:gd name="csX143" fmla="*/ 2669054 w 3718319"/>
              <a:gd name="csY143" fmla="*/ 2291943 h 3337544"/>
              <a:gd name="csX144" fmla="*/ 2672770 w 3718319"/>
              <a:gd name="csY144" fmla="*/ 2399041 h 3337544"/>
              <a:gd name="csX145" fmla="*/ 2676462 w 3718319"/>
              <a:gd name="csY145" fmla="*/ 2301131 h 3337544"/>
              <a:gd name="csX146" fmla="*/ 2680127 w 3718319"/>
              <a:gd name="csY146" fmla="*/ 2266542 h 3337544"/>
              <a:gd name="csX147" fmla="*/ 2683768 w 3718319"/>
              <a:gd name="csY147" fmla="*/ 2235047 h 3337544"/>
              <a:gd name="csX148" fmla="*/ 2687385 w 3718319"/>
              <a:gd name="csY148" fmla="*/ 2337312 h 3337544"/>
              <a:gd name="csX149" fmla="*/ 2690977 w 3718319"/>
              <a:gd name="csY149" fmla="*/ 2221482 h 3337544"/>
              <a:gd name="csX150" fmla="*/ 2694546 w 3718319"/>
              <a:gd name="csY150" fmla="*/ 2283976 h 3337544"/>
              <a:gd name="csX151" fmla="*/ 2698090 w 3718319"/>
              <a:gd name="csY151" fmla="*/ 2225775 h 3337544"/>
              <a:gd name="csX152" fmla="*/ 2701612 w 3718319"/>
              <a:gd name="csY152" fmla="*/ 2281224 h 3337544"/>
              <a:gd name="csX153" fmla="*/ 2705111 w 3718319"/>
              <a:gd name="csY153" fmla="*/ 2306187 h 3337544"/>
              <a:gd name="csX154" fmla="*/ 2708587 w 3718319"/>
              <a:gd name="csY154" fmla="*/ 2265339 h 3337544"/>
              <a:gd name="csX155" fmla="*/ 2712041 w 3718319"/>
              <a:gd name="csY155" fmla="*/ 2287213 h 3337544"/>
              <a:gd name="csX156" fmla="*/ 2715472 w 3718319"/>
              <a:gd name="csY156" fmla="*/ 2268140 h 3337544"/>
              <a:gd name="csX157" fmla="*/ 2718882 w 3718319"/>
              <a:gd name="csY157" fmla="*/ 2239818 h 3337544"/>
              <a:gd name="csX158" fmla="*/ 2722270 w 3718319"/>
              <a:gd name="csY158" fmla="*/ 2316208 h 3337544"/>
              <a:gd name="csX159" fmla="*/ 2725638 w 3718319"/>
              <a:gd name="csY159" fmla="*/ 2305087 h 3337544"/>
              <a:gd name="csX160" fmla="*/ 2728984 w 3718319"/>
              <a:gd name="csY160" fmla="*/ 2291398 h 3337544"/>
              <a:gd name="csX161" fmla="*/ 2732309 w 3718319"/>
              <a:gd name="csY161" fmla="*/ 2325466 h 3337544"/>
              <a:gd name="csX162" fmla="*/ 2735614 w 3718319"/>
              <a:gd name="csY162" fmla="*/ 2280309 h 3337544"/>
              <a:gd name="csX163" fmla="*/ 2738899 w 3718319"/>
              <a:gd name="csY163" fmla="*/ 2360136 h 3337544"/>
              <a:gd name="csX164" fmla="*/ 2742164 w 3718319"/>
              <a:gd name="csY164" fmla="*/ 2249990 h 3337544"/>
              <a:gd name="csX165" fmla="*/ 2745409 w 3718319"/>
              <a:gd name="csY165" fmla="*/ 2347446 h 3337544"/>
              <a:gd name="csX166" fmla="*/ 2748634 w 3718319"/>
              <a:gd name="csY166" fmla="*/ 2354056 h 3337544"/>
              <a:gd name="csX167" fmla="*/ 2751840 w 3718319"/>
              <a:gd name="csY167" fmla="*/ 2275295 h 3337544"/>
              <a:gd name="csX168" fmla="*/ 2755028 w 3718319"/>
              <a:gd name="csY168" fmla="*/ 2300801 h 3337544"/>
              <a:gd name="csX169" fmla="*/ 2758197 w 3718319"/>
              <a:gd name="csY169" fmla="*/ 2318621 h 3337544"/>
              <a:gd name="csX170" fmla="*/ 2761346 w 3718319"/>
              <a:gd name="csY170" fmla="*/ 2316269 h 3337544"/>
              <a:gd name="csX171" fmla="*/ 2764478 w 3718319"/>
              <a:gd name="csY171" fmla="*/ 2294703 h 3337544"/>
              <a:gd name="csX172" fmla="*/ 2767592 w 3718319"/>
              <a:gd name="csY172" fmla="*/ 2307300 h 3337544"/>
              <a:gd name="csX173" fmla="*/ 2770686 w 3718319"/>
              <a:gd name="csY173" fmla="*/ 2398921 h 3337544"/>
              <a:gd name="csX174" fmla="*/ 2773765 w 3718319"/>
              <a:gd name="csY174" fmla="*/ 2267351 h 3337544"/>
              <a:gd name="csX175" fmla="*/ 2776825 w 3718319"/>
              <a:gd name="csY175" fmla="*/ 2271105 h 3337544"/>
              <a:gd name="csX176" fmla="*/ 2779867 w 3718319"/>
              <a:gd name="csY176" fmla="*/ 2349787 h 3337544"/>
              <a:gd name="csX177" fmla="*/ 2782893 w 3718319"/>
              <a:gd name="csY177" fmla="*/ 2336667 h 3337544"/>
              <a:gd name="csX178" fmla="*/ 2785901 w 3718319"/>
              <a:gd name="csY178" fmla="*/ 2341682 h 3337544"/>
              <a:gd name="csX179" fmla="*/ 2788893 w 3718319"/>
              <a:gd name="csY179" fmla="*/ 2312803 h 3337544"/>
              <a:gd name="csX180" fmla="*/ 2791869 w 3718319"/>
              <a:gd name="csY180" fmla="*/ 2342930 h 3337544"/>
              <a:gd name="csX181" fmla="*/ 2794828 w 3718319"/>
              <a:gd name="csY181" fmla="*/ 2425041 h 3337544"/>
              <a:gd name="csX182" fmla="*/ 2797770 w 3718319"/>
              <a:gd name="csY182" fmla="*/ 2351476 h 3337544"/>
              <a:gd name="csX183" fmla="*/ 2800697 w 3718319"/>
              <a:gd name="csY183" fmla="*/ 2399712 h 3337544"/>
              <a:gd name="csX184" fmla="*/ 2803608 w 3718319"/>
              <a:gd name="csY184" fmla="*/ 2414664 h 3337544"/>
              <a:gd name="csX185" fmla="*/ 2806503 w 3718319"/>
              <a:gd name="csY185" fmla="*/ 2347359 h 3337544"/>
              <a:gd name="csX186" fmla="*/ 2809383 w 3718319"/>
              <a:gd name="csY186" fmla="*/ 2433142 h 3337544"/>
              <a:gd name="csX187" fmla="*/ 2812247 w 3718319"/>
              <a:gd name="csY187" fmla="*/ 2369421 h 3337544"/>
              <a:gd name="csX188" fmla="*/ 2815097 w 3718319"/>
              <a:gd name="csY188" fmla="*/ 2306756 h 3337544"/>
              <a:gd name="csX189" fmla="*/ 2817930 w 3718319"/>
              <a:gd name="csY189" fmla="*/ 2429826 h 3337544"/>
              <a:gd name="csX190" fmla="*/ 2820750 w 3718319"/>
              <a:gd name="csY190" fmla="*/ 2403765 h 3337544"/>
              <a:gd name="csX191" fmla="*/ 2823554 w 3718319"/>
              <a:gd name="csY191" fmla="*/ 2458465 h 3337544"/>
              <a:gd name="csX192" fmla="*/ 2826344 w 3718319"/>
              <a:gd name="csY192" fmla="*/ 2463798 h 3337544"/>
              <a:gd name="csX193" fmla="*/ 2829119 w 3718319"/>
              <a:gd name="csY193" fmla="*/ 2366386 h 3337544"/>
              <a:gd name="csX194" fmla="*/ 2831881 w 3718319"/>
              <a:gd name="csY194" fmla="*/ 2443338 h 3337544"/>
              <a:gd name="csX195" fmla="*/ 2834628 w 3718319"/>
              <a:gd name="csY195" fmla="*/ 2443055 h 3337544"/>
              <a:gd name="csX196" fmla="*/ 2837361 w 3718319"/>
              <a:gd name="csY196" fmla="*/ 2399928 h 3337544"/>
              <a:gd name="csX197" fmla="*/ 2840080 w 3718319"/>
              <a:gd name="csY197" fmla="*/ 2390585 h 3337544"/>
              <a:gd name="csX198" fmla="*/ 2842785 w 3718319"/>
              <a:gd name="csY198" fmla="*/ 2379320 h 3337544"/>
              <a:gd name="csX199" fmla="*/ 2845478 w 3718319"/>
              <a:gd name="csY199" fmla="*/ 2418370 h 3337544"/>
              <a:gd name="csX200" fmla="*/ 2848156 w 3718319"/>
              <a:gd name="csY200" fmla="*/ 2429793 h 3337544"/>
              <a:gd name="csX201" fmla="*/ 2850821 w 3718319"/>
              <a:gd name="csY201" fmla="*/ 2438067 h 3337544"/>
              <a:gd name="csX202" fmla="*/ 2853473 w 3718319"/>
              <a:gd name="csY202" fmla="*/ 2393346 h 3337544"/>
              <a:gd name="csX203" fmla="*/ 2856113 w 3718319"/>
              <a:gd name="csY203" fmla="*/ 2444468 h 3337544"/>
              <a:gd name="csX204" fmla="*/ 2858739 w 3718319"/>
              <a:gd name="csY204" fmla="*/ 2426755 h 3337544"/>
              <a:gd name="csX205" fmla="*/ 2861352 w 3718319"/>
              <a:gd name="csY205" fmla="*/ 2385659 h 3337544"/>
              <a:gd name="csX206" fmla="*/ 2863953 w 3718319"/>
              <a:gd name="csY206" fmla="*/ 2438097 h 3337544"/>
              <a:gd name="csX207" fmla="*/ 2866541 w 3718319"/>
              <a:gd name="csY207" fmla="*/ 2380880 h 3337544"/>
              <a:gd name="csX208" fmla="*/ 2869117 w 3718319"/>
              <a:gd name="csY208" fmla="*/ 2451153 h 3337544"/>
              <a:gd name="csX209" fmla="*/ 2871680 w 3718319"/>
              <a:gd name="csY209" fmla="*/ 2405145 h 3337544"/>
              <a:gd name="csX210" fmla="*/ 2874232 w 3718319"/>
              <a:gd name="csY210" fmla="*/ 2412118 h 3337544"/>
              <a:gd name="csX211" fmla="*/ 2876771 w 3718319"/>
              <a:gd name="csY211" fmla="*/ 2436880 h 3337544"/>
              <a:gd name="csX212" fmla="*/ 2879298 w 3718319"/>
              <a:gd name="csY212" fmla="*/ 2500389 h 3337544"/>
              <a:gd name="csX213" fmla="*/ 2881815 w 3718319"/>
              <a:gd name="csY213" fmla="*/ 2416454 h 3337544"/>
              <a:gd name="csX214" fmla="*/ 2884318 w 3718319"/>
              <a:gd name="csY214" fmla="*/ 2442127 h 3337544"/>
              <a:gd name="csX215" fmla="*/ 2886810 w 3718319"/>
              <a:gd name="csY215" fmla="*/ 2411932 h 3337544"/>
              <a:gd name="csX216" fmla="*/ 2889291 w 3718319"/>
              <a:gd name="csY216" fmla="*/ 2444846 h 3337544"/>
              <a:gd name="csX217" fmla="*/ 2891760 w 3718319"/>
              <a:gd name="csY217" fmla="*/ 2382742 h 3337544"/>
              <a:gd name="csX218" fmla="*/ 2894217 w 3718319"/>
              <a:gd name="csY218" fmla="*/ 2411463 h 3337544"/>
              <a:gd name="csX219" fmla="*/ 2896664 w 3718319"/>
              <a:gd name="csY219" fmla="*/ 2462648 h 3337544"/>
              <a:gd name="csX220" fmla="*/ 2899100 w 3718319"/>
              <a:gd name="csY220" fmla="*/ 2435517 h 3337544"/>
              <a:gd name="csX221" fmla="*/ 2901524 w 3718319"/>
              <a:gd name="csY221" fmla="*/ 2432529 h 3337544"/>
              <a:gd name="csX222" fmla="*/ 2903938 w 3718319"/>
              <a:gd name="csY222" fmla="*/ 2402772 h 3337544"/>
              <a:gd name="csX223" fmla="*/ 2906341 w 3718319"/>
              <a:gd name="csY223" fmla="*/ 2480359 h 3337544"/>
              <a:gd name="csX224" fmla="*/ 2908733 w 3718319"/>
              <a:gd name="csY224" fmla="*/ 2444723 h 3337544"/>
              <a:gd name="csX225" fmla="*/ 2911115 w 3718319"/>
              <a:gd name="csY225" fmla="*/ 2484468 h 3337544"/>
              <a:gd name="csX226" fmla="*/ 2913486 w 3718319"/>
              <a:gd name="csY226" fmla="*/ 2438110 h 3337544"/>
              <a:gd name="csX227" fmla="*/ 2915847 w 3718319"/>
              <a:gd name="csY227" fmla="*/ 2462344 h 3337544"/>
              <a:gd name="csX228" fmla="*/ 2918197 w 3718319"/>
              <a:gd name="csY228" fmla="*/ 2423103 h 3337544"/>
              <a:gd name="csX229" fmla="*/ 2920538 w 3718319"/>
              <a:gd name="csY229" fmla="*/ 2465329 h 3337544"/>
              <a:gd name="csX230" fmla="*/ 2922868 w 3718319"/>
              <a:gd name="csY230" fmla="*/ 2494292 h 3337544"/>
              <a:gd name="csX231" fmla="*/ 2925187 w 3718319"/>
              <a:gd name="csY231" fmla="*/ 2433099 h 3337544"/>
              <a:gd name="csX232" fmla="*/ 2927497 w 3718319"/>
              <a:gd name="csY232" fmla="*/ 2492280 h 3337544"/>
              <a:gd name="csX233" fmla="*/ 2929797 w 3718319"/>
              <a:gd name="csY233" fmla="*/ 2481082 h 3337544"/>
              <a:gd name="csX234" fmla="*/ 2932087 w 3718319"/>
              <a:gd name="csY234" fmla="*/ 2517218 h 3337544"/>
              <a:gd name="csX235" fmla="*/ 2936639 w 3718319"/>
              <a:gd name="csY235" fmla="*/ 2474578 h 3337544"/>
              <a:gd name="csX236" fmla="*/ 2938900 w 3718319"/>
              <a:gd name="csY236" fmla="*/ 2496217 h 3337544"/>
              <a:gd name="csX237" fmla="*/ 2941152 w 3718319"/>
              <a:gd name="csY237" fmla="*/ 2509414 h 3337544"/>
              <a:gd name="csX238" fmla="*/ 2943394 w 3718319"/>
              <a:gd name="csY238" fmla="*/ 2459077 h 3337544"/>
              <a:gd name="csX239" fmla="*/ 2945627 w 3718319"/>
              <a:gd name="csY239" fmla="*/ 2428618 h 3337544"/>
              <a:gd name="csX240" fmla="*/ 2947851 w 3718319"/>
              <a:gd name="csY240" fmla="*/ 2584428 h 3337544"/>
              <a:gd name="csX241" fmla="*/ 2950065 w 3718319"/>
              <a:gd name="csY241" fmla="*/ 2510705 h 3337544"/>
              <a:gd name="csX242" fmla="*/ 2952271 w 3718319"/>
              <a:gd name="csY242" fmla="*/ 2516911 h 3337544"/>
              <a:gd name="csX243" fmla="*/ 2956655 w 3718319"/>
              <a:gd name="csY243" fmla="*/ 2549002 h 3337544"/>
              <a:gd name="csX244" fmla="*/ 2958834 w 3718319"/>
              <a:gd name="csY244" fmla="*/ 2514335 h 3337544"/>
              <a:gd name="csX245" fmla="*/ 2961004 w 3718319"/>
              <a:gd name="csY245" fmla="*/ 2578404 h 3337544"/>
              <a:gd name="csX246" fmla="*/ 2963165 w 3718319"/>
              <a:gd name="csY246" fmla="*/ 2489210 h 3337544"/>
              <a:gd name="csX247" fmla="*/ 2965318 w 3718319"/>
              <a:gd name="csY247" fmla="*/ 2571719 h 3337544"/>
              <a:gd name="csX248" fmla="*/ 2967462 w 3718319"/>
              <a:gd name="csY248" fmla="*/ 2453568 h 3337544"/>
              <a:gd name="csX249" fmla="*/ 2969597 w 3718319"/>
              <a:gd name="csY249" fmla="*/ 2511215 h 3337544"/>
              <a:gd name="csX250" fmla="*/ 2971724 w 3718319"/>
              <a:gd name="csY250" fmla="*/ 2485746 h 3337544"/>
              <a:gd name="csX251" fmla="*/ 2973842 w 3718319"/>
              <a:gd name="csY251" fmla="*/ 2525057 h 3337544"/>
              <a:gd name="csX252" fmla="*/ 2975953 w 3718319"/>
              <a:gd name="csY252" fmla="*/ 2493039 h 3337544"/>
              <a:gd name="csX253" fmla="*/ 2978054 w 3718319"/>
              <a:gd name="csY253" fmla="*/ 2608344 h 3337544"/>
              <a:gd name="csX254" fmla="*/ 2980148 w 3718319"/>
              <a:gd name="csY254" fmla="*/ 2516616 h 3337544"/>
              <a:gd name="csX255" fmla="*/ 2982234 w 3718319"/>
              <a:gd name="csY255" fmla="*/ 2466235 h 3337544"/>
              <a:gd name="csX256" fmla="*/ 2986381 w 3718319"/>
              <a:gd name="csY256" fmla="*/ 2541383 h 3337544"/>
              <a:gd name="csX257" fmla="*/ 2988443 w 3718319"/>
              <a:gd name="csY257" fmla="*/ 2529137 h 3337544"/>
              <a:gd name="csX258" fmla="*/ 2990497 w 3718319"/>
              <a:gd name="csY258" fmla="*/ 2550086 h 3337544"/>
              <a:gd name="csX259" fmla="*/ 2992542 w 3718319"/>
              <a:gd name="csY259" fmla="*/ 2542626 h 3337544"/>
              <a:gd name="csX260" fmla="*/ 2994581 w 3718319"/>
              <a:gd name="csY260" fmla="*/ 2526822 h 3337544"/>
              <a:gd name="csX261" fmla="*/ 2996611 w 3718319"/>
              <a:gd name="csY261" fmla="*/ 2510014 h 3337544"/>
              <a:gd name="csX262" fmla="*/ 2998634 w 3718319"/>
              <a:gd name="csY262" fmla="*/ 2573318 h 3337544"/>
              <a:gd name="csX263" fmla="*/ 3000649 w 3718319"/>
              <a:gd name="csY263" fmla="*/ 2584997 h 3337544"/>
              <a:gd name="csX264" fmla="*/ 3002657 w 3718319"/>
              <a:gd name="csY264" fmla="*/ 2600409 h 3337544"/>
              <a:gd name="csX265" fmla="*/ 3004657 w 3718319"/>
              <a:gd name="csY265" fmla="*/ 2543239 h 3337544"/>
              <a:gd name="csX266" fmla="*/ 3006650 w 3718319"/>
              <a:gd name="csY266" fmla="*/ 2574360 h 3337544"/>
              <a:gd name="csX267" fmla="*/ 3008635 w 3718319"/>
              <a:gd name="csY267" fmla="*/ 2553381 h 3337544"/>
              <a:gd name="csX268" fmla="*/ 3012584 w 3718319"/>
              <a:gd name="csY268" fmla="*/ 2504619 h 3337544"/>
              <a:gd name="csX269" fmla="*/ 3014548 w 3718319"/>
              <a:gd name="csY269" fmla="*/ 2535710 h 3337544"/>
              <a:gd name="csX270" fmla="*/ 3018453 w 3718319"/>
              <a:gd name="csY270" fmla="*/ 2579501 h 3337544"/>
              <a:gd name="csX271" fmla="*/ 3020396 w 3718319"/>
              <a:gd name="csY271" fmla="*/ 2547979 h 3337544"/>
              <a:gd name="csX272" fmla="*/ 3022331 w 3718319"/>
              <a:gd name="csY272" fmla="*/ 2577376 h 3337544"/>
              <a:gd name="csX273" fmla="*/ 3024259 w 3718319"/>
              <a:gd name="csY273" fmla="*/ 2481063 h 3337544"/>
              <a:gd name="csX274" fmla="*/ 3026181 w 3718319"/>
              <a:gd name="csY274" fmla="*/ 2528427 h 3337544"/>
              <a:gd name="csX275" fmla="*/ 3030004 w 3718319"/>
              <a:gd name="csY275" fmla="*/ 2500102 h 3337544"/>
              <a:gd name="csX276" fmla="*/ 3031905 w 3718319"/>
              <a:gd name="csY276" fmla="*/ 2542381 h 3337544"/>
              <a:gd name="csX277" fmla="*/ 3033799 w 3718319"/>
              <a:gd name="csY277" fmla="*/ 2556978 h 3337544"/>
              <a:gd name="csX278" fmla="*/ 3037568 w 3718319"/>
              <a:gd name="csY278" fmla="*/ 2507731 h 3337544"/>
              <a:gd name="csX279" fmla="*/ 3039443 w 3718319"/>
              <a:gd name="csY279" fmla="*/ 2486789 h 3337544"/>
              <a:gd name="csX280" fmla="*/ 3043172 w 3718319"/>
              <a:gd name="csY280" fmla="*/ 2562104 h 3337544"/>
              <a:gd name="csX281" fmla="*/ 3045027 w 3718319"/>
              <a:gd name="csY281" fmla="*/ 2520801 h 3337544"/>
              <a:gd name="csX282" fmla="*/ 3048718 w 3718319"/>
              <a:gd name="csY282" fmla="*/ 2562138 h 3337544"/>
              <a:gd name="csX283" fmla="*/ 3050555 w 3718319"/>
              <a:gd name="csY283" fmla="*/ 2465193 h 3337544"/>
              <a:gd name="csX284" fmla="*/ 3052384 w 3718319"/>
              <a:gd name="csY284" fmla="*/ 2560234 h 3337544"/>
              <a:gd name="csX285" fmla="*/ 3056025 w 3718319"/>
              <a:gd name="csY285" fmla="*/ 2536297 h 3337544"/>
              <a:gd name="csX286" fmla="*/ 3057836 w 3718319"/>
              <a:gd name="csY286" fmla="*/ 2648859 h 3337544"/>
              <a:gd name="csX287" fmla="*/ 3059642 w 3718319"/>
              <a:gd name="csY287" fmla="*/ 2519252 h 3337544"/>
              <a:gd name="csX288" fmla="*/ 3061441 w 3718319"/>
              <a:gd name="csY288" fmla="*/ 2572417 h 3337544"/>
              <a:gd name="csX289" fmla="*/ 3063233 w 3718319"/>
              <a:gd name="csY289" fmla="*/ 2645444 h 3337544"/>
              <a:gd name="csX290" fmla="*/ 3066802 w 3718319"/>
              <a:gd name="csY290" fmla="*/ 2699872 h 3337544"/>
              <a:gd name="csX291" fmla="*/ 3068578 w 3718319"/>
              <a:gd name="csY291" fmla="*/ 2563464 h 3337544"/>
              <a:gd name="csX292" fmla="*/ 3070347 w 3718319"/>
              <a:gd name="csY292" fmla="*/ 2647208 h 3337544"/>
              <a:gd name="csX293" fmla="*/ 3073869 w 3718319"/>
              <a:gd name="csY293" fmla="*/ 2536233 h 3337544"/>
              <a:gd name="csX294" fmla="*/ 3075621 w 3718319"/>
              <a:gd name="csY294" fmla="*/ 2642067 h 3337544"/>
              <a:gd name="csX295" fmla="*/ 3079109 w 3718319"/>
              <a:gd name="csY295" fmla="*/ 2535068 h 3337544"/>
              <a:gd name="csX296" fmla="*/ 3080844 w 3718319"/>
              <a:gd name="csY296" fmla="*/ 2656930 h 3337544"/>
              <a:gd name="csX297" fmla="*/ 3082573 w 3718319"/>
              <a:gd name="csY297" fmla="*/ 2557706 h 3337544"/>
              <a:gd name="csX298" fmla="*/ 3084297 w 3718319"/>
              <a:gd name="csY298" fmla="*/ 2602167 h 3337544"/>
              <a:gd name="csX299" fmla="*/ 3086016 w 3718319"/>
              <a:gd name="csY299" fmla="*/ 2542638 h 3337544"/>
              <a:gd name="csX300" fmla="*/ 3087729 w 3718319"/>
              <a:gd name="csY300" fmla="*/ 2550209 h 3337544"/>
              <a:gd name="csX301" fmla="*/ 3089437 w 3718319"/>
              <a:gd name="csY301" fmla="*/ 2617630 h 3337544"/>
              <a:gd name="csX302" fmla="*/ 3091139 w 3718319"/>
              <a:gd name="csY302" fmla="*/ 2518118 h 3337544"/>
              <a:gd name="csX303" fmla="*/ 3092836 w 3718319"/>
              <a:gd name="csY303" fmla="*/ 2620047 h 3337544"/>
              <a:gd name="csX304" fmla="*/ 3094527 w 3718319"/>
              <a:gd name="csY304" fmla="*/ 2555780 h 3337544"/>
              <a:gd name="csX305" fmla="*/ 3097895 w 3718319"/>
              <a:gd name="csY305" fmla="*/ 2581128 h 3337544"/>
              <a:gd name="csX306" fmla="*/ 3099570 w 3718319"/>
              <a:gd name="csY306" fmla="*/ 2562490 h 3337544"/>
              <a:gd name="csX307" fmla="*/ 3101241 w 3718319"/>
              <a:gd name="csY307" fmla="*/ 2576373 h 3337544"/>
              <a:gd name="csX308" fmla="*/ 3102906 w 3718319"/>
              <a:gd name="csY308" fmla="*/ 2514109 h 3337544"/>
              <a:gd name="csX309" fmla="*/ 3104567 w 3718319"/>
              <a:gd name="csY309" fmla="*/ 2608286 h 3337544"/>
              <a:gd name="csX310" fmla="*/ 3106221 w 3718319"/>
              <a:gd name="csY310" fmla="*/ 2542480 h 3337544"/>
              <a:gd name="csX311" fmla="*/ 3107871 w 3718319"/>
              <a:gd name="csY311" fmla="*/ 2521179 h 3337544"/>
              <a:gd name="csX312" fmla="*/ 3112791 w 3718319"/>
              <a:gd name="csY312" fmla="*/ 2621952 h 3337544"/>
              <a:gd name="csX313" fmla="*/ 3114421 w 3718319"/>
              <a:gd name="csY313" fmla="*/ 2523325 h 3337544"/>
              <a:gd name="csX314" fmla="*/ 3116046 w 3718319"/>
              <a:gd name="csY314" fmla="*/ 2597936 h 3337544"/>
              <a:gd name="csX315" fmla="*/ 3117666 w 3718319"/>
              <a:gd name="csY315" fmla="*/ 2546701 h 3337544"/>
              <a:gd name="csX316" fmla="*/ 3119281 w 3718319"/>
              <a:gd name="csY316" fmla="*/ 2568172 h 3337544"/>
              <a:gd name="csX317" fmla="*/ 3120891 w 3718319"/>
              <a:gd name="csY317" fmla="*/ 2529962 h 3337544"/>
              <a:gd name="csX318" fmla="*/ 3124098 w 3718319"/>
              <a:gd name="csY318" fmla="*/ 2602217 h 3337544"/>
              <a:gd name="csX319" fmla="*/ 3125693 w 3718319"/>
              <a:gd name="csY319" fmla="*/ 2564657 h 3337544"/>
              <a:gd name="csX320" fmla="*/ 3128872 w 3718319"/>
              <a:gd name="csY320" fmla="*/ 2627691 h 3337544"/>
              <a:gd name="csX321" fmla="*/ 3130453 w 3718319"/>
              <a:gd name="csY321" fmla="*/ 2565228 h 3337544"/>
              <a:gd name="csX322" fmla="*/ 3132030 w 3718319"/>
              <a:gd name="csY322" fmla="*/ 2675980 h 3337544"/>
              <a:gd name="csX323" fmla="*/ 3135171 w 3718319"/>
              <a:gd name="csY323" fmla="*/ 2559184 h 3337544"/>
              <a:gd name="csX324" fmla="*/ 3136735 w 3718319"/>
              <a:gd name="csY324" fmla="*/ 2609824 h 3337544"/>
              <a:gd name="csX325" fmla="*/ 3138294 w 3718319"/>
              <a:gd name="csY325" fmla="*/ 2561237 h 3337544"/>
              <a:gd name="csX326" fmla="*/ 3141398 w 3718319"/>
              <a:gd name="csY326" fmla="*/ 2536659 h 3337544"/>
              <a:gd name="csX327" fmla="*/ 3142944 w 3718319"/>
              <a:gd name="csY327" fmla="*/ 2594418 h 3337544"/>
              <a:gd name="csX328" fmla="*/ 3144484 w 3718319"/>
              <a:gd name="csY328" fmla="*/ 2583137 h 3337544"/>
              <a:gd name="csX329" fmla="*/ 3147554 w 3718319"/>
              <a:gd name="csY329" fmla="*/ 2499724 h 3337544"/>
              <a:gd name="csX330" fmla="*/ 3149082 w 3718319"/>
              <a:gd name="csY330" fmla="*/ 2608858 h 3337544"/>
              <a:gd name="csX331" fmla="*/ 3150604 w 3718319"/>
              <a:gd name="csY331" fmla="*/ 2521164 h 3337544"/>
              <a:gd name="csX332" fmla="*/ 3152124 w 3718319"/>
              <a:gd name="csY332" fmla="*/ 2507751 h 3337544"/>
              <a:gd name="csX333" fmla="*/ 3155150 w 3718319"/>
              <a:gd name="csY333" fmla="*/ 2576952 h 3337544"/>
              <a:gd name="csX334" fmla="*/ 3156656 w 3718319"/>
              <a:gd name="csY334" fmla="*/ 2510139 h 3337544"/>
              <a:gd name="csX335" fmla="*/ 3158159 w 3718319"/>
              <a:gd name="csY335" fmla="*/ 2517151 h 3337544"/>
              <a:gd name="csX336" fmla="*/ 3159657 w 3718319"/>
              <a:gd name="csY336" fmla="*/ 2522362 h 3337544"/>
              <a:gd name="csX337" fmla="*/ 3161151 w 3718319"/>
              <a:gd name="csY337" fmla="*/ 2499704 h 3337544"/>
              <a:gd name="csX338" fmla="*/ 3162640 w 3718319"/>
              <a:gd name="csY338" fmla="*/ 2520078 h 3337544"/>
              <a:gd name="csX339" fmla="*/ 3164125 w 3718319"/>
              <a:gd name="csY339" fmla="*/ 2491118 h 3337544"/>
              <a:gd name="csX340" fmla="*/ 3165607 w 3718319"/>
              <a:gd name="csY340" fmla="*/ 2481533 h 3337544"/>
              <a:gd name="csX341" fmla="*/ 3168558 w 3718319"/>
              <a:gd name="csY341" fmla="*/ 2575750 h 3337544"/>
              <a:gd name="csX342" fmla="*/ 3170027 w 3718319"/>
              <a:gd name="csY342" fmla="*/ 2520331 h 3337544"/>
              <a:gd name="csX343" fmla="*/ 3172954 w 3718319"/>
              <a:gd name="csY343" fmla="*/ 2511950 h 3337544"/>
              <a:gd name="csX344" fmla="*/ 3174412 w 3718319"/>
              <a:gd name="csY344" fmla="*/ 2562702 h 3337544"/>
              <a:gd name="csX345" fmla="*/ 3175865 w 3718319"/>
              <a:gd name="csY345" fmla="*/ 2532237 h 3337544"/>
              <a:gd name="csX346" fmla="*/ 3177315 w 3718319"/>
              <a:gd name="csY346" fmla="*/ 2564540 h 3337544"/>
              <a:gd name="csX347" fmla="*/ 3178760 w 3718319"/>
              <a:gd name="csY347" fmla="*/ 2528158 h 3337544"/>
              <a:gd name="csX348" fmla="*/ 3181640 w 3718319"/>
              <a:gd name="csY348" fmla="*/ 2563821 h 3337544"/>
              <a:gd name="csX349" fmla="*/ 3183074 w 3718319"/>
              <a:gd name="csY349" fmla="*/ 2541856 h 3337544"/>
              <a:gd name="csX350" fmla="*/ 3187353 w 3718319"/>
              <a:gd name="csY350" fmla="*/ 2559194 h 3337544"/>
              <a:gd name="csX351" fmla="*/ 3188772 w 3718319"/>
              <a:gd name="csY351" fmla="*/ 2621974 h 3337544"/>
              <a:gd name="csX352" fmla="*/ 3190187 w 3718319"/>
              <a:gd name="csY352" fmla="*/ 2549153 h 3337544"/>
              <a:gd name="csX353" fmla="*/ 3193006 w 3718319"/>
              <a:gd name="csY353" fmla="*/ 2620840 h 3337544"/>
              <a:gd name="csX354" fmla="*/ 3194411 w 3718319"/>
              <a:gd name="csY354" fmla="*/ 2565012 h 3337544"/>
              <a:gd name="csX355" fmla="*/ 3195811 w 3718319"/>
              <a:gd name="csY355" fmla="*/ 2533913 h 3337544"/>
              <a:gd name="csX356" fmla="*/ 3199991 w 3718319"/>
              <a:gd name="csY356" fmla="*/ 2706528 h 3337544"/>
              <a:gd name="csX357" fmla="*/ 3201376 w 3718319"/>
              <a:gd name="csY357" fmla="*/ 2616823 h 3337544"/>
              <a:gd name="csX358" fmla="*/ 3202759 w 3718319"/>
              <a:gd name="csY358" fmla="*/ 2539711 h 3337544"/>
              <a:gd name="csX359" fmla="*/ 3205513 w 3718319"/>
              <a:gd name="csY359" fmla="*/ 2599024 h 3337544"/>
              <a:gd name="csX360" fmla="*/ 3206884 w 3718319"/>
              <a:gd name="csY360" fmla="*/ 2569958 h 3337544"/>
              <a:gd name="csX361" fmla="*/ 3208253 w 3718319"/>
              <a:gd name="csY361" fmla="*/ 2496616 h 3337544"/>
              <a:gd name="csX362" fmla="*/ 3209618 w 3718319"/>
              <a:gd name="csY362" fmla="*/ 2590175 h 3337544"/>
              <a:gd name="csX363" fmla="*/ 3212337 w 3718319"/>
              <a:gd name="csY363" fmla="*/ 2504441 h 3337544"/>
              <a:gd name="csX364" fmla="*/ 3213692 w 3718319"/>
              <a:gd name="csY364" fmla="*/ 2528013 h 3337544"/>
              <a:gd name="csX365" fmla="*/ 3216391 w 3718319"/>
              <a:gd name="csY365" fmla="*/ 2526542 h 3337544"/>
              <a:gd name="csX366" fmla="*/ 3217735 w 3718319"/>
              <a:gd name="csY366" fmla="*/ 2553092 h 3337544"/>
              <a:gd name="csX367" fmla="*/ 3219076 w 3718319"/>
              <a:gd name="csY367" fmla="*/ 2542752 h 3337544"/>
              <a:gd name="csX368" fmla="*/ 3220413 w 3718319"/>
              <a:gd name="csY368" fmla="*/ 2627683 h 3337544"/>
              <a:gd name="csX369" fmla="*/ 3223078 w 3718319"/>
              <a:gd name="csY369" fmla="*/ 2545088 h 3337544"/>
              <a:gd name="csX370" fmla="*/ 3224406 w 3718319"/>
              <a:gd name="csY370" fmla="*/ 2556839 h 3337544"/>
              <a:gd name="csX371" fmla="*/ 3225730 w 3718319"/>
              <a:gd name="csY371" fmla="*/ 2633195 h 3337544"/>
              <a:gd name="csX372" fmla="*/ 3229685 w 3718319"/>
              <a:gd name="csY372" fmla="*/ 2500975 h 3337544"/>
              <a:gd name="csX373" fmla="*/ 3230996 w 3718319"/>
              <a:gd name="csY373" fmla="*/ 2523842 h 3337544"/>
              <a:gd name="csX374" fmla="*/ 3232304 w 3718319"/>
              <a:gd name="csY374" fmla="*/ 2577264 h 3337544"/>
              <a:gd name="csX375" fmla="*/ 3236210 w 3718319"/>
              <a:gd name="csY375" fmla="*/ 2477341 h 3337544"/>
              <a:gd name="csX376" fmla="*/ 3237506 w 3718319"/>
              <a:gd name="csY376" fmla="*/ 2551272 h 3337544"/>
              <a:gd name="csX377" fmla="*/ 3238798 w 3718319"/>
              <a:gd name="csY377" fmla="*/ 2544642 h 3337544"/>
              <a:gd name="csX378" fmla="*/ 3243937 w 3718319"/>
              <a:gd name="csY378" fmla="*/ 2458496 h 3337544"/>
              <a:gd name="csX379" fmla="*/ 3245215 w 3718319"/>
              <a:gd name="csY379" fmla="*/ 2494908 h 3337544"/>
              <a:gd name="csX380" fmla="*/ 3247760 w 3718319"/>
              <a:gd name="csY380" fmla="*/ 2416328 h 3337544"/>
              <a:gd name="csX381" fmla="*/ 3249028 w 3718319"/>
              <a:gd name="csY381" fmla="*/ 2517789 h 3337544"/>
              <a:gd name="csX382" fmla="*/ 3250294 w 3718319"/>
              <a:gd name="csY382" fmla="*/ 2468450 h 3337544"/>
              <a:gd name="csX383" fmla="*/ 3251555 w 3718319"/>
              <a:gd name="csY383" fmla="*/ 2499759 h 3337544"/>
              <a:gd name="csX384" fmla="*/ 3256574 w 3718319"/>
              <a:gd name="csY384" fmla="*/ 2393365 h 3337544"/>
              <a:gd name="csX385" fmla="*/ 3257822 w 3718319"/>
              <a:gd name="csY385" fmla="*/ 2459069 h 3337544"/>
              <a:gd name="csX386" fmla="*/ 3260309 w 3718319"/>
              <a:gd name="csY386" fmla="*/ 2366696 h 3337544"/>
              <a:gd name="csX387" fmla="*/ 3262783 w 3718319"/>
              <a:gd name="csY387" fmla="*/ 2511749 h 3337544"/>
              <a:gd name="csX388" fmla="*/ 3264017 w 3718319"/>
              <a:gd name="csY388" fmla="*/ 2396627 h 3337544"/>
              <a:gd name="csX389" fmla="*/ 3268921 w 3718319"/>
              <a:gd name="csY389" fmla="*/ 2358885 h 3337544"/>
              <a:gd name="csX390" fmla="*/ 3270140 w 3718319"/>
              <a:gd name="csY390" fmla="*/ 2360281 h 3337544"/>
              <a:gd name="csX391" fmla="*/ 3271356 w 3718319"/>
              <a:gd name="csY391" fmla="*/ 2390255 h 3337544"/>
              <a:gd name="csX392" fmla="*/ 3273781 w 3718319"/>
              <a:gd name="csY392" fmla="*/ 2328892 h 3337544"/>
              <a:gd name="csX393" fmla="*/ 3274990 w 3718319"/>
              <a:gd name="csY393" fmla="*/ 2359335 h 3337544"/>
              <a:gd name="csX394" fmla="*/ 3276196 w 3718319"/>
              <a:gd name="csY394" fmla="*/ 2352160 h 3337544"/>
              <a:gd name="csX395" fmla="*/ 3278598 w 3718319"/>
              <a:gd name="csY395" fmla="*/ 2369666 h 3337544"/>
              <a:gd name="csX396" fmla="*/ 3279795 w 3718319"/>
              <a:gd name="csY396" fmla="*/ 2336530 h 3337544"/>
              <a:gd name="csX397" fmla="*/ 3280990 w 3718319"/>
              <a:gd name="csY397" fmla="*/ 2368268 h 3337544"/>
              <a:gd name="csX398" fmla="*/ 3282182 w 3718319"/>
              <a:gd name="csY398" fmla="*/ 2407330 h 3337544"/>
              <a:gd name="csX399" fmla="*/ 3284559 w 3718319"/>
              <a:gd name="csY399" fmla="*/ 2422521 h 3337544"/>
              <a:gd name="csX400" fmla="*/ 3285743 w 3718319"/>
              <a:gd name="csY400" fmla="*/ 2336529 h 3337544"/>
              <a:gd name="csX401" fmla="*/ 3286925 w 3718319"/>
              <a:gd name="csY401" fmla="*/ 2341656 h 3337544"/>
              <a:gd name="csX402" fmla="*/ 3288104 w 3718319"/>
              <a:gd name="csY402" fmla="*/ 2347919 h 3337544"/>
              <a:gd name="csX403" fmla="*/ 3290454 w 3718319"/>
              <a:gd name="csY403" fmla="*/ 2493006 h 3337544"/>
              <a:gd name="csX404" fmla="*/ 3293960 w 3718319"/>
              <a:gd name="csY404" fmla="*/ 2477976 h 3337544"/>
              <a:gd name="csX405" fmla="*/ 3295124 w 3718319"/>
              <a:gd name="csY405" fmla="*/ 2469247 h 3337544"/>
              <a:gd name="csX406" fmla="*/ 3297444 w 3718319"/>
              <a:gd name="csY406" fmla="*/ 2398325 h 3337544"/>
              <a:gd name="csX407" fmla="*/ 3299754 w 3718319"/>
              <a:gd name="csY407" fmla="*/ 2424580 h 3337544"/>
              <a:gd name="csX408" fmla="*/ 3300905 w 3718319"/>
              <a:gd name="csY408" fmla="*/ 2414538 h 3337544"/>
              <a:gd name="csX409" fmla="*/ 3304344 w 3718319"/>
              <a:gd name="csY409" fmla="*/ 2497730 h 3337544"/>
              <a:gd name="csX410" fmla="*/ 3306625 w 3718319"/>
              <a:gd name="csY410" fmla="*/ 2492726 h 3337544"/>
              <a:gd name="csX411" fmla="*/ 3307762 w 3718319"/>
              <a:gd name="csY411" fmla="*/ 2436392 h 3337544"/>
              <a:gd name="csX412" fmla="*/ 3310028 w 3718319"/>
              <a:gd name="csY412" fmla="*/ 2502586 h 3337544"/>
              <a:gd name="csX413" fmla="*/ 3311157 w 3718319"/>
              <a:gd name="csY413" fmla="*/ 2417270 h 3337544"/>
              <a:gd name="csX414" fmla="*/ 3312284 w 3718319"/>
              <a:gd name="csY414" fmla="*/ 2495212 h 3337544"/>
              <a:gd name="csX415" fmla="*/ 3313409 w 3718319"/>
              <a:gd name="csY415" fmla="*/ 2435371 h 3337544"/>
              <a:gd name="csX416" fmla="*/ 3315651 w 3718319"/>
              <a:gd name="csY416" fmla="*/ 2445961 h 3337544"/>
              <a:gd name="csX417" fmla="*/ 3317884 w 3718319"/>
              <a:gd name="csY417" fmla="*/ 2396910 h 3337544"/>
              <a:gd name="csX418" fmla="*/ 3318997 w 3718319"/>
              <a:gd name="csY418" fmla="*/ 2409972 h 3337544"/>
              <a:gd name="csX419" fmla="*/ 3320108 w 3718319"/>
              <a:gd name="csY419" fmla="*/ 2356386 h 3337544"/>
              <a:gd name="csX420" fmla="*/ 3321216 w 3718319"/>
              <a:gd name="csY420" fmla="*/ 2353715 h 3337544"/>
              <a:gd name="csX421" fmla="*/ 3323426 w 3718319"/>
              <a:gd name="csY421" fmla="*/ 2367059 h 3337544"/>
              <a:gd name="csX422" fmla="*/ 3324528 w 3718319"/>
              <a:gd name="csY422" fmla="*/ 2366255 h 3337544"/>
              <a:gd name="csX423" fmla="*/ 3325628 w 3718319"/>
              <a:gd name="csY423" fmla="*/ 2384600 h 3337544"/>
              <a:gd name="csX424" fmla="*/ 3331091 w 3718319"/>
              <a:gd name="csY424" fmla="*/ 2277574 h 3337544"/>
              <a:gd name="csX425" fmla="*/ 3332177 w 3718319"/>
              <a:gd name="csY425" fmla="*/ 2260411 h 3337544"/>
              <a:gd name="csX426" fmla="*/ 3336499 w 3718319"/>
              <a:gd name="csY426" fmla="*/ 2036549 h 3337544"/>
              <a:gd name="csX427" fmla="*/ 3337574 w 3718319"/>
              <a:gd name="csY427" fmla="*/ 2046406 h 3337544"/>
              <a:gd name="csX428" fmla="*/ 3338647 w 3718319"/>
              <a:gd name="csY428" fmla="*/ 2112119 h 3337544"/>
              <a:gd name="csX429" fmla="*/ 3342918 w 3718319"/>
              <a:gd name="csY429" fmla="*/ 2353731 h 3337544"/>
              <a:gd name="csX430" fmla="*/ 3343981 w 3718319"/>
              <a:gd name="csY430" fmla="*/ 2291213 h 3337544"/>
              <a:gd name="csX431" fmla="*/ 3345041 w 3718319"/>
              <a:gd name="csY431" fmla="*/ 2286980 h 3337544"/>
              <a:gd name="csX432" fmla="*/ 3349261 w 3718319"/>
              <a:gd name="csY432" fmla="*/ 2384666 h 3337544"/>
              <a:gd name="csX433" fmla="*/ 3350311 w 3718319"/>
              <a:gd name="csY433" fmla="*/ 2362059 h 3337544"/>
              <a:gd name="csX434" fmla="*/ 3351360 w 3718319"/>
              <a:gd name="csY434" fmla="*/ 2340919 h 3337544"/>
              <a:gd name="csX435" fmla="*/ 3353449 w 3718319"/>
              <a:gd name="csY435" fmla="*/ 2475455 h 3337544"/>
              <a:gd name="csX436" fmla="*/ 3356568 w 3718319"/>
              <a:gd name="csY436" fmla="*/ 2453061 h 3337544"/>
              <a:gd name="csX437" fmla="*/ 3357604 w 3718319"/>
              <a:gd name="csY437" fmla="*/ 2381005 h 3337544"/>
              <a:gd name="csX438" fmla="*/ 3362753 w 3718319"/>
              <a:gd name="csY438" fmla="*/ 2545107 h 3337544"/>
              <a:gd name="csX439" fmla="*/ 3363777 w 3718319"/>
              <a:gd name="csY439" fmla="*/ 2489960 h 3337544"/>
              <a:gd name="csX440" fmla="*/ 3364799 w 3718319"/>
              <a:gd name="csY440" fmla="*/ 2470913 h 3337544"/>
              <a:gd name="csX441" fmla="*/ 3365820 w 3718319"/>
              <a:gd name="csY441" fmla="*/ 2537009 h 3337544"/>
              <a:gd name="csX442" fmla="*/ 3368868 w 3718319"/>
              <a:gd name="csY442" fmla="*/ 2498621 h 3337544"/>
              <a:gd name="csX443" fmla="*/ 3369881 w 3718319"/>
              <a:gd name="csY443" fmla="*/ 2522947 h 3337544"/>
              <a:gd name="csX444" fmla="*/ 3371900 w 3718319"/>
              <a:gd name="csY444" fmla="*/ 2519419 h 3337544"/>
              <a:gd name="csX445" fmla="*/ 3372906 w 3718319"/>
              <a:gd name="csY445" fmla="*/ 2618838 h 3337544"/>
              <a:gd name="csX446" fmla="*/ 3374914 w 3718319"/>
              <a:gd name="csY446" fmla="*/ 2554095 h 3337544"/>
              <a:gd name="csX447" fmla="*/ 3375915 w 3718319"/>
              <a:gd name="csY447" fmla="*/ 2578231 h 3337544"/>
              <a:gd name="csX448" fmla="*/ 3378907 w 3718319"/>
              <a:gd name="csY448" fmla="*/ 2540037 h 3337544"/>
              <a:gd name="csX449" fmla="*/ 3380892 w 3718319"/>
              <a:gd name="csY449" fmla="*/ 2638658 h 3337544"/>
              <a:gd name="csX450" fmla="*/ 3381882 w 3718319"/>
              <a:gd name="csY450" fmla="*/ 2565752 h 3337544"/>
              <a:gd name="csX451" fmla="*/ 3385824 w 3718319"/>
              <a:gd name="csY451" fmla="*/ 2514816 h 3337544"/>
              <a:gd name="csX452" fmla="*/ 3387784 w 3718319"/>
              <a:gd name="csY452" fmla="*/ 2590701 h 3337544"/>
              <a:gd name="csX453" fmla="*/ 3388761 w 3718319"/>
              <a:gd name="csY453" fmla="*/ 2599752 h 3337544"/>
              <a:gd name="csX454" fmla="*/ 3389737 w 3718319"/>
              <a:gd name="csY454" fmla="*/ 2555411 h 3337544"/>
              <a:gd name="csX455" fmla="*/ 3391682 w 3718319"/>
              <a:gd name="csY455" fmla="*/ 2604532 h 3337544"/>
              <a:gd name="csX456" fmla="*/ 3393621 w 3718319"/>
              <a:gd name="csY456" fmla="*/ 2589222 h 3337544"/>
              <a:gd name="csX457" fmla="*/ 3394588 w 3718319"/>
              <a:gd name="csY457" fmla="*/ 2654374 h 3337544"/>
              <a:gd name="csX458" fmla="*/ 3395553 w 3718319"/>
              <a:gd name="csY458" fmla="*/ 2600226 h 3337544"/>
              <a:gd name="csX459" fmla="*/ 3399397 w 3718319"/>
              <a:gd name="csY459" fmla="*/ 2606940 h 3337544"/>
              <a:gd name="csX460" fmla="*/ 3400353 w 3718319"/>
              <a:gd name="csY460" fmla="*/ 2638010 h 3337544"/>
              <a:gd name="csX461" fmla="*/ 3401307 w 3718319"/>
              <a:gd name="csY461" fmla="*/ 2679438 h 3337544"/>
              <a:gd name="csX462" fmla="*/ 3402261 w 3718319"/>
              <a:gd name="csY462" fmla="*/ 2581908 h 3337544"/>
              <a:gd name="csX463" fmla="*/ 3406056 w 3718319"/>
              <a:gd name="csY463" fmla="*/ 2641364 h 3337544"/>
              <a:gd name="csX464" fmla="*/ 3407001 w 3718319"/>
              <a:gd name="csY464" fmla="*/ 2641202 h 3337544"/>
              <a:gd name="csX465" fmla="*/ 3409825 w 3718319"/>
              <a:gd name="csY465" fmla="*/ 2622060 h 3337544"/>
              <a:gd name="csX466" fmla="*/ 3410763 w 3718319"/>
              <a:gd name="csY466" fmla="*/ 2725866 h 3337544"/>
              <a:gd name="csX467" fmla="*/ 3412634 w 3718319"/>
              <a:gd name="csY467" fmla="*/ 2683859 h 3337544"/>
              <a:gd name="csX468" fmla="*/ 3413568 w 3718319"/>
              <a:gd name="csY468" fmla="*/ 2659175 h 3337544"/>
              <a:gd name="csX469" fmla="*/ 3414499 w 3718319"/>
              <a:gd name="csY469" fmla="*/ 2767379 h 3337544"/>
              <a:gd name="csX470" fmla="*/ 3418209 w 3718319"/>
              <a:gd name="csY470" fmla="*/ 2674260 h 3337544"/>
              <a:gd name="csX471" fmla="*/ 3419133 w 3718319"/>
              <a:gd name="csY471" fmla="*/ 2647109 h 3337544"/>
              <a:gd name="csX472" fmla="*/ 3420974 w 3718319"/>
              <a:gd name="csY472" fmla="*/ 2740357 h 3337544"/>
              <a:gd name="csX473" fmla="*/ 3421894 w 3718319"/>
              <a:gd name="csY473" fmla="*/ 2606925 h 3337544"/>
              <a:gd name="csX474" fmla="*/ 3424641 w 3718319"/>
              <a:gd name="csY474" fmla="*/ 2648910 h 3337544"/>
              <a:gd name="csX475" fmla="*/ 3425553 w 3718319"/>
              <a:gd name="csY475" fmla="*/ 2630949 h 3337544"/>
              <a:gd name="csX476" fmla="*/ 3426464 w 3718319"/>
              <a:gd name="csY476" fmla="*/ 2702636 h 3337544"/>
              <a:gd name="csX477" fmla="*/ 3427374 w 3718319"/>
              <a:gd name="csY477" fmla="*/ 2630699 h 3337544"/>
              <a:gd name="csX478" fmla="*/ 3430996 w 3718319"/>
              <a:gd name="csY478" fmla="*/ 2672124 h 3337544"/>
              <a:gd name="csX479" fmla="*/ 3431898 w 3718319"/>
              <a:gd name="csY479" fmla="*/ 2648556 h 3337544"/>
              <a:gd name="csX480" fmla="*/ 3435491 w 3718319"/>
              <a:gd name="csY480" fmla="*/ 2765237 h 3337544"/>
              <a:gd name="csX481" fmla="*/ 3437278 w 3718319"/>
              <a:gd name="csY481" fmla="*/ 2647059 h 3337544"/>
              <a:gd name="csX482" fmla="*/ 3438169 w 3718319"/>
              <a:gd name="csY482" fmla="*/ 2645415 h 3337544"/>
              <a:gd name="csX483" fmla="*/ 3439948 w 3718319"/>
              <a:gd name="csY483" fmla="*/ 2707225 h 3337544"/>
              <a:gd name="csX484" fmla="*/ 3441720 w 3718319"/>
              <a:gd name="csY484" fmla="*/ 2629800 h 3337544"/>
              <a:gd name="csX485" fmla="*/ 3443487 w 3718319"/>
              <a:gd name="csY485" fmla="*/ 2631098 h 3337544"/>
              <a:gd name="csX486" fmla="*/ 3444368 w 3718319"/>
              <a:gd name="csY486" fmla="*/ 2687644 h 3337544"/>
              <a:gd name="csX487" fmla="*/ 3446126 w 3718319"/>
              <a:gd name="csY487" fmla="*/ 2643371 h 3337544"/>
              <a:gd name="csX488" fmla="*/ 3447879 w 3718319"/>
              <a:gd name="csY488" fmla="*/ 2751378 h 3337544"/>
              <a:gd name="csX489" fmla="*/ 3449625 w 3718319"/>
              <a:gd name="csY489" fmla="*/ 2701532 h 3337544"/>
              <a:gd name="csX490" fmla="*/ 3450496 w 3718319"/>
              <a:gd name="csY490" fmla="*/ 2713844 h 3337544"/>
              <a:gd name="csX491" fmla="*/ 3454830 w 3718319"/>
              <a:gd name="csY491" fmla="*/ 2643540 h 3337544"/>
              <a:gd name="csX492" fmla="*/ 3455693 w 3718319"/>
              <a:gd name="csY492" fmla="*/ 2713609 h 3337544"/>
              <a:gd name="csX493" fmla="*/ 3456554 w 3718319"/>
              <a:gd name="csY493" fmla="*/ 2707980 h 3337544"/>
              <a:gd name="csX494" fmla="*/ 3459986 w 3718319"/>
              <a:gd name="csY494" fmla="*/ 2673094 h 3337544"/>
              <a:gd name="csX495" fmla="*/ 3462546 w 3718319"/>
              <a:gd name="csY495" fmla="*/ 2813066 h 3337544"/>
              <a:gd name="csX496" fmla="*/ 3463396 w 3718319"/>
              <a:gd name="csY496" fmla="*/ 2726902 h 3337544"/>
              <a:gd name="csX497" fmla="*/ 3465093 w 3718319"/>
              <a:gd name="csY497" fmla="*/ 2770046 h 3337544"/>
              <a:gd name="csX498" fmla="*/ 3467628 w 3718319"/>
              <a:gd name="csY498" fmla="*/ 2696005 h 3337544"/>
              <a:gd name="csX499" fmla="*/ 3468470 w 3718319"/>
              <a:gd name="csY499" fmla="*/ 2739029 h 3337544"/>
              <a:gd name="csX500" fmla="*/ 3469312 w 3718319"/>
              <a:gd name="csY500" fmla="*/ 2692480 h 3337544"/>
              <a:gd name="csX501" fmla="*/ 3474331 w 3718319"/>
              <a:gd name="csY501" fmla="*/ 2802937 h 3337544"/>
              <a:gd name="csX502" fmla="*/ 3475163 w 3718319"/>
              <a:gd name="csY502" fmla="*/ 2737776 h 3337544"/>
              <a:gd name="csX503" fmla="*/ 3475994 w 3718319"/>
              <a:gd name="csY503" fmla="*/ 2822832 h 3337544"/>
              <a:gd name="csX504" fmla="*/ 3477651 w 3718319"/>
              <a:gd name="csY504" fmla="*/ 2859697 h 3337544"/>
              <a:gd name="csX505" fmla="*/ 3478478 w 3718319"/>
              <a:gd name="csY505" fmla="*/ 2751519 h 3337544"/>
              <a:gd name="csX506" fmla="*/ 3480951 w 3718319"/>
              <a:gd name="csY506" fmla="*/ 2791074 h 3337544"/>
              <a:gd name="csX507" fmla="*/ 3481773 w 3718319"/>
              <a:gd name="csY507" fmla="*/ 2801002 h 3337544"/>
              <a:gd name="csX508" fmla="*/ 3485048 w 3718319"/>
              <a:gd name="csY508" fmla="*/ 2793420 h 3337544"/>
              <a:gd name="csX509" fmla="*/ 3487491 w 3718319"/>
              <a:gd name="csY509" fmla="*/ 2835997 h 3337544"/>
              <a:gd name="csX510" fmla="*/ 3488303 w 3718319"/>
              <a:gd name="csY510" fmla="*/ 2777247 h 3337544"/>
              <a:gd name="csX511" fmla="*/ 3489923 w 3718319"/>
              <a:gd name="csY511" fmla="*/ 2765360 h 3337544"/>
              <a:gd name="csX512" fmla="*/ 3493148 w 3718319"/>
              <a:gd name="csY512" fmla="*/ 2845363 h 3337544"/>
              <a:gd name="csX513" fmla="*/ 3493951 w 3718319"/>
              <a:gd name="csY513" fmla="*/ 2834931 h 3337544"/>
              <a:gd name="csX514" fmla="*/ 3494753 w 3718319"/>
              <a:gd name="csY514" fmla="*/ 2845259 h 3337544"/>
              <a:gd name="csX515" fmla="*/ 3496354 w 3718319"/>
              <a:gd name="csY515" fmla="*/ 2810879 h 3337544"/>
              <a:gd name="csX516" fmla="*/ 3498746 w 3718319"/>
              <a:gd name="csY516" fmla="*/ 2930750 h 3337544"/>
              <a:gd name="csX517" fmla="*/ 3499542 w 3718319"/>
              <a:gd name="csY517" fmla="*/ 2875217 h 3337544"/>
              <a:gd name="csX518" fmla="*/ 3500335 w 3718319"/>
              <a:gd name="csY518" fmla="*/ 2841341 h 3337544"/>
              <a:gd name="csX519" fmla="*/ 3502710 w 3718319"/>
              <a:gd name="csY519" fmla="*/ 2777526 h 3337544"/>
              <a:gd name="csX520" fmla="*/ 3505074 w 3718319"/>
              <a:gd name="csY520" fmla="*/ 2940730 h 3337544"/>
              <a:gd name="csX521" fmla="*/ 3505860 w 3718319"/>
              <a:gd name="csY521" fmla="*/ 2920480 h 3337544"/>
              <a:gd name="csX522" fmla="*/ 3506644 w 3718319"/>
              <a:gd name="csY522" fmla="*/ 2911322 h 3337544"/>
              <a:gd name="csX523" fmla="*/ 3509771 w 3718319"/>
              <a:gd name="csY523" fmla="*/ 2821913 h 3337544"/>
              <a:gd name="csX524" fmla="*/ 3510550 w 3718319"/>
              <a:gd name="csY524" fmla="*/ 2957411 h 3337544"/>
              <a:gd name="csX525" fmla="*/ 3512104 w 3718319"/>
              <a:gd name="csY525" fmla="*/ 2942441 h 3337544"/>
              <a:gd name="csX526" fmla="*/ 3512881 w 3718319"/>
              <a:gd name="csY526" fmla="*/ 2889419 h 3337544"/>
              <a:gd name="csX527" fmla="*/ 3517511 w 3718319"/>
              <a:gd name="csY527" fmla="*/ 2982142 h 3337544"/>
              <a:gd name="csX528" fmla="*/ 3518278 w 3718319"/>
              <a:gd name="csY528" fmla="*/ 2882978 h 3337544"/>
              <a:gd name="csX529" fmla="*/ 3519045 w 3718319"/>
              <a:gd name="csY529" fmla="*/ 2891078 h 3337544"/>
              <a:gd name="csX530" fmla="*/ 3523622 w 3718319"/>
              <a:gd name="csY530" fmla="*/ 2989989 h 3337544"/>
              <a:gd name="csX531" fmla="*/ 3524381 w 3718319"/>
              <a:gd name="csY531" fmla="*/ 2848201 h 3337544"/>
              <a:gd name="csX532" fmla="*/ 3525139 w 3718319"/>
              <a:gd name="csY532" fmla="*/ 2928746 h 3337544"/>
              <a:gd name="csX533" fmla="*/ 3525895 w 3718319"/>
              <a:gd name="csY533" fmla="*/ 2896038 h 3337544"/>
              <a:gd name="csX534" fmla="*/ 3529665 w 3718319"/>
              <a:gd name="csY534" fmla="*/ 2980338 h 3337544"/>
              <a:gd name="csX535" fmla="*/ 3530415 w 3718319"/>
              <a:gd name="csY535" fmla="*/ 2886798 h 3337544"/>
              <a:gd name="csX536" fmla="*/ 3531164 w 3718319"/>
              <a:gd name="csY536" fmla="*/ 2918557 h 3337544"/>
              <a:gd name="csX537" fmla="*/ 3531913 w 3718319"/>
              <a:gd name="csY537" fmla="*/ 2880955 h 3337544"/>
              <a:gd name="csX538" fmla="*/ 3532661 w 3718319"/>
              <a:gd name="csY538" fmla="*/ 2864819 h 3337544"/>
              <a:gd name="csX539" fmla="*/ 3534153 w 3718319"/>
              <a:gd name="csY539" fmla="*/ 2928290 h 3337544"/>
              <a:gd name="csX540" fmla="*/ 3537124 w 3718319"/>
              <a:gd name="csY540" fmla="*/ 2868402 h 3337544"/>
              <a:gd name="csX541" fmla="*/ 3537864 w 3718319"/>
              <a:gd name="csY541" fmla="*/ 2884040 h 3337544"/>
              <a:gd name="csX542" fmla="*/ 3540078 w 3718319"/>
              <a:gd name="csY542" fmla="*/ 2839613 h 3337544"/>
              <a:gd name="csX543" fmla="*/ 3543750 w 3718319"/>
              <a:gd name="csY543" fmla="*/ 2858488 h 3337544"/>
              <a:gd name="csX544" fmla="*/ 3544481 w 3718319"/>
              <a:gd name="csY544" fmla="*/ 2854597 h 3337544"/>
              <a:gd name="csX545" fmla="*/ 3545940 w 3718319"/>
              <a:gd name="csY545" fmla="*/ 2944965 h 3337544"/>
              <a:gd name="csX546" fmla="*/ 3549571 w 3718319"/>
              <a:gd name="csY546" fmla="*/ 2883360 h 3337544"/>
              <a:gd name="csX547" fmla="*/ 3550295 w 3718319"/>
              <a:gd name="csY547" fmla="*/ 2897126 h 3337544"/>
              <a:gd name="csX548" fmla="*/ 3551017 w 3718319"/>
              <a:gd name="csY548" fmla="*/ 2938191 h 3337544"/>
              <a:gd name="csX549" fmla="*/ 3552459 w 3718319"/>
              <a:gd name="csY549" fmla="*/ 2860661 h 3337544"/>
              <a:gd name="csX550" fmla="*/ 3556046 w 3718319"/>
              <a:gd name="csY550" fmla="*/ 2917348 h 3337544"/>
              <a:gd name="csX551" fmla="*/ 3556761 w 3718319"/>
              <a:gd name="csY551" fmla="*/ 2881929 h 3337544"/>
              <a:gd name="csX552" fmla="*/ 3558187 w 3718319"/>
              <a:gd name="csY552" fmla="*/ 2892400 h 3337544"/>
              <a:gd name="csX553" fmla="*/ 3561029 w 3718319"/>
              <a:gd name="csY553" fmla="*/ 2823019 h 3337544"/>
              <a:gd name="csX554" fmla="*/ 3562444 w 3718319"/>
              <a:gd name="csY554" fmla="*/ 2831629 h 3337544"/>
              <a:gd name="csX555" fmla="*/ 3563151 w 3718319"/>
              <a:gd name="csY555" fmla="*/ 2857653 h 3337544"/>
              <a:gd name="csX556" fmla="*/ 3566667 w 3718319"/>
              <a:gd name="csY556" fmla="*/ 2865081 h 3337544"/>
              <a:gd name="csX557" fmla="*/ 3567368 w 3718319"/>
              <a:gd name="csY557" fmla="*/ 2780549 h 3337544"/>
              <a:gd name="csX558" fmla="*/ 3568766 w 3718319"/>
              <a:gd name="csY558" fmla="*/ 2824708 h 3337544"/>
              <a:gd name="csX559" fmla="*/ 3569465 w 3718319"/>
              <a:gd name="csY559" fmla="*/ 2807909 h 3337544"/>
              <a:gd name="csX560" fmla="*/ 3570858 w 3718319"/>
              <a:gd name="csY560" fmla="*/ 2853341 h 3337544"/>
              <a:gd name="csX561" fmla="*/ 3575016 w 3718319"/>
              <a:gd name="csY561" fmla="*/ 2790758 h 3337544"/>
              <a:gd name="csX562" fmla="*/ 3575705 w 3718319"/>
              <a:gd name="csY562" fmla="*/ 2846164 h 3337544"/>
              <a:gd name="csX563" fmla="*/ 3579141 w 3718319"/>
              <a:gd name="csY563" fmla="*/ 2923618 h 3337544"/>
              <a:gd name="csX564" fmla="*/ 3579826 w 3718319"/>
              <a:gd name="csY564" fmla="*/ 2807686 h 3337544"/>
              <a:gd name="csX565" fmla="*/ 3581192 w 3718319"/>
              <a:gd name="csY565" fmla="*/ 2844339 h 3337544"/>
              <a:gd name="csX566" fmla="*/ 3581874 w 3718319"/>
              <a:gd name="csY566" fmla="*/ 2888028 h 3337544"/>
              <a:gd name="csX567" fmla="*/ 3582556 w 3718319"/>
              <a:gd name="csY567" fmla="*/ 2901565 h 3337544"/>
              <a:gd name="csX568" fmla="*/ 3583236 w 3718319"/>
              <a:gd name="csY568" fmla="*/ 2837593 h 3337544"/>
              <a:gd name="csX569" fmla="*/ 3587299 w 3718319"/>
              <a:gd name="csY569" fmla="*/ 2897529 h 3337544"/>
              <a:gd name="csX570" fmla="*/ 3587974 w 3718319"/>
              <a:gd name="csY570" fmla="*/ 2846467 h 3337544"/>
              <a:gd name="csX571" fmla="*/ 3591332 w 3718319"/>
              <a:gd name="csY571" fmla="*/ 2957732 h 3337544"/>
              <a:gd name="csX572" fmla="*/ 3593337 w 3718319"/>
              <a:gd name="csY572" fmla="*/ 2879016 h 3337544"/>
              <a:gd name="csX573" fmla="*/ 3594004 w 3718319"/>
              <a:gd name="csY573" fmla="*/ 2978396 h 3337544"/>
              <a:gd name="csX574" fmla="*/ 3597326 w 3718319"/>
              <a:gd name="csY574" fmla="*/ 2885600 h 3337544"/>
              <a:gd name="csX575" fmla="*/ 3599968 w 3718319"/>
              <a:gd name="csY575" fmla="*/ 2905461 h 3337544"/>
              <a:gd name="csX576" fmla="*/ 3600626 w 3718319"/>
              <a:gd name="csY576" fmla="*/ 2958924 h 3337544"/>
              <a:gd name="csX577" fmla="*/ 3601284 w 3718319"/>
              <a:gd name="csY577" fmla="*/ 2908476 h 3337544"/>
              <a:gd name="csX578" fmla="*/ 3601942 w 3718319"/>
              <a:gd name="csY578" fmla="*/ 2988345 h 3337544"/>
              <a:gd name="csX579" fmla="*/ 3605866 w 3718319"/>
              <a:gd name="csY579" fmla="*/ 2913712 h 3337544"/>
              <a:gd name="csX580" fmla="*/ 3606518 w 3718319"/>
              <a:gd name="csY580" fmla="*/ 2960205 h 3337544"/>
              <a:gd name="csX581" fmla="*/ 3609763 w 3718319"/>
              <a:gd name="csY581" fmla="*/ 2996213 h 3337544"/>
              <a:gd name="csX582" fmla="*/ 3611055 w 3718319"/>
              <a:gd name="csY582" fmla="*/ 2897156 h 3337544"/>
              <a:gd name="csX583" fmla="*/ 3612344 w 3718319"/>
              <a:gd name="csY583" fmla="*/ 2969479 h 3337544"/>
              <a:gd name="csX584" fmla="*/ 3612988 w 3718319"/>
              <a:gd name="csY584" fmla="*/ 2960462 h 3337544"/>
              <a:gd name="csX585" fmla="*/ 3614914 w 3718319"/>
              <a:gd name="csY585" fmla="*/ 2924955 h 3337544"/>
              <a:gd name="csX586" fmla="*/ 3618109 w 3718319"/>
              <a:gd name="csY586" fmla="*/ 3073908 h 3337544"/>
              <a:gd name="csX587" fmla="*/ 3618746 w 3718319"/>
              <a:gd name="csY587" fmla="*/ 3051690 h 3337544"/>
              <a:gd name="csX588" fmla="*/ 3619382 w 3718319"/>
              <a:gd name="csY588" fmla="*/ 2986298 h 3337544"/>
              <a:gd name="csX589" fmla="*/ 3621285 w 3718319"/>
              <a:gd name="csY589" fmla="*/ 3080465 h 3337544"/>
              <a:gd name="csX590" fmla="*/ 3625071 w 3718319"/>
              <a:gd name="csY590" fmla="*/ 3065150 h 3337544"/>
              <a:gd name="csX591" fmla="*/ 3625700 w 3718319"/>
              <a:gd name="csY591" fmla="*/ 3057195 h 3337544"/>
              <a:gd name="csX592" fmla="*/ 3627581 w 3718319"/>
              <a:gd name="csY592" fmla="*/ 3107978 h 3337544"/>
              <a:gd name="csX593" fmla="*/ 3629455 w 3718319"/>
              <a:gd name="csY593" fmla="*/ 2986285 h 3337544"/>
              <a:gd name="csX594" fmla="*/ 3631324 w 3718319"/>
              <a:gd name="csY594" fmla="*/ 3079825 h 3337544"/>
              <a:gd name="csX595" fmla="*/ 3631945 w 3718319"/>
              <a:gd name="csY595" fmla="*/ 3109293 h 3337544"/>
              <a:gd name="csX596" fmla="*/ 3633804 w 3718319"/>
              <a:gd name="csY596" fmla="*/ 3126675 h 3337544"/>
              <a:gd name="csX597" fmla="*/ 3636274 w 3718319"/>
              <a:gd name="csY597" fmla="*/ 3031239 h 3337544"/>
              <a:gd name="csX598" fmla="*/ 3637504 w 3718319"/>
              <a:gd name="csY598" fmla="*/ 3077606 h 3337544"/>
              <a:gd name="csX599" fmla="*/ 3638118 w 3718319"/>
              <a:gd name="csY599" fmla="*/ 3083282 h 3337544"/>
              <a:gd name="csX600" fmla="*/ 3639344 w 3718319"/>
              <a:gd name="csY600" fmla="*/ 3030771 h 3337544"/>
              <a:gd name="csX601" fmla="*/ 3642397 w 3718319"/>
              <a:gd name="csY601" fmla="*/ 3149923 h 3337544"/>
              <a:gd name="csX602" fmla="*/ 3643613 w 3718319"/>
              <a:gd name="csY602" fmla="*/ 3097069 h 3337544"/>
              <a:gd name="csX603" fmla="*/ 3644221 w 3718319"/>
              <a:gd name="csY603" fmla="*/ 3127275 h 3337544"/>
              <a:gd name="csX604" fmla="*/ 3647246 w 3718319"/>
              <a:gd name="csY604" fmla="*/ 3013930 h 3337544"/>
              <a:gd name="csX605" fmla="*/ 3649655 w 3718319"/>
              <a:gd name="csY605" fmla="*/ 3092834 h 3337544"/>
              <a:gd name="csX606" fmla="*/ 3650256 w 3718319"/>
              <a:gd name="csY606" fmla="*/ 3090296 h 3337544"/>
              <a:gd name="csX607" fmla="*/ 3654439 w 3718319"/>
              <a:gd name="csY607" fmla="*/ 2986809 h 3337544"/>
              <a:gd name="csX608" fmla="*/ 3656223 w 3718319"/>
              <a:gd name="csY608" fmla="*/ 3022608 h 3337544"/>
              <a:gd name="csX609" fmla="*/ 3656816 w 3718319"/>
              <a:gd name="csY609" fmla="*/ 3076662 h 3337544"/>
              <a:gd name="csX610" fmla="*/ 3659772 w 3718319"/>
              <a:gd name="csY610" fmla="*/ 3007786 h 3337544"/>
              <a:gd name="csX611" fmla="*/ 3660360 w 3718319"/>
              <a:gd name="csY611" fmla="*/ 3108303 h 3337544"/>
              <a:gd name="csX612" fmla="*/ 3662124 w 3718319"/>
              <a:gd name="csY612" fmla="*/ 3069298 h 3337544"/>
              <a:gd name="csX613" fmla="*/ 3662711 w 3718319"/>
              <a:gd name="csY613" fmla="*/ 3054491 h 3337544"/>
              <a:gd name="csX614" fmla="*/ 3664467 w 3718319"/>
              <a:gd name="csY614" fmla="*/ 3107756 h 3337544"/>
              <a:gd name="csX615" fmla="*/ 3667962 w 3718319"/>
              <a:gd name="csY615" fmla="*/ 3026224 h 3337544"/>
              <a:gd name="csX616" fmla="*/ 3668542 w 3718319"/>
              <a:gd name="csY616" fmla="*/ 3088437 h 3337544"/>
              <a:gd name="csX617" fmla="*/ 3669122 w 3718319"/>
              <a:gd name="csY617" fmla="*/ 3019145 h 3337544"/>
              <a:gd name="csX618" fmla="*/ 3673737 w 3718319"/>
              <a:gd name="csY618" fmla="*/ 3143688 h 3337544"/>
              <a:gd name="csX619" fmla="*/ 3674884 w 3718319"/>
              <a:gd name="csY619" fmla="*/ 3106821 h 3337544"/>
              <a:gd name="csX620" fmla="*/ 3675457 w 3718319"/>
              <a:gd name="csY620" fmla="*/ 3052342 h 3337544"/>
              <a:gd name="csX621" fmla="*/ 3676029 w 3718319"/>
              <a:gd name="csY621" fmla="*/ 3040677 h 3337544"/>
              <a:gd name="csX622" fmla="*/ 3679450 w 3718319"/>
              <a:gd name="csY622" fmla="*/ 3181294 h 3337544"/>
              <a:gd name="csX623" fmla="*/ 3681152 w 3718319"/>
              <a:gd name="csY623" fmla="*/ 3147032 h 3337544"/>
              <a:gd name="csX624" fmla="*/ 3681718 w 3718319"/>
              <a:gd name="csY624" fmla="*/ 3202979 h 3337544"/>
              <a:gd name="csX625" fmla="*/ 3683978 w 3718319"/>
              <a:gd name="csY625" fmla="*/ 3207927 h 3337544"/>
              <a:gd name="csX626" fmla="*/ 3685104 w 3718319"/>
              <a:gd name="csY626" fmla="*/ 3084176 h 3337544"/>
              <a:gd name="csX627" fmla="*/ 3687348 w 3718319"/>
              <a:gd name="csY627" fmla="*/ 3113059 h 3337544"/>
              <a:gd name="csX628" fmla="*/ 3687908 w 3718319"/>
              <a:gd name="csY628" fmla="*/ 3095861 h 3337544"/>
              <a:gd name="csX629" fmla="*/ 3690697 w 3718319"/>
              <a:gd name="csY629" fmla="*/ 3246522 h 3337544"/>
              <a:gd name="csX630" fmla="*/ 3693473 w 3718319"/>
              <a:gd name="csY630" fmla="*/ 3203931 h 3337544"/>
              <a:gd name="csX631" fmla="*/ 3694026 w 3718319"/>
              <a:gd name="csY631" fmla="*/ 3183134 h 3337544"/>
              <a:gd name="csX632" fmla="*/ 3696234 w 3718319"/>
              <a:gd name="csY632" fmla="*/ 3148023 h 3337544"/>
              <a:gd name="csX633" fmla="*/ 3697335 w 3718319"/>
              <a:gd name="csY633" fmla="*/ 3285082 h 3337544"/>
              <a:gd name="csX634" fmla="*/ 3700076 w 3718319"/>
              <a:gd name="csY634" fmla="*/ 3228078 h 3337544"/>
              <a:gd name="csX635" fmla="*/ 3700623 w 3718319"/>
              <a:gd name="csY635" fmla="*/ 3202252 h 3337544"/>
              <a:gd name="csX636" fmla="*/ 3705518 w 3718319"/>
              <a:gd name="csY636" fmla="*/ 3302979 h 3337544"/>
              <a:gd name="csX637" fmla="*/ 3706059 w 3718319"/>
              <a:gd name="csY637" fmla="*/ 3228583 h 3337544"/>
              <a:gd name="csX638" fmla="*/ 3706599 w 3718319"/>
              <a:gd name="csY638" fmla="*/ 3267329 h 3337544"/>
              <a:gd name="csX639" fmla="*/ 3709831 w 3718319"/>
              <a:gd name="csY639" fmla="*/ 3295466 h 3337544"/>
              <a:gd name="csX640" fmla="*/ 3711440 w 3718319"/>
              <a:gd name="csY640" fmla="*/ 3218388 h 3337544"/>
              <a:gd name="csX641" fmla="*/ 3712510 w 3718319"/>
              <a:gd name="csY641" fmla="*/ 3222365 h 3337544"/>
              <a:gd name="csX642" fmla="*/ 3713044 w 3718319"/>
              <a:gd name="csY642" fmla="*/ 3273879 h 3337544"/>
              <a:gd name="csX643" fmla="*/ 3713577 w 3718319"/>
              <a:gd name="csY643" fmla="*/ 3223448 h 3337544"/>
              <a:gd name="csX644" fmla="*/ 3718320 w 3718319"/>
              <a:gd name="csY644" fmla="*/ 3337544 h 33375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</a:cxnLst>
            <a:rect l="l" t="t" r="r" b="b"/>
            <a:pathLst>
              <a:path w="3718319" h="3337544">
                <a:moveTo>
                  <a:pt x="0" y="0"/>
                </a:moveTo>
                <a:lnTo>
                  <a:pt x="372257" y="375740"/>
                </a:lnTo>
                <a:lnTo>
                  <a:pt x="590013" y="565774"/>
                </a:lnTo>
                <a:lnTo>
                  <a:pt x="744514" y="716218"/>
                </a:lnTo>
                <a:lnTo>
                  <a:pt x="864354" y="877266"/>
                </a:lnTo>
                <a:lnTo>
                  <a:pt x="962270" y="899334"/>
                </a:lnTo>
                <a:lnTo>
                  <a:pt x="1045057" y="983396"/>
                </a:lnTo>
                <a:lnTo>
                  <a:pt x="1116771" y="1167902"/>
                </a:lnTo>
                <a:lnTo>
                  <a:pt x="1180026" y="1157002"/>
                </a:lnTo>
                <a:lnTo>
                  <a:pt x="1236611" y="1225387"/>
                </a:lnTo>
                <a:lnTo>
                  <a:pt x="1287797" y="1285959"/>
                </a:lnTo>
                <a:lnTo>
                  <a:pt x="1334527" y="1192076"/>
                </a:lnTo>
                <a:lnTo>
                  <a:pt x="1377514" y="1226483"/>
                </a:lnTo>
                <a:lnTo>
                  <a:pt x="1417314" y="1131692"/>
                </a:lnTo>
                <a:lnTo>
                  <a:pt x="1454367" y="1119257"/>
                </a:lnTo>
                <a:lnTo>
                  <a:pt x="1489027" y="1163082"/>
                </a:lnTo>
                <a:lnTo>
                  <a:pt x="1521586" y="1179024"/>
                </a:lnTo>
                <a:lnTo>
                  <a:pt x="1552283" y="1280652"/>
                </a:lnTo>
                <a:lnTo>
                  <a:pt x="1581320" y="1340987"/>
                </a:lnTo>
                <a:lnTo>
                  <a:pt x="1608867" y="1502183"/>
                </a:lnTo>
                <a:lnTo>
                  <a:pt x="1635070" y="1556529"/>
                </a:lnTo>
                <a:lnTo>
                  <a:pt x="1660054" y="1412259"/>
                </a:lnTo>
                <a:lnTo>
                  <a:pt x="1683927" y="1322805"/>
                </a:lnTo>
                <a:lnTo>
                  <a:pt x="1706784" y="1232031"/>
                </a:lnTo>
                <a:lnTo>
                  <a:pt x="1728707" y="892990"/>
                </a:lnTo>
                <a:lnTo>
                  <a:pt x="1749771" y="1295843"/>
                </a:lnTo>
                <a:lnTo>
                  <a:pt x="1770039" y="1316380"/>
                </a:lnTo>
                <a:lnTo>
                  <a:pt x="1789571" y="1381448"/>
                </a:lnTo>
                <a:lnTo>
                  <a:pt x="1808417" y="1491426"/>
                </a:lnTo>
                <a:lnTo>
                  <a:pt x="1826624" y="1421897"/>
                </a:lnTo>
                <a:lnTo>
                  <a:pt x="1844234" y="1431896"/>
                </a:lnTo>
                <a:lnTo>
                  <a:pt x="1861284" y="1574011"/>
                </a:lnTo>
                <a:lnTo>
                  <a:pt x="1877810" y="1489027"/>
                </a:lnTo>
                <a:lnTo>
                  <a:pt x="1893843" y="1624526"/>
                </a:lnTo>
                <a:lnTo>
                  <a:pt x="1909411" y="1540360"/>
                </a:lnTo>
                <a:lnTo>
                  <a:pt x="1924540" y="1554930"/>
                </a:lnTo>
                <a:lnTo>
                  <a:pt x="1939255" y="1687540"/>
                </a:lnTo>
                <a:lnTo>
                  <a:pt x="1953577" y="1621737"/>
                </a:lnTo>
                <a:lnTo>
                  <a:pt x="1967527" y="1641214"/>
                </a:lnTo>
                <a:lnTo>
                  <a:pt x="1981124" y="1614488"/>
                </a:lnTo>
                <a:lnTo>
                  <a:pt x="1994385" y="1626947"/>
                </a:lnTo>
                <a:lnTo>
                  <a:pt x="2007327" y="1613510"/>
                </a:lnTo>
                <a:lnTo>
                  <a:pt x="2019964" y="1688632"/>
                </a:lnTo>
                <a:lnTo>
                  <a:pt x="2032311" y="1667094"/>
                </a:lnTo>
                <a:lnTo>
                  <a:pt x="2044380" y="1671933"/>
                </a:lnTo>
                <a:lnTo>
                  <a:pt x="2056184" y="1756935"/>
                </a:lnTo>
                <a:lnTo>
                  <a:pt x="2067734" y="1708558"/>
                </a:lnTo>
                <a:lnTo>
                  <a:pt x="2079040" y="1736820"/>
                </a:lnTo>
                <a:lnTo>
                  <a:pt x="2090114" y="1748979"/>
                </a:lnTo>
                <a:lnTo>
                  <a:pt x="2100964" y="1852809"/>
                </a:lnTo>
                <a:lnTo>
                  <a:pt x="2111599" y="1811218"/>
                </a:lnTo>
                <a:lnTo>
                  <a:pt x="2122027" y="1754043"/>
                </a:lnTo>
                <a:lnTo>
                  <a:pt x="2132257" y="1834850"/>
                </a:lnTo>
                <a:lnTo>
                  <a:pt x="2142296" y="1756344"/>
                </a:lnTo>
                <a:lnTo>
                  <a:pt x="2152151" y="1839830"/>
                </a:lnTo>
                <a:lnTo>
                  <a:pt x="2161828" y="1870708"/>
                </a:lnTo>
                <a:lnTo>
                  <a:pt x="2171333" y="1879044"/>
                </a:lnTo>
                <a:lnTo>
                  <a:pt x="2180674" y="1782946"/>
                </a:lnTo>
                <a:lnTo>
                  <a:pt x="2189854" y="1877569"/>
                </a:lnTo>
                <a:lnTo>
                  <a:pt x="2198880" y="1836040"/>
                </a:lnTo>
                <a:lnTo>
                  <a:pt x="2207757" y="1831462"/>
                </a:lnTo>
                <a:lnTo>
                  <a:pt x="2216490" y="1882362"/>
                </a:lnTo>
                <a:lnTo>
                  <a:pt x="2225083" y="1946197"/>
                </a:lnTo>
                <a:lnTo>
                  <a:pt x="2233541" y="1873021"/>
                </a:lnTo>
                <a:lnTo>
                  <a:pt x="2241868" y="1852959"/>
                </a:lnTo>
                <a:lnTo>
                  <a:pt x="2250067" y="1946238"/>
                </a:lnTo>
                <a:lnTo>
                  <a:pt x="2258143" y="1903007"/>
                </a:lnTo>
                <a:lnTo>
                  <a:pt x="2266100" y="1863747"/>
                </a:lnTo>
                <a:lnTo>
                  <a:pt x="2273940" y="1993232"/>
                </a:lnTo>
                <a:lnTo>
                  <a:pt x="2281668" y="1859665"/>
                </a:lnTo>
                <a:lnTo>
                  <a:pt x="2289285" y="1930653"/>
                </a:lnTo>
                <a:lnTo>
                  <a:pt x="2296797" y="1926713"/>
                </a:lnTo>
                <a:lnTo>
                  <a:pt x="2304205" y="1892634"/>
                </a:lnTo>
                <a:lnTo>
                  <a:pt x="2311512" y="1989183"/>
                </a:lnTo>
                <a:lnTo>
                  <a:pt x="2318721" y="2032838"/>
                </a:lnTo>
                <a:lnTo>
                  <a:pt x="2325834" y="1933802"/>
                </a:lnTo>
                <a:lnTo>
                  <a:pt x="2332854" y="1979816"/>
                </a:lnTo>
                <a:lnTo>
                  <a:pt x="2339784" y="2029181"/>
                </a:lnTo>
                <a:lnTo>
                  <a:pt x="2346625" y="1960801"/>
                </a:lnTo>
                <a:lnTo>
                  <a:pt x="2353381" y="2021767"/>
                </a:lnTo>
                <a:lnTo>
                  <a:pt x="2360053" y="1954771"/>
                </a:lnTo>
                <a:lnTo>
                  <a:pt x="2366642" y="1950687"/>
                </a:lnTo>
                <a:lnTo>
                  <a:pt x="2373152" y="2020532"/>
                </a:lnTo>
                <a:lnTo>
                  <a:pt x="2379584" y="2004475"/>
                </a:lnTo>
                <a:lnTo>
                  <a:pt x="2385940" y="2013829"/>
                </a:lnTo>
                <a:lnTo>
                  <a:pt x="2392221" y="2107714"/>
                </a:lnTo>
                <a:lnTo>
                  <a:pt x="2398430" y="1996018"/>
                </a:lnTo>
                <a:lnTo>
                  <a:pt x="2404568" y="2028599"/>
                </a:lnTo>
                <a:lnTo>
                  <a:pt x="2410636" y="2067658"/>
                </a:lnTo>
                <a:lnTo>
                  <a:pt x="2416637" y="1998605"/>
                </a:lnTo>
                <a:lnTo>
                  <a:pt x="2422571" y="2026891"/>
                </a:lnTo>
                <a:lnTo>
                  <a:pt x="2428441" y="2093616"/>
                </a:lnTo>
                <a:lnTo>
                  <a:pt x="2434247" y="2090303"/>
                </a:lnTo>
                <a:lnTo>
                  <a:pt x="2439991" y="2065220"/>
                </a:lnTo>
                <a:lnTo>
                  <a:pt x="2445673" y="2114229"/>
                </a:lnTo>
                <a:lnTo>
                  <a:pt x="2451297" y="2013552"/>
                </a:lnTo>
                <a:lnTo>
                  <a:pt x="2456863" y="2083161"/>
                </a:lnTo>
                <a:lnTo>
                  <a:pt x="2462371" y="2000205"/>
                </a:lnTo>
                <a:lnTo>
                  <a:pt x="2467823" y="2105565"/>
                </a:lnTo>
                <a:lnTo>
                  <a:pt x="2473221" y="2025961"/>
                </a:lnTo>
                <a:lnTo>
                  <a:pt x="2478565" y="2128084"/>
                </a:lnTo>
                <a:lnTo>
                  <a:pt x="2483856" y="2046352"/>
                </a:lnTo>
                <a:lnTo>
                  <a:pt x="2489095" y="2115092"/>
                </a:lnTo>
                <a:lnTo>
                  <a:pt x="2494284" y="2136107"/>
                </a:lnTo>
                <a:lnTo>
                  <a:pt x="2499424" y="2047570"/>
                </a:lnTo>
                <a:lnTo>
                  <a:pt x="2504514" y="2099662"/>
                </a:lnTo>
                <a:lnTo>
                  <a:pt x="2509557" y="2118464"/>
                </a:lnTo>
                <a:lnTo>
                  <a:pt x="2514553" y="2116512"/>
                </a:lnTo>
                <a:lnTo>
                  <a:pt x="2519503" y="2093890"/>
                </a:lnTo>
                <a:lnTo>
                  <a:pt x="2524407" y="2069182"/>
                </a:lnTo>
                <a:lnTo>
                  <a:pt x="2529268" y="2135532"/>
                </a:lnTo>
                <a:lnTo>
                  <a:pt x="2534084" y="2103804"/>
                </a:lnTo>
                <a:lnTo>
                  <a:pt x="2538858" y="2116160"/>
                </a:lnTo>
                <a:lnTo>
                  <a:pt x="2543590" y="2211780"/>
                </a:lnTo>
                <a:lnTo>
                  <a:pt x="2548281" y="2184225"/>
                </a:lnTo>
                <a:lnTo>
                  <a:pt x="2552930" y="2138347"/>
                </a:lnTo>
                <a:lnTo>
                  <a:pt x="2557540" y="2131932"/>
                </a:lnTo>
                <a:lnTo>
                  <a:pt x="2562111" y="2157932"/>
                </a:lnTo>
                <a:lnTo>
                  <a:pt x="2566643" y="2198589"/>
                </a:lnTo>
                <a:lnTo>
                  <a:pt x="2571137" y="2157616"/>
                </a:lnTo>
                <a:lnTo>
                  <a:pt x="2575594" y="2129814"/>
                </a:lnTo>
                <a:lnTo>
                  <a:pt x="2580014" y="2257119"/>
                </a:lnTo>
                <a:lnTo>
                  <a:pt x="2584399" y="2140473"/>
                </a:lnTo>
                <a:lnTo>
                  <a:pt x="2588747" y="2214916"/>
                </a:lnTo>
                <a:lnTo>
                  <a:pt x="2593061" y="2275477"/>
                </a:lnTo>
                <a:lnTo>
                  <a:pt x="2597340" y="2192111"/>
                </a:lnTo>
                <a:lnTo>
                  <a:pt x="2601586" y="2258693"/>
                </a:lnTo>
                <a:lnTo>
                  <a:pt x="2605798" y="2130486"/>
                </a:lnTo>
                <a:lnTo>
                  <a:pt x="2609977" y="2190046"/>
                </a:lnTo>
                <a:lnTo>
                  <a:pt x="2614124" y="2155715"/>
                </a:lnTo>
                <a:lnTo>
                  <a:pt x="2618240" y="2191285"/>
                </a:lnTo>
                <a:lnTo>
                  <a:pt x="2622324" y="2161203"/>
                </a:lnTo>
                <a:lnTo>
                  <a:pt x="2626377" y="2165865"/>
                </a:lnTo>
                <a:lnTo>
                  <a:pt x="2630400" y="2207442"/>
                </a:lnTo>
                <a:lnTo>
                  <a:pt x="2634393" y="2287590"/>
                </a:lnTo>
                <a:lnTo>
                  <a:pt x="2638357" y="2261232"/>
                </a:lnTo>
                <a:lnTo>
                  <a:pt x="2642291" y="2260352"/>
                </a:lnTo>
                <a:lnTo>
                  <a:pt x="2646197" y="2278848"/>
                </a:lnTo>
                <a:lnTo>
                  <a:pt x="2650074" y="2194486"/>
                </a:lnTo>
                <a:lnTo>
                  <a:pt x="2653924" y="2290069"/>
                </a:lnTo>
                <a:lnTo>
                  <a:pt x="2657747" y="2308223"/>
                </a:lnTo>
                <a:lnTo>
                  <a:pt x="2661542" y="2271394"/>
                </a:lnTo>
                <a:lnTo>
                  <a:pt x="2665311" y="2305642"/>
                </a:lnTo>
                <a:lnTo>
                  <a:pt x="2669054" y="2291943"/>
                </a:lnTo>
                <a:lnTo>
                  <a:pt x="2672770" y="2399041"/>
                </a:lnTo>
                <a:lnTo>
                  <a:pt x="2676462" y="2301131"/>
                </a:lnTo>
                <a:lnTo>
                  <a:pt x="2680127" y="2266542"/>
                </a:lnTo>
                <a:lnTo>
                  <a:pt x="2683768" y="2235047"/>
                </a:lnTo>
                <a:lnTo>
                  <a:pt x="2687385" y="2337312"/>
                </a:lnTo>
                <a:lnTo>
                  <a:pt x="2690977" y="2221482"/>
                </a:lnTo>
                <a:lnTo>
                  <a:pt x="2694546" y="2283976"/>
                </a:lnTo>
                <a:lnTo>
                  <a:pt x="2698090" y="2225775"/>
                </a:lnTo>
                <a:lnTo>
                  <a:pt x="2701612" y="2281224"/>
                </a:lnTo>
                <a:lnTo>
                  <a:pt x="2705111" y="2306187"/>
                </a:lnTo>
                <a:lnTo>
                  <a:pt x="2708587" y="2265339"/>
                </a:lnTo>
                <a:lnTo>
                  <a:pt x="2712041" y="2287213"/>
                </a:lnTo>
                <a:lnTo>
                  <a:pt x="2715472" y="2268140"/>
                </a:lnTo>
                <a:lnTo>
                  <a:pt x="2718882" y="2239818"/>
                </a:lnTo>
                <a:lnTo>
                  <a:pt x="2722270" y="2316208"/>
                </a:lnTo>
                <a:lnTo>
                  <a:pt x="2725638" y="2305087"/>
                </a:lnTo>
                <a:lnTo>
                  <a:pt x="2728984" y="2291398"/>
                </a:lnTo>
                <a:lnTo>
                  <a:pt x="2732309" y="2325466"/>
                </a:lnTo>
                <a:lnTo>
                  <a:pt x="2735614" y="2280309"/>
                </a:lnTo>
                <a:lnTo>
                  <a:pt x="2738899" y="2360136"/>
                </a:lnTo>
                <a:lnTo>
                  <a:pt x="2742164" y="2249990"/>
                </a:lnTo>
                <a:lnTo>
                  <a:pt x="2745409" y="2347446"/>
                </a:lnTo>
                <a:lnTo>
                  <a:pt x="2748634" y="2354056"/>
                </a:lnTo>
                <a:lnTo>
                  <a:pt x="2751840" y="2275295"/>
                </a:lnTo>
                <a:lnTo>
                  <a:pt x="2755028" y="2300801"/>
                </a:lnTo>
                <a:lnTo>
                  <a:pt x="2758197" y="2318621"/>
                </a:lnTo>
                <a:lnTo>
                  <a:pt x="2761346" y="2316269"/>
                </a:lnTo>
                <a:lnTo>
                  <a:pt x="2764478" y="2294703"/>
                </a:lnTo>
                <a:lnTo>
                  <a:pt x="2767592" y="2307300"/>
                </a:lnTo>
                <a:lnTo>
                  <a:pt x="2770686" y="2398921"/>
                </a:lnTo>
                <a:lnTo>
                  <a:pt x="2773765" y="2267351"/>
                </a:lnTo>
                <a:lnTo>
                  <a:pt x="2776825" y="2271105"/>
                </a:lnTo>
                <a:lnTo>
                  <a:pt x="2779867" y="2349787"/>
                </a:lnTo>
                <a:lnTo>
                  <a:pt x="2782893" y="2336667"/>
                </a:lnTo>
                <a:lnTo>
                  <a:pt x="2785901" y="2341682"/>
                </a:lnTo>
                <a:lnTo>
                  <a:pt x="2788893" y="2312803"/>
                </a:lnTo>
                <a:lnTo>
                  <a:pt x="2791869" y="2342930"/>
                </a:lnTo>
                <a:lnTo>
                  <a:pt x="2794828" y="2425041"/>
                </a:lnTo>
                <a:lnTo>
                  <a:pt x="2797770" y="2351476"/>
                </a:lnTo>
                <a:lnTo>
                  <a:pt x="2800697" y="2399712"/>
                </a:lnTo>
                <a:lnTo>
                  <a:pt x="2803608" y="2414664"/>
                </a:lnTo>
                <a:lnTo>
                  <a:pt x="2806503" y="2347359"/>
                </a:lnTo>
                <a:lnTo>
                  <a:pt x="2809383" y="2433142"/>
                </a:lnTo>
                <a:lnTo>
                  <a:pt x="2812247" y="2369421"/>
                </a:lnTo>
                <a:lnTo>
                  <a:pt x="2815097" y="2306756"/>
                </a:lnTo>
                <a:lnTo>
                  <a:pt x="2817930" y="2429826"/>
                </a:lnTo>
                <a:lnTo>
                  <a:pt x="2820750" y="2403765"/>
                </a:lnTo>
                <a:lnTo>
                  <a:pt x="2823554" y="2458465"/>
                </a:lnTo>
                <a:lnTo>
                  <a:pt x="2826344" y="2463798"/>
                </a:lnTo>
                <a:lnTo>
                  <a:pt x="2829119" y="2366386"/>
                </a:lnTo>
                <a:lnTo>
                  <a:pt x="2831881" y="2443338"/>
                </a:lnTo>
                <a:lnTo>
                  <a:pt x="2834628" y="2443055"/>
                </a:lnTo>
                <a:lnTo>
                  <a:pt x="2837361" y="2399928"/>
                </a:lnTo>
                <a:lnTo>
                  <a:pt x="2840080" y="2390585"/>
                </a:lnTo>
                <a:lnTo>
                  <a:pt x="2842785" y="2379320"/>
                </a:lnTo>
                <a:lnTo>
                  <a:pt x="2845478" y="2418370"/>
                </a:lnTo>
                <a:lnTo>
                  <a:pt x="2848156" y="2429793"/>
                </a:lnTo>
                <a:lnTo>
                  <a:pt x="2850821" y="2438067"/>
                </a:lnTo>
                <a:lnTo>
                  <a:pt x="2853473" y="2393346"/>
                </a:lnTo>
                <a:lnTo>
                  <a:pt x="2856113" y="2444468"/>
                </a:lnTo>
                <a:lnTo>
                  <a:pt x="2858739" y="2426755"/>
                </a:lnTo>
                <a:lnTo>
                  <a:pt x="2861352" y="2385659"/>
                </a:lnTo>
                <a:lnTo>
                  <a:pt x="2863953" y="2438097"/>
                </a:lnTo>
                <a:lnTo>
                  <a:pt x="2866541" y="2380880"/>
                </a:lnTo>
                <a:lnTo>
                  <a:pt x="2869117" y="2451153"/>
                </a:lnTo>
                <a:lnTo>
                  <a:pt x="2871680" y="2405145"/>
                </a:lnTo>
                <a:lnTo>
                  <a:pt x="2874232" y="2412118"/>
                </a:lnTo>
                <a:lnTo>
                  <a:pt x="2876771" y="2436880"/>
                </a:lnTo>
                <a:lnTo>
                  <a:pt x="2879298" y="2500389"/>
                </a:lnTo>
                <a:lnTo>
                  <a:pt x="2881815" y="2416454"/>
                </a:lnTo>
                <a:lnTo>
                  <a:pt x="2884318" y="2442127"/>
                </a:lnTo>
                <a:lnTo>
                  <a:pt x="2886810" y="2411932"/>
                </a:lnTo>
                <a:lnTo>
                  <a:pt x="2889291" y="2444846"/>
                </a:lnTo>
                <a:lnTo>
                  <a:pt x="2891760" y="2382742"/>
                </a:lnTo>
                <a:lnTo>
                  <a:pt x="2894217" y="2411463"/>
                </a:lnTo>
                <a:lnTo>
                  <a:pt x="2896664" y="2462648"/>
                </a:lnTo>
                <a:lnTo>
                  <a:pt x="2899100" y="2435517"/>
                </a:lnTo>
                <a:lnTo>
                  <a:pt x="2901524" y="2432529"/>
                </a:lnTo>
                <a:lnTo>
                  <a:pt x="2903938" y="2402772"/>
                </a:lnTo>
                <a:lnTo>
                  <a:pt x="2906341" y="2480359"/>
                </a:lnTo>
                <a:lnTo>
                  <a:pt x="2908733" y="2444723"/>
                </a:lnTo>
                <a:lnTo>
                  <a:pt x="2911115" y="2484468"/>
                </a:lnTo>
                <a:lnTo>
                  <a:pt x="2913486" y="2438110"/>
                </a:lnTo>
                <a:lnTo>
                  <a:pt x="2915847" y="2462344"/>
                </a:lnTo>
                <a:lnTo>
                  <a:pt x="2918197" y="2423103"/>
                </a:lnTo>
                <a:lnTo>
                  <a:pt x="2920538" y="2465329"/>
                </a:lnTo>
                <a:lnTo>
                  <a:pt x="2922868" y="2494292"/>
                </a:lnTo>
                <a:lnTo>
                  <a:pt x="2925187" y="2433099"/>
                </a:lnTo>
                <a:lnTo>
                  <a:pt x="2927497" y="2492280"/>
                </a:lnTo>
                <a:lnTo>
                  <a:pt x="2929797" y="2481082"/>
                </a:lnTo>
                <a:lnTo>
                  <a:pt x="2932087" y="2517218"/>
                </a:lnTo>
                <a:lnTo>
                  <a:pt x="2936639" y="2474578"/>
                </a:lnTo>
                <a:lnTo>
                  <a:pt x="2938900" y="2496217"/>
                </a:lnTo>
                <a:lnTo>
                  <a:pt x="2941152" y="2509414"/>
                </a:lnTo>
                <a:lnTo>
                  <a:pt x="2943394" y="2459077"/>
                </a:lnTo>
                <a:lnTo>
                  <a:pt x="2945627" y="2428618"/>
                </a:lnTo>
                <a:lnTo>
                  <a:pt x="2947851" y="2584428"/>
                </a:lnTo>
                <a:lnTo>
                  <a:pt x="2950065" y="2510705"/>
                </a:lnTo>
                <a:lnTo>
                  <a:pt x="2952271" y="2516911"/>
                </a:lnTo>
                <a:lnTo>
                  <a:pt x="2956655" y="2549002"/>
                </a:lnTo>
                <a:lnTo>
                  <a:pt x="2958834" y="2514335"/>
                </a:lnTo>
                <a:lnTo>
                  <a:pt x="2961004" y="2578404"/>
                </a:lnTo>
                <a:lnTo>
                  <a:pt x="2963165" y="2489210"/>
                </a:lnTo>
                <a:lnTo>
                  <a:pt x="2965318" y="2571719"/>
                </a:lnTo>
                <a:lnTo>
                  <a:pt x="2967462" y="2453568"/>
                </a:lnTo>
                <a:lnTo>
                  <a:pt x="2969597" y="2511215"/>
                </a:lnTo>
                <a:lnTo>
                  <a:pt x="2971724" y="2485746"/>
                </a:lnTo>
                <a:lnTo>
                  <a:pt x="2973842" y="2525057"/>
                </a:lnTo>
                <a:lnTo>
                  <a:pt x="2975953" y="2493039"/>
                </a:lnTo>
                <a:lnTo>
                  <a:pt x="2978054" y="2608344"/>
                </a:lnTo>
                <a:lnTo>
                  <a:pt x="2980148" y="2516616"/>
                </a:lnTo>
                <a:lnTo>
                  <a:pt x="2982234" y="2466235"/>
                </a:lnTo>
                <a:lnTo>
                  <a:pt x="2986381" y="2541383"/>
                </a:lnTo>
                <a:lnTo>
                  <a:pt x="2988443" y="2529137"/>
                </a:lnTo>
                <a:lnTo>
                  <a:pt x="2990497" y="2550086"/>
                </a:lnTo>
                <a:lnTo>
                  <a:pt x="2992542" y="2542626"/>
                </a:lnTo>
                <a:lnTo>
                  <a:pt x="2994581" y="2526822"/>
                </a:lnTo>
                <a:lnTo>
                  <a:pt x="2996611" y="2510014"/>
                </a:lnTo>
                <a:lnTo>
                  <a:pt x="2998634" y="2573318"/>
                </a:lnTo>
                <a:lnTo>
                  <a:pt x="3000649" y="2584997"/>
                </a:lnTo>
                <a:lnTo>
                  <a:pt x="3002657" y="2600409"/>
                </a:lnTo>
                <a:lnTo>
                  <a:pt x="3004657" y="2543239"/>
                </a:lnTo>
                <a:lnTo>
                  <a:pt x="3006650" y="2574360"/>
                </a:lnTo>
                <a:lnTo>
                  <a:pt x="3008635" y="2553381"/>
                </a:lnTo>
                <a:lnTo>
                  <a:pt x="3012584" y="2504619"/>
                </a:lnTo>
                <a:lnTo>
                  <a:pt x="3014548" y="2535710"/>
                </a:lnTo>
                <a:lnTo>
                  <a:pt x="3018453" y="2579501"/>
                </a:lnTo>
                <a:lnTo>
                  <a:pt x="3020396" y="2547979"/>
                </a:lnTo>
                <a:lnTo>
                  <a:pt x="3022331" y="2577376"/>
                </a:lnTo>
                <a:lnTo>
                  <a:pt x="3024259" y="2481063"/>
                </a:lnTo>
                <a:lnTo>
                  <a:pt x="3026181" y="2528427"/>
                </a:lnTo>
                <a:lnTo>
                  <a:pt x="3030004" y="2500102"/>
                </a:lnTo>
                <a:lnTo>
                  <a:pt x="3031905" y="2542381"/>
                </a:lnTo>
                <a:lnTo>
                  <a:pt x="3033799" y="2556978"/>
                </a:lnTo>
                <a:lnTo>
                  <a:pt x="3037568" y="2507731"/>
                </a:lnTo>
                <a:lnTo>
                  <a:pt x="3039443" y="2486789"/>
                </a:lnTo>
                <a:lnTo>
                  <a:pt x="3043172" y="2562104"/>
                </a:lnTo>
                <a:lnTo>
                  <a:pt x="3045027" y="2520801"/>
                </a:lnTo>
                <a:lnTo>
                  <a:pt x="3048718" y="2562138"/>
                </a:lnTo>
                <a:lnTo>
                  <a:pt x="3050555" y="2465193"/>
                </a:lnTo>
                <a:lnTo>
                  <a:pt x="3052384" y="2560234"/>
                </a:lnTo>
                <a:lnTo>
                  <a:pt x="3056025" y="2536297"/>
                </a:lnTo>
                <a:lnTo>
                  <a:pt x="3057836" y="2648859"/>
                </a:lnTo>
                <a:lnTo>
                  <a:pt x="3059642" y="2519252"/>
                </a:lnTo>
                <a:lnTo>
                  <a:pt x="3061441" y="2572417"/>
                </a:lnTo>
                <a:lnTo>
                  <a:pt x="3063233" y="2645444"/>
                </a:lnTo>
                <a:lnTo>
                  <a:pt x="3066802" y="2699872"/>
                </a:lnTo>
                <a:lnTo>
                  <a:pt x="3068578" y="2563464"/>
                </a:lnTo>
                <a:lnTo>
                  <a:pt x="3070347" y="2647208"/>
                </a:lnTo>
                <a:lnTo>
                  <a:pt x="3073869" y="2536233"/>
                </a:lnTo>
                <a:lnTo>
                  <a:pt x="3075621" y="2642067"/>
                </a:lnTo>
                <a:lnTo>
                  <a:pt x="3079109" y="2535068"/>
                </a:lnTo>
                <a:lnTo>
                  <a:pt x="3080844" y="2656930"/>
                </a:lnTo>
                <a:lnTo>
                  <a:pt x="3082573" y="2557706"/>
                </a:lnTo>
                <a:lnTo>
                  <a:pt x="3084297" y="2602167"/>
                </a:lnTo>
                <a:lnTo>
                  <a:pt x="3086016" y="2542638"/>
                </a:lnTo>
                <a:lnTo>
                  <a:pt x="3087729" y="2550209"/>
                </a:lnTo>
                <a:lnTo>
                  <a:pt x="3089437" y="2617630"/>
                </a:lnTo>
                <a:lnTo>
                  <a:pt x="3091139" y="2518118"/>
                </a:lnTo>
                <a:lnTo>
                  <a:pt x="3092836" y="2620047"/>
                </a:lnTo>
                <a:lnTo>
                  <a:pt x="3094527" y="2555780"/>
                </a:lnTo>
                <a:lnTo>
                  <a:pt x="3097895" y="2581128"/>
                </a:lnTo>
                <a:lnTo>
                  <a:pt x="3099570" y="2562490"/>
                </a:lnTo>
                <a:lnTo>
                  <a:pt x="3101241" y="2576373"/>
                </a:lnTo>
                <a:lnTo>
                  <a:pt x="3102906" y="2514109"/>
                </a:lnTo>
                <a:lnTo>
                  <a:pt x="3104567" y="2608286"/>
                </a:lnTo>
                <a:lnTo>
                  <a:pt x="3106221" y="2542480"/>
                </a:lnTo>
                <a:lnTo>
                  <a:pt x="3107871" y="2521179"/>
                </a:lnTo>
                <a:lnTo>
                  <a:pt x="3112791" y="2621952"/>
                </a:lnTo>
                <a:lnTo>
                  <a:pt x="3114421" y="2523325"/>
                </a:lnTo>
                <a:lnTo>
                  <a:pt x="3116046" y="2597936"/>
                </a:lnTo>
                <a:lnTo>
                  <a:pt x="3117666" y="2546701"/>
                </a:lnTo>
                <a:lnTo>
                  <a:pt x="3119281" y="2568172"/>
                </a:lnTo>
                <a:lnTo>
                  <a:pt x="3120891" y="2529962"/>
                </a:lnTo>
                <a:lnTo>
                  <a:pt x="3124098" y="2602217"/>
                </a:lnTo>
                <a:lnTo>
                  <a:pt x="3125693" y="2564657"/>
                </a:lnTo>
                <a:lnTo>
                  <a:pt x="3128872" y="2627691"/>
                </a:lnTo>
                <a:lnTo>
                  <a:pt x="3130453" y="2565228"/>
                </a:lnTo>
                <a:lnTo>
                  <a:pt x="3132030" y="2675980"/>
                </a:lnTo>
                <a:lnTo>
                  <a:pt x="3135171" y="2559184"/>
                </a:lnTo>
                <a:lnTo>
                  <a:pt x="3136735" y="2609824"/>
                </a:lnTo>
                <a:lnTo>
                  <a:pt x="3138294" y="2561237"/>
                </a:lnTo>
                <a:lnTo>
                  <a:pt x="3141398" y="2536659"/>
                </a:lnTo>
                <a:lnTo>
                  <a:pt x="3142944" y="2594418"/>
                </a:lnTo>
                <a:lnTo>
                  <a:pt x="3144484" y="2583137"/>
                </a:lnTo>
                <a:lnTo>
                  <a:pt x="3147554" y="2499724"/>
                </a:lnTo>
                <a:lnTo>
                  <a:pt x="3149082" y="2608858"/>
                </a:lnTo>
                <a:lnTo>
                  <a:pt x="3150604" y="2521164"/>
                </a:lnTo>
                <a:lnTo>
                  <a:pt x="3152124" y="2507751"/>
                </a:lnTo>
                <a:lnTo>
                  <a:pt x="3155150" y="2576952"/>
                </a:lnTo>
                <a:lnTo>
                  <a:pt x="3156656" y="2510139"/>
                </a:lnTo>
                <a:lnTo>
                  <a:pt x="3158159" y="2517151"/>
                </a:lnTo>
                <a:lnTo>
                  <a:pt x="3159657" y="2522362"/>
                </a:lnTo>
                <a:lnTo>
                  <a:pt x="3161151" y="2499704"/>
                </a:lnTo>
                <a:lnTo>
                  <a:pt x="3162640" y="2520078"/>
                </a:lnTo>
                <a:lnTo>
                  <a:pt x="3164125" y="2491118"/>
                </a:lnTo>
                <a:lnTo>
                  <a:pt x="3165607" y="2481533"/>
                </a:lnTo>
                <a:lnTo>
                  <a:pt x="3168558" y="2575750"/>
                </a:lnTo>
                <a:lnTo>
                  <a:pt x="3170027" y="2520331"/>
                </a:lnTo>
                <a:lnTo>
                  <a:pt x="3172954" y="2511950"/>
                </a:lnTo>
                <a:lnTo>
                  <a:pt x="3174412" y="2562702"/>
                </a:lnTo>
                <a:lnTo>
                  <a:pt x="3175865" y="2532237"/>
                </a:lnTo>
                <a:lnTo>
                  <a:pt x="3177315" y="2564540"/>
                </a:lnTo>
                <a:lnTo>
                  <a:pt x="3178760" y="2528158"/>
                </a:lnTo>
                <a:lnTo>
                  <a:pt x="3181640" y="2563821"/>
                </a:lnTo>
                <a:lnTo>
                  <a:pt x="3183074" y="2541856"/>
                </a:lnTo>
                <a:lnTo>
                  <a:pt x="3187353" y="2559194"/>
                </a:lnTo>
                <a:lnTo>
                  <a:pt x="3188772" y="2621974"/>
                </a:lnTo>
                <a:lnTo>
                  <a:pt x="3190187" y="2549153"/>
                </a:lnTo>
                <a:lnTo>
                  <a:pt x="3193006" y="2620840"/>
                </a:lnTo>
                <a:lnTo>
                  <a:pt x="3194411" y="2565012"/>
                </a:lnTo>
                <a:lnTo>
                  <a:pt x="3195811" y="2533913"/>
                </a:lnTo>
                <a:lnTo>
                  <a:pt x="3199991" y="2706528"/>
                </a:lnTo>
                <a:lnTo>
                  <a:pt x="3201376" y="2616823"/>
                </a:lnTo>
                <a:lnTo>
                  <a:pt x="3202759" y="2539711"/>
                </a:lnTo>
                <a:lnTo>
                  <a:pt x="3205513" y="2599024"/>
                </a:lnTo>
                <a:lnTo>
                  <a:pt x="3206884" y="2569958"/>
                </a:lnTo>
                <a:lnTo>
                  <a:pt x="3208253" y="2496616"/>
                </a:lnTo>
                <a:lnTo>
                  <a:pt x="3209618" y="2590175"/>
                </a:lnTo>
                <a:lnTo>
                  <a:pt x="3212337" y="2504441"/>
                </a:lnTo>
                <a:lnTo>
                  <a:pt x="3213692" y="2528013"/>
                </a:lnTo>
                <a:lnTo>
                  <a:pt x="3216391" y="2526542"/>
                </a:lnTo>
                <a:lnTo>
                  <a:pt x="3217735" y="2553092"/>
                </a:lnTo>
                <a:lnTo>
                  <a:pt x="3219076" y="2542752"/>
                </a:lnTo>
                <a:lnTo>
                  <a:pt x="3220413" y="2627683"/>
                </a:lnTo>
                <a:lnTo>
                  <a:pt x="3223078" y="2545088"/>
                </a:lnTo>
                <a:lnTo>
                  <a:pt x="3224406" y="2556839"/>
                </a:lnTo>
                <a:lnTo>
                  <a:pt x="3225730" y="2633195"/>
                </a:lnTo>
                <a:lnTo>
                  <a:pt x="3229685" y="2500975"/>
                </a:lnTo>
                <a:lnTo>
                  <a:pt x="3230996" y="2523842"/>
                </a:lnTo>
                <a:lnTo>
                  <a:pt x="3232304" y="2577264"/>
                </a:lnTo>
                <a:lnTo>
                  <a:pt x="3236210" y="2477341"/>
                </a:lnTo>
                <a:lnTo>
                  <a:pt x="3237506" y="2551272"/>
                </a:lnTo>
                <a:lnTo>
                  <a:pt x="3238798" y="2544642"/>
                </a:lnTo>
                <a:lnTo>
                  <a:pt x="3243937" y="2458496"/>
                </a:lnTo>
                <a:lnTo>
                  <a:pt x="3245215" y="2494908"/>
                </a:lnTo>
                <a:lnTo>
                  <a:pt x="3247760" y="2416328"/>
                </a:lnTo>
                <a:lnTo>
                  <a:pt x="3249028" y="2517789"/>
                </a:lnTo>
                <a:lnTo>
                  <a:pt x="3250294" y="2468450"/>
                </a:lnTo>
                <a:lnTo>
                  <a:pt x="3251555" y="2499759"/>
                </a:lnTo>
                <a:lnTo>
                  <a:pt x="3256574" y="2393365"/>
                </a:lnTo>
                <a:lnTo>
                  <a:pt x="3257822" y="2459069"/>
                </a:lnTo>
                <a:lnTo>
                  <a:pt x="3260309" y="2366696"/>
                </a:lnTo>
                <a:lnTo>
                  <a:pt x="3262783" y="2511749"/>
                </a:lnTo>
                <a:lnTo>
                  <a:pt x="3264017" y="2396627"/>
                </a:lnTo>
                <a:lnTo>
                  <a:pt x="3268921" y="2358885"/>
                </a:lnTo>
                <a:lnTo>
                  <a:pt x="3270140" y="2360281"/>
                </a:lnTo>
                <a:lnTo>
                  <a:pt x="3271356" y="2390255"/>
                </a:lnTo>
                <a:lnTo>
                  <a:pt x="3273781" y="2328892"/>
                </a:lnTo>
                <a:lnTo>
                  <a:pt x="3274990" y="2359335"/>
                </a:lnTo>
                <a:lnTo>
                  <a:pt x="3276196" y="2352160"/>
                </a:lnTo>
                <a:lnTo>
                  <a:pt x="3278598" y="2369666"/>
                </a:lnTo>
                <a:lnTo>
                  <a:pt x="3279795" y="2336530"/>
                </a:lnTo>
                <a:lnTo>
                  <a:pt x="3280990" y="2368268"/>
                </a:lnTo>
                <a:lnTo>
                  <a:pt x="3282182" y="2407330"/>
                </a:lnTo>
                <a:lnTo>
                  <a:pt x="3284559" y="2422521"/>
                </a:lnTo>
                <a:lnTo>
                  <a:pt x="3285743" y="2336529"/>
                </a:lnTo>
                <a:lnTo>
                  <a:pt x="3286925" y="2341656"/>
                </a:lnTo>
                <a:lnTo>
                  <a:pt x="3288104" y="2347919"/>
                </a:lnTo>
                <a:lnTo>
                  <a:pt x="3290454" y="2493006"/>
                </a:lnTo>
                <a:lnTo>
                  <a:pt x="3293960" y="2477976"/>
                </a:lnTo>
                <a:lnTo>
                  <a:pt x="3295124" y="2469247"/>
                </a:lnTo>
                <a:lnTo>
                  <a:pt x="3297444" y="2398325"/>
                </a:lnTo>
                <a:lnTo>
                  <a:pt x="3299754" y="2424580"/>
                </a:lnTo>
                <a:lnTo>
                  <a:pt x="3300905" y="2414538"/>
                </a:lnTo>
                <a:lnTo>
                  <a:pt x="3304344" y="2497730"/>
                </a:lnTo>
                <a:lnTo>
                  <a:pt x="3306625" y="2492726"/>
                </a:lnTo>
                <a:lnTo>
                  <a:pt x="3307762" y="2436392"/>
                </a:lnTo>
                <a:lnTo>
                  <a:pt x="3310028" y="2502586"/>
                </a:lnTo>
                <a:lnTo>
                  <a:pt x="3311157" y="2417270"/>
                </a:lnTo>
                <a:lnTo>
                  <a:pt x="3312284" y="2495212"/>
                </a:lnTo>
                <a:lnTo>
                  <a:pt x="3313409" y="2435371"/>
                </a:lnTo>
                <a:lnTo>
                  <a:pt x="3315651" y="2445961"/>
                </a:lnTo>
                <a:lnTo>
                  <a:pt x="3317884" y="2396910"/>
                </a:lnTo>
                <a:lnTo>
                  <a:pt x="3318997" y="2409972"/>
                </a:lnTo>
                <a:lnTo>
                  <a:pt x="3320108" y="2356386"/>
                </a:lnTo>
                <a:lnTo>
                  <a:pt x="3321216" y="2353715"/>
                </a:lnTo>
                <a:lnTo>
                  <a:pt x="3323426" y="2367059"/>
                </a:lnTo>
                <a:lnTo>
                  <a:pt x="3324528" y="2366255"/>
                </a:lnTo>
                <a:lnTo>
                  <a:pt x="3325628" y="2384600"/>
                </a:lnTo>
                <a:lnTo>
                  <a:pt x="3331091" y="2277574"/>
                </a:lnTo>
                <a:lnTo>
                  <a:pt x="3332177" y="2260411"/>
                </a:lnTo>
                <a:lnTo>
                  <a:pt x="3336499" y="2036549"/>
                </a:lnTo>
                <a:lnTo>
                  <a:pt x="3337574" y="2046406"/>
                </a:lnTo>
                <a:lnTo>
                  <a:pt x="3338647" y="2112119"/>
                </a:lnTo>
                <a:lnTo>
                  <a:pt x="3342918" y="2353731"/>
                </a:lnTo>
                <a:lnTo>
                  <a:pt x="3343981" y="2291213"/>
                </a:lnTo>
                <a:lnTo>
                  <a:pt x="3345041" y="2286980"/>
                </a:lnTo>
                <a:lnTo>
                  <a:pt x="3349261" y="2384666"/>
                </a:lnTo>
                <a:lnTo>
                  <a:pt x="3350311" y="2362059"/>
                </a:lnTo>
                <a:lnTo>
                  <a:pt x="3351360" y="2340919"/>
                </a:lnTo>
                <a:lnTo>
                  <a:pt x="3353449" y="2475455"/>
                </a:lnTo>
                <a:lnTo>
                  <a:pt x="3356568" y="2453061"/>
                </a:lnTo>
                <a:lnTo>
                  <a:pt x="3357604" y="2381005"/>
                </a:lnTo>
                <a:lnTo>
                  <a:pt x="3362753" y="2545107"/>
                </a:lnTo>
                <a:lnTo>
                  <a:pt x="3363777" y="2489960"/>
                </a:lnTo>
                <a:lnTo>
                  <a:pt x="3364799" y="2470913"/>
                </a:lnTo>
                <a:lnTo>
                  <a:pt x="3365820" y="2537009"/>
                </a:lnTo>
                <a:lnTo>
                  <a:pt x="3368868" y="2498621"/>
                </a:lnTo>
                <a:lnTo>
                  <a:pt x="3369881" y="2522947"/>
                </a:lnTo>
                <a:lnTo>
                  <a:pt x="3371900" y="2519419"/>
                </a:lnTo>
                <a:lnTo>
                  <a:pt x="3372906" y="2618838"/>
                </a:lnTo>
                <a:lnTo>
                  <a:pt x="3374914" y="2554095"/>
                </a:lnTo>
                <a:lnTo>
                  <a:pt x="3375915" y="2578231"/>
                </a:lnTo>
                <a:lnTo>
                  <a:pt x="3378907" y="2540037"/>
                </a:lnTo>
                <a:lnTo>
                  <a:pt x="3380892" y="2638658"/>
                </a:lnTo>
                <a:lnTo>
                  <a:pt x="3381882" y="2565752"/>
                </a:lnTo>
                <a:lnTo>
                  <a:pt x="3385824" y="2514816"/>
                </a:lnTo>
                <a:lnTo>
                  <a:pt x="3387784" y="2590701"/>
                </a:lnTo>
                <a:lnTo>
                  <a:pt x="3388761" y="2599752"/>
                </a:lnTo>
                <a:lnTo>
                  <a:pt x="3389737" y="2555411"/>
                </a:lnTo>
                <a:lnTo>
                  <a:pt x="3391682" y="2604532"/>
                </a:lnTo>
                <a:lnTo>
                  <a:pt x="3393621" y="2589222"/>
                </a:lnTo>
                <a:lnTo>
                  <a:pt x="3394588" y="2654374"/>
                </a:lnTo>
                <a:lnTo>
                  <a:pt x="3395553" y="2600226"/>
                </a:lnTo>
                <a:lnTo>
                  <a:pt x="3399397" y="2606940"/>
                </a:lnTo>
                <a:lnTo>
                  <a:pt x="3400353" y="2638010"/>
                </a:lnTo>
                <a:lnTo>
                  <a:pt x="3401307" y="2679438"/>
                </a:lnTo>
                <a:lnTo>
                  <a:pt x="3402261" y="2581908"/>
                </a:lnTo>
                <a:lnTo>
                  <a:pt x="3406056" y="2641364"/>
                </a:lnTo>
                <a:lnTo>
                  <a:pt x="3407001" y="2641202"/>
                </a:lnTo>
                <a:lnTo>
                  <a:pt x="3409825" y="2622060"/>
                </a:lnTo>
                <a:lnTo>
                  <a:pt x="3410763" y="2725866"/>
                </a:lnTo>
                <a:lnTo>
                  <a:pt x="3412634" y="2683859"/>
                </a:lnTo>
                <a:lnTo>
                  <a:pt x="3413568" y="2659175"/>
                </a:lnTo>
                <a:lnTo>
                  <a:pt x="3414499" y="2767379"/>
                </a:lnTo>
                <a:lnTo>
                  <a:pt x="3418209" y="2674260"/>
                </a:lnTo>
                <a:lnTo>
                  <a:pt x="3419133" y="2647109"/>
                </a:lnTo>
                <a:lnTo>
                  <a:pt x="3420974" y="2740357"/>
                </a:lnTo>
                <a:lnTo>
                  <a:pt x="3421894" y="2606925"/>
                </a:lnTo>
                <a:lnTo>
                  <a:pt x="3424641" y="2648910"/>
                </a:lnTo>
                <a:lnTo>
                  <a:pt x="3425553" y="2630949"/>
                </a:lnTo>
                <a:lnTo>
                  <a:pt x="3426464" y="2702636"/>
                </a:lnTo>
                <a:lnTo>
                  <a:pt x="3427374" y="2630699"/>
                </a:lnTo>
                <a:lnTo>
                  <a:pt x="3430996" y="2672124"/>
                </a:lnTo>
                <a:lnTo>
                  <a:pt x="3431898" y="2648556"/>
                </a:lnTo>
                <a:lnTo>
                  <a:pt x="3435491" y="2765237"/>
                </a:lnTo>
                <a:lnTo>
                  <a:pt x="3437278" y="2647059"/>
                </a:lnTo>
                <a:lnTo>
                  <a:pt x="3438169" y="2645415"/>
                </a:lnTo>
                <a:lnTo>
                  <a:pt x="3439948" y="2707225"/>
                </a:lnTo>
                <a:lnTo>
                  <a:pt x="3441720" y="2629800"/>
                </a:lnTo>
                <a:lnTo>
                  <a:pt x="3443487" y="2631098"/>
                </a:lnTo>
                <a:lnTo>
                  <a:pt x="3444368" y="2687644"/>
                </a:lnTo>
                <a:lnTo>
                  <a:pt x="3446126" y="2643371"/>
                </a:lnTo>
                <a:lnTo>
                  <a:pt x="3447879" y="2751378"/>
                </a:lnTo>
                <a:lnTo>
                  <a:pt x="3449625" y="2701532"/>
                </a:lnTo>
                <a:lnTo>
                  <a:pt x="3450496" y="2713844"/>
                </a:lnTo>
                <a:lnTo>
                  <a:pt x="3454830" y="2643540"/>
                </a:lnTo>
                <a:lnTo>
                  <a:pt x="3455693" y="2713609"/>
                </a:lnTo>
                <a:lnTo>
                  <a:pt x="3456554" y="2707980"/>
                </a:lnTo>
                <a:lnTo>
                  <a:pt x="3459986" y="2673094"/>
                </a:lnTo>
                <a:lnTo>
                  <a:pt x="3462546" y="2813066"/>
                </a:lnTo>
                <a:lnTo>
                  <a:pt x="3463396" y="2726902"/>
                </a:lnTo>
                <a:lnTo>
                  <a:pt x="3465093" y="2770046"/>
                </a:lnTo>
                <a:lnTo>
                  <a:pt x="3467628" y="2696005"/>
                </a:lnTo>
                <a:lnTo>
                  <a:pt x="3468470" y="2739029"/>
                </a:lnTo>
                <a:lnTo>
                  <a:pt x="3469312" y="2692480"/>
                </a:lnTo>
                <a:lnTo>
                  <a:pt x="3474331" y="2802937"/>
                </a:lnTo>
                <a:lnTo>
                  <a:pt x="3475163" y="2737776"/>
                </a:lnTo>
                <a:lnTo>
                  <a:pt x="3475994" y="2822832"/>
                </a:lnTo>
                <a:lnTo>
                  <a:pt x="3477651" y="2859697"/>
                </a:lnTo>
                <a:lnTo>
                  <a:pt x="3478478" y="2751519"/>
                </a:lnTo>
                <a:lnTo>
                  <a:pt x="3480951" y="2791074"/>
                </a:lnTo>
                <a:lnTo>
                  <a:pt x="3481773" y="2801002"/>
                </a:lnTo>
                <a:lnTo>
                  <a:pt x="3485048" y="2793420"/>
                </a:lnTo>
                <a:lnTo>
                  <a:pt x="3487491" y="2835997"/>
                </a:lnTo>
                <a:lnTo>
                  <a:pt x="3488303" y="2777247"/>
                </a:lnTo>
                <a:lnTo>
                  <a:pt x="3489923" y="2765360"/>
                </a:lnTo>
                <a:lnTo>
                  <a:pt x="3493148" y="2845363"/>
                </a:lnTo>
                <a:lnTo>
                  <a:pt x="3493951" y="2834931"/>
                </a:lnTo>
                <a:lnTo>
                  <a:pt x="3494753" y="2845259"/>
                </a:lnTo>
                <a:lnTo>
                  <a:pt x="3496354" y="2810879"/>
                </a:lnTo>
                <a:lnTo>
                  <a:pt x="3498746" y="2930750"/>
                </a:lnTo>
                <a:lnTo>
                  <a:pt x="3499542" y="2875217"/>
                </a:lnTo>
                <a:lnTo>
                  <a:pt x="3500335" y="2841341"/>
                </a:lnTo>
                <a:lnTo>
                  <a:pt x="3502710" y="2777526"/>
                </a:lnTo>
                <a:lnTo>
                  <a:pt x="3505074" y="2940730"/>
                </a:lnTo>
                <a:lnTo>
                  <a:pt x="3505860" y="2920480"/>
                </a:lnTo>
                <a:lnTo>
                  <a:pt x="3506644" y="2911322"/>
                </a:lnTo>
                <a:lnTo>
                  <a:pt x="3509771" y="2821913"/>
                </a:lnTo>
                <a:lnTo>
                  <a:pt x="3510550" y="2957411"/>
                </a:lnTo>
                <a:lnTo>
                  <a:pt x="3512104" y="2942441"/>
                </a:lnTo>
                <a:lnTo>
                  <a:pt x="3512881" y="2889419"/>
                </a:lnTo>
                <a:lnTo>
                  <a:pt x="3517511" y="2982142"/>
                </a:lnTo>
                <a:lnTo>
                  <a:pt x="3518278" y="2882978"/>
                </a:lnTo>
                <a:lnTo>
                  <a:pt x="3519045" y="2891078"/>
                </a:lnTo>
                <a:lnTo>
                  <a:pt x="3523622" y="2989989"/>
                </a:lnTo>
                <a:lnTo>
                  <a:pt x="3524381" y="2848201"/>
                </a:lnTo>
                <a:lnTo>
                  <a:pt x="3525139" y="2928746"/>
                </a:lnTo>
                <a:lnTo>
                  <a:pt x="3525895" y="2896038"/>
                </a:lnTo>
                <a:lnTo>
                  <a:pt x="3529665" y="2980338"/>
                </a:lnTo>
                <a:lnTo>
                  <a:pt x="3530415" y="2886798"/>
                </a:lnTo>
                <a:lnTo>
                  <a:pt x="3531164" y="2918557"/>
                </a:lnTo>
                <a:lnTo>
                  <a:pt x="3531913" y="2880955"/>
                </a:lnTo>
                <a:lnTo>
                  <a:pt x="3532661" y="2864819"/>
                </a:lnTo>
                <a:lnTo>
                  <a:pt x="3534153" y="2928290"/>
                </a:lnTo>
                <a:lnTo>
                  <a:pt x="3537124" y="2868402"/>
                </a:lnTo>
                <a:lnTo>
                  <a:pt x="3537864" y="2884040"/>
                </a:lnTo>
                <a:lnTo>
                  <a:pt x="3540078" y="2839613"/>
                </a:lnTo>
                <a:lnTo>
                  <a:pt x="3543750" y="2858488"/>
                </a:lnTo>
                <a:lnTo>
                  <a:pt x="3544481" y="2854597"/>
                </a:lnTo>
                <a:lnTo>
                  <a:pt x="3545940" y="2944965"/>
                </a:lnTo>
                <a:lnTo>
                  <a:pt x="3549571" y="2883360"/>
                </a:lnTo>
                <a:lnTo>
                  <a:pt x="3550295" y="2897126"/>
                </a:lnTo>
                <a:lnTo>
                  <a:pt x="3551017" y="2938191"/>
                </a:lnTo>
                <a:lnTo>
                  <a:pt x="3552459" y="2860661"/>
                </a:lnTo>
                <a:lnTo>
                  <a:pt x="3556046" y="2917348"/>
                </a:lnTo>
                <a:lnTo>
                  <a:pt x="3556761" y="2881929"/>
                </a:lnTo>
                <a:lnTo>
                  <a:pt x="3558187" y="2892400"/>
                </a:lnTo>
                <a:lnTo>
                  <a:pt x="3561029" y="2823019"/>
                </a:lnTo>
                <a:lnTo>
                  <a:pt x="3562444" y="2831629"/>
                </a:lnTo>
                <a:lnTo>
                  <a:pt x="3563151" y="2857653"/>
                </a:lnTo>
                <a:lnTo>
                  <a:pt x="3566667" y="2865081"/>
                </a:lnTo>
                <a:lnTo>
                  <a:pt x="3567368" y="2780549"/>
                </a:lnTo>
                <a:lnTo>
                  <a:pt x="3568766" y="2824708"/>
                </a:lnTo>
                <a:lnTo>
                  <a:pt x="3569465" y="2807909"/>
                </a:lnTo>
                <a:lnTo>
                  <a:pt x="3570858" y="2853341"/>
                </a:lnTo>
                <a:lnTo>
                  <a:pt x="3575016" y="2790758"/>
                </a:lnTo>
                <a:lnTo>
                  <a:pt x="3575705" y="2846164"/>
                </a:lnTo>
                <a:lnTo>
                  <a:pt x="3579141" y="2923618"/>
                </a:lnTo>
                <a:lnTo>
                  <a:pt x="3579826" y="2807686"/>
                </a:lnTo>
                <a:lnTo>
                  <a:pt x="3581192" y="2844339"/>
                </a:lnTo>
                <a:lnTo>
                  <a:pt x="3581874" y="2888028"/>
                </a:lnTo>
                <a:lnTo>
                  <a:pt x="3582556" y="2901565"/>
                </a:lnTo>
                <a:lnTo>
                  <a:pt x="3583236" y="2837593"/>
                </a:lnTo>
                <a:lnTo>
                  <a:pt x="3587299" y="2897529"/>
                </a:lnTo>
                <a:lnTo>
                  <a:pt x="3587974" y="2846467"/>
                </a:lnTo>
                <a:lnTo>
                  <a:pt x="3591332" y="2957732"/>
                </a:lnTo>
                <a:lnTo>
                  <a:pt x="3593337" y="2879016"/>
                </a:lnTo>
                <a:lnTo>
                  <a:pt x="3594004" y="2978396"/>
                </a:lnTo>
                <a:lnTo>
                  <a:pt x="3597326" y="2885600"/>
                </a:lnTo>
                <a:lnTo>
                  <a:pt x="3599968" y="2905461"/>
                </a:lnTo>
                <a:lnTo>
                  <a:pt x="3600626" y="2958924"/>
                </a:lnTo>
                <a:lnTo>
                  <a:pt x="3601284" y="2908476"/>
                </a:lnTo>
                <a:lnTo>
                  <a:pt x="3601942" y="2988345"/>
                </a:lnTo>
                <a:lnTo>
                  <a:pt x="3605866" y="2913712"/>
                </a:lnTo>
                <a:lnTo>
                  <a:pt x="3606518" y="2960205"/>
                </a:lnTo>
                <a:lnTo>
                  <a:pt x="3609763" y="2996213"/>
                </a:lnTo>
                <a:lnTo>
                  <a:pt x="3611055" y="2897156"/>
                </a:lnTo>
                <a:lnTo>
                  <a:pt x="3612344" y="2969479"/>
                </a:lnTo>
                <a:lnTo>
                  <a:pt x="3612988" y="2960462"/>
                </a:lnTo>
                <a:lnTo>
                  <a:pt x="3614914" y="2924955"/>
                </a:lnTo>
                <a:lnTo>
                  <a:pt x="3618109" y="3073908"/>
                </a:lnTo>
                <a:lnTo>
                  <a:pt x="3618746" y="3051690"/>
                </a:lnTo>
                <a:lnTo>
                  <a:pt x="3619382" y="2986298"/>
                </a:lnTo>
                <a:lnTo>
                  <a:pt x="3621285" y="3080465"/>
                </a:lnTo>
                <a:lnTo>
                  <a:pt x="3625071" y="3065150"/>
                </a:lnTo>
                <a:lnTo>
                  <a:pt x="3625700" y="3057195"/>
                </a:lnTo>
                <a:lnTo>
                  <a:pt x="3627581" y="3107978"/>
                </a:lnTo>
                <a:lnTo>
                  <a:pt x="3629455" y="2986285"/>
                </a:lnTo>
                <a:lnTo>
                  <a:pt x="3631324" y="3079825"/>
                </a:lnTo>
                <a:lnTo>
                  <a:pt x="3631945" y="3109293"/>
                </a:lnTo>
                <a:lnTo>
                  <a:pt x="3633804" y="3126675"/>
                </a:lnTo>
                <a:lnTo>
                  <a:pt x="3636274" y="3031239"/>
                </a:lnTo>
                <a:lnTo>
                  <a:pt x="3637504" y="3077606"/>
                </a:lnTo>
                <a:lnTo>
                  <a:pt x="3638118" y="3083282"/>
                </a:lnTo>
                <a:lnTo>
                  <a:pt x="3639344" y="3030771"/>
                </a:lnTo>
                <a:lnTo>
                  <a:pt x="3642397" y="3149923"/>
                </a:lnTo>
                <a:lnTo>
                  <a:pt x="3643613" y="3097069"/>
                </a:lnTo>
                <a:lnTo>
                  <a:pt x="3644221" y="3127275"/>
                </a:lnTo>
                <a:lnTo>
                  <a:pt x="3647246" y="3013930"/>
                </a:lnTo>
                <a:lnTo>
                  <a:pt x="3649655" y="3092834"/>
                </a:lnTo>
                <a:lnTo>
                  <a:pt x="3650256" y="3090296"/>
                </a:lnTo>
                <a:lnTo>
                  <a:pt x="3654439" y="2986809"/>
                </a:lnTo>
                <a:lnTo>
                  <a:pt x="3656223" y="3022608"/>
                </a:lnTo>
                <a:lnTo>
                  <a:pt x="3656816" y="3076662"/>
                </a:lnTo>
                <a:lnTo>
                  <a:pt x="3659772" y="3007786"/>
                </a:lnTo>
                <a:lnTo>
                  <a:pt x="3660360" y="3108303"/>
                </a:lnTo>
                <a:lnTo>
                  <a:pt x="3662124" y="3069298"/>
                </a:lnTo>
                <a:lnTo>
                  <a:pt x="3662711" y="3054491"/>
                </a:lnTo>
                <a:lnTo>
                  <a:pt x="3664467" y="3107756"/>
                </a:lnTo>
                <a:lnTo>
                  <a:pt x="3667962" y="3026224"/>
                </a:lnTo>
                <a:lnTo>
                  <a:pt x="3668542" y="3088437"/>
                </a:lnTo>
                <a:lnTo>
                  <a:pt x="3669122" y="3019145"/>
                </a:lnTo>
                <a:lnTo>
                  <a:pt x="3673737" y="3143688"/>
                </a:lnTo>
                <a:lnTo>
                  <a:pt x="3674884" y="3106821"/>
                </a:lnTo>
                <a:lnTo>
                  <a:pt x="3675457" y="3052342"/>
                </a:lnTo>
                <a:lnTo>
                  <a:pt x="3676029" y="3040677"/>
                </a:lnTo>
                <a:lnTo>
                  <a:pt x="3679450" y="3181294"/>
                </a:lnTo>
                <a:lnTo>
                  <a:pt x="3681152" y="3147032"/>
                </a:lnTo>
                <a:lnTo>
                  <a:pt x="3681718" y="3202979"/>
                </a:lnTo>
                <a:lnTo>
                  <a:pt x="3683978" y="3207927"/>
                </a:lnTo>
                <a:lnTo>
                  <a:pt x="3685104" y="3084176"/>
                </a:lnTo>
                <a:lnTo>
                  <a:pt x="3687348" y="3113059"/>
                </a:lnTo>
                <a:lnTo>
                  <a:pt x="3687908" y="3095861"/>
                </a:lnTo>
                <a:lnTo>
                  <a:pt x="3690697" y="3246522"/>
                </a:lnTo>
                <a:lnTo>
                  <a:pt x="3693473" y="3203931"/>
                </a:lnTo>
                <a:lnTo>
                  <a:pt x="3694026" y="3183134"/>
                </a:lnTo>
                <a:lnTo>
                  <a:pt x="3696234" y="3148023"/>
                </a:lnTo>
                <a:lnTo>
                  <a:pt x="3697335" y="3285082"/>
                </a:lnTo>
                <a:lnTo>
                  <a:pt x="3700076" y="3228078"/>
                </a:lnTo>
                <a:lnTo>
                  <a:pt x="3700623" y="3202252"/>
                </a:lnTo>
                <a:lnTo>
                  <a:pt x="3705518" y="3302979"/>
                </a:lnTo>
                <a:lnTo>
                  <a:pt x="3706059" y="3228583"/>
                </a:lnTo>
                <a:lnTo>
                  <a:pt x="3706599" y="3267329"/>
                </a:lnTo>
                <a:lnTo>
                  <a:pt x="3709831" y="3295466"/>
                </a:lnTo>
                <a:lnTo>
                  <a:pt x="3711440" y="3218388"/>
                </a:lnTo>
                <a:lnTo>
                  <a:pt x="3712510" y="3222365"/>
                </a:lnTo>
                <a:lnTo>
                  <a:pt x="3713044" y="3273879"/>
                </a:lnTo>
                <a:lnTo>
                  <a:pt x="3713577" y="3223448"/>
                </a:lnTo>
                <a:lnTo>
                  <a:pt x="3718320" y="3337544"/>
                </a:lnTo>
              </a:path>
            </a:pathLst>
          </a:custGeom>
          <a:noFill/>
          <a:ln w="24930" cap="flat">
            <a:solidFill>
              <a:srgbClr val="8F2D5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64" name="Freeform: Shape 563">
            <a:extLst>
              <a:ext uri="{FF2B5EF4-FFF2-40B4-BE49-F238E27FC236}">
                <a16:creationId xmlns:a16="http://schemas.microsoft.com/office/drawing/2014/main" id="{FFC48395-B265-5523-8644-14DCD4A18B1F}"/>
              </a:ext>
            </a:extLst>
          </p:cNvPr>
          <p:cNvSpPr/>
          <p:nvPr/>
        </p:nvSpPr>
        <p:spPr>
          <a:xfrm>
            <a:off x="4912678" y="6107917"/>
            <a:ext cx="7027" cy="90192"/>
          </a:xfrm>
          <a:custGeom>
            <a:avLst/>
            <a:gdLst>
              <a:gd name="csX0" fmla="*/ 0 w 7027"/>
              <a:gd name="csY0" fmla="*/ 90193 h 90192"/>
              <a:gd name="csX1" fmla="*/ 516 w 7027"/>
              <a:gd name="csY1" fmla="*/ 51758 h 90192"/>
              <a:gd name="csX2" fmla="*/ 1044 w 7027"/>
              <a:gd name="csY2" fmla="*/ 36124 h 90192"/>
              <a:gd name="csX3" fmla="*/ 5248 w 7027"/>
              <a:gd name="csY3" fmla="*/ 75250 h 90192"/>
              <a:gd name="csX4" fmla="*/ 6294 w 7027"/>
              <a:gd name="csY4" fmla="*/ 0 h 90192"/>
              <a:gd name="csX5" fmla="*/ 6816 w 7027"/>
              <a:gd name="csY5" fmla="*/ 79677 h 90192"/>
              <a:gd name="csX6" fmla="*/ 7028 w 7027"/>
              <a:gd name="csY6" fmla="*/ 90193 h 901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027" h="90192">
                <a:moveTo>
                  <a:pt x="0" y="90193"/>
                </a:moveTo>
                <a:lnTo>
                  <a:pt x="516" y="51758"/>
                </a:lnTo>
                <a:lnTo>
                  <a:pt x="1044" y="36124"/>
                </a:lnTo>
                <a:lnTo>
                  <a:pt x="5248" y="75250"/>
                </a:lnTo>
                <a:lnTo>
                  <a:pt x="6294" y="0"/>
                </a:lnTo>
                <a:lnTo>
                  <a:pt x="6816" y="79677"/>
                </a:lnTo>
                <a:lnTo>
                  <a:pt x="7028" y="90193"/>
                </a:lnTo>
              </a:path>
            </a:pathLst>
          </a:custGeom>
          <a:noFill/>
          <a:ln w="24930" cap="flat">
            <a:solidFill>
              <a:srgbClr val="8F2D5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65" name="Freeform: Shape 564">
            <a:extLst>
              <a:ext uri="{FF2B5EF4-FFF2-40B4-BE49-F238E27FC236}">
                <a16:creationId xmlns:a16="http://schemas.microsoft.com/office/drawing/2014/main" id="{FC79BBEC-EF79-16AA-93DA-21F3253DE1A4}"/>
              </a:ext>
            </a:extLst>
          </p:cNvPr>
          <p:cNvSpPr/>
          <p:nvPr/>
        </p:nvSpPr>
        <p:spPr>
          <a:xfrm>
            <a:off x="4921807" y="6154861"/>
            <a:ext cx="2581" cy="43248"/>
          </a:xfrm>
          <a:custGeom>
            <a:avLst/>
            <a:gdLst>
              <a:gd name="csX0" fmla="*/ 0 w 2581"/>
              <a:gd name="csY0" fmla="*/ 43249 h 43248"/>
              <a:gd name="csX1" fmla="*/ 1328 w 2581"/>
              <a:gd name="csY1" fmla="*/ 0 h 43248"/>
              <a:gd name="csX2" fmla="*/ 2581 w 2581"/>
              <a:gd name="csY2" fmla="*/ 43249 h 432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581" h="43248">
                <a:moveTo>
                  <a:pt x="0" y="43249"/>
                </a:moveTo>
                <a:lnTo>
                  <a:pt x="1328" y="0"/>
                </a:lnTo>
                <a:lnTo>
                  <a:pt x="2581" y="43249"/>
                </a:lnTo>
              </a:path>
            </a:pathLst>
          </a:custGeom>
          <a:noFill/>
          <a:ln w="24930" cap="flat">
            <a:solidFill>
              <a:srgbClr val="8F2D5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66" name="Freeform: Shape 565">
            <a:extLst>
              <a:ext uri="{FF2B5EF4-FFF2-40B4-BE49-F238E27FC236}">
                <a16:creationId xmlns:a16="http://schemas.microsoft.com/office/drawing/2014/main" id="{BA45968E-6B71-41FA-AB30-A0C9E6D4B186}"/>
              </a:ext>
            </a:extLst>
          </p:cNvPr>
          <p:cNvSpPr/>
          <p:nvPr/>
        </p:nvSpPr>
        <p:spPr>
          <a:xfrm>
            <a:off x="4926640" y="6171872"/>
            <a:ext cx="2184" cy="26237"/>
          </a:xfrm>
          <a:custGeom>
            <a:avLst/>
            <a:gdLst>
              <a:gd name="csX0" fmla="*/ 0 w 2184"/>
              <a:gd name="csY0" fmla="*/ 26238 h 26237"/>
              <a:gd name="csX1" fmla="*/ 1140 w 2184"/>
              <a:gd name="csY1" fmla="*/ 0 h 26237"/>
              <a:gd name="csX2" fmla="*/ 2184 w 2184"/>
              <a:gd name="csY2" fmla="*/ 26238 h 262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84" h="26237">
                <a:moveTo>
                  <a:pt x="0" y="26238"/>
                </a:moveTo>
                <a:lnTo>
                  <a:pt x="1140" y="0"/>
                </a:lnTo>
                <a:lnTo>
                  <a:pt x="2184" y="26238"/>
                </a:lnTo>
              </a:path>
            </a:pathLst>
          </a:custGeom>
          <a:noFill/>
          <a:ln w="24930" cap="flat">
            <a:solidFill>
              <a:srgbClr val="8F2D5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67" name="Freeform: Shape 566">
            <a:extLst>
              <a:ext uri="{FF2B5EF4-FFF2-40B4-BE49-F238E27FC236}">
                <a16:creationId xmlns:a16="http://schemas.microsoft.com/office/drawing/2014/main" id="{FEDC4F2F-63BE-A80B-6D70-F0B991624DAF}"/>
              </a:ext>
            </a:extLst>
          </p:cNvPr>
          <p:cNvSpPr/>
          <p:nvPr/>
        </p:nvSpPr>
        <p:spPr>
          <a:xfrm>
            <a:off x="4960101" y="6166530"/>
            <a:ext cx="3757" cy="31579"/>
          </a:xfrm>
          <a:custGeom>
            <a:avLst/>
            <a:gdLst>
              <a:gd name="csX0" fmla="*/ 0 w 3757"/>
              <a:gd name="csY0" fmla="*/ 31580 h 31579"/>
              <a:gd name="csX1" fmla="*/ 570 w 3757"/>
              <a:gd name="csY1" fmla="*/ 0 h 31579"/>
              <a:gd name="csX2" fmla="*/ 2982 w 3757"/>
              <a:gd name="csY2" fmla="*/ 31370 h 31579"/>
              <a:gd name="csX3" fmla="*/ 3464 w 3757"/>
              <a:gd name="csY3" fmla="*/ 3499 h 31579"/>
              <a:gd name="csX4" fmla="*/ 3758 w 3757"/>
              <a:gd name="csY4" fmla="*/ 31580 h 315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757" h="31579">
                <a:moveTo>
                  <a:pt x="0" y="31580"/>
                </a:moveTo>
                <a:lnTo>
                  <a:pt x="570" y="0"/>
                </a:lnTo>
                <a:lnTo>
                  <a:pt x="2982" y="31370"/>
                </a:lnTo>
                <a:lnTo>
                  <a:pt x="3464" y="3499"/>
                </a:lnTo>
                <a:lnTo>
                  <a:pt x="3758" y="31580"/>
                </a:lnTo>
              </a:path>
            </a:pathLst>
          </a:custGeom>
          <a:noFill/>
          <a:ln w="24930" cap="flat">
            <a:solidFill>
              <a:srgbClr val="8F2D5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68" name="Freeform: Shape 567">
            <a:extLst>
              <a:ext uri="{FF2B5EF4-FFF2-40B4-BE49-F238E27FC236}">
                <a16:creationId xmlns:a16="http://schemas.microsoft.com/office/drawing/2014/main" id="{5EB35756-27FA-A65B-5A77-195662D5930E}"/>
              </a:ext>
            </a:extLst>
          </p:cNvPr>
          <p:cNvSpPr/>
          <p:nvPr/>
        </p:nvSpPr>
        <p:spPr>
          <a:xfrm>
            <a:off x="5093847" y="6160360"/>
            <a:ext cx="414" cy="37749"/>
          </a:xfrm>
          <a:custGeom>
            <a:avLst/>
            <a:gdLst>
              <a:gd name="csX0" fmla="*/ 0 w 414"/>
              <a:gd name="csY0" fmla="*/ 37750 h 37749"/>
              <a:gd name="csX1" fmla="*/ 126 w 414"/>
              <a:gd name="csY1" fmla="*/ 0 h 37749"/>
              <a:gd name="csX2" fmla="*/ 415 w 414"/>
              <a:gd name="csY2" fmla="*/ 37750 h 37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14" h="37749">
                <a:moveTo>
                  <a:pt x="0" y="37750"/>
                </a:moveTo>
                <a:lnTo>
                  <a:pt x="126" y="0"/>
                </a:lnTo>
                <a:lnTo>
                  <a:pt x="415" y="37750"/>
                </a:lnTo>
              </a:path>
            </a:pathLst>
          </a:custGeom>
          <a:noFill/>
          <a:ln w="24930" cap="flat">
            <a:solidFill>
              <a:srgbClr val="8F2D5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69" name="Freeform: Shape 568">
            <a:extLst>
              <a:ext uri="{FF2B5EF4-FFF2-40B4-BE49-F238E27FC236}">
                <a16:creationId xmlns:a16="http://schemas.microsoft.com/office/drawing/2014/main" id="{12B86CC0-7096-D0CB-8916-0DD8EAC16999}"/>
              </a:ext>
            </a:extLst>
          </p:cNvPr>
          <p:cNvSpPr/>
          <p:nvPr/>
        </p:nvSpPr>
        <p:spPr>
          <a:xfrm>
            <a:off x="5094514" y="6183125"/>
            <a:ext cx="1794" cy="14985"/>
          </a:xfrm>
          <a:custGeom>
            <a:avLst/>
            <a:gdLst>
              <a:gd name="csX0" fmla="*/ 0 w 1794"/>
              <a:gd name="csY0" fmla="*/ 14985 h 14985"/>
              <a:gd name="csX1" fmla="*/ 213 w 1794"/>
              <a:gd name="csY1" fmla="*/ 0 h 14985"/>
              <a:gd name="csX2" fmla="*/ 1794 w 1794"/>
              <a:gd name="csY2" fmla="*/ 14985 h 149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94" h="14985">
                <a:moveTo>
                  <a:pt x="0" y="14985"/>
                </a:moveTo>
                <a:lnTo>
                  <a:pt x="213" y="0"/>
                </a:lnTo>
                <a:lnTo>
                  <a:pt x="1794" y="14985"/>
                </a:lnTo>
              </a:path>
            </a:pathLst>
          </a:custGeom>
          <a:noFill/>
          <a:ln w="24930" cap="flat">
            <a:solidFill>
              <a:srgbClr val="8F2D5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70" name="Freeform: Shape 569">
            <a:extLst>
              <a:ext uri="{FF2B5EF4-FFF2-40B4-BE49-F238E27FC236}">
                <a16:creationId xmlns:a16="http://schemas.microsoft.com/office/drawing/2014/main" id="{FE8A2E54-DB40-630D-F0D2-838B722B5C8F}"/>
              </a:ext>
            </a:extLst>
          </p:cNvPr>
          <p:cNvSpPr/>
          <p:nvPr/>
        </p:nvSpPr>
        <p:spPr>
          <a:xfrm>
            <a:off x="5098300" y="5989202"/>
            <a:ext cx="8617" cy="208907"/>
          </a:xfrm>
          <a:custGeom>
            <a:avLst/>
            <a:gdLst>
              <a:gd name="csX0" fmla="*/ 0 w 8617"/>
              <a:gd name="csY0" fmla="*/ 208908 h 208907"/>
              <a:gd name="csX1" fmla="*/ 1674 w 8617"/>
              <a:gd name="csY1" fmla="*/ 61938 h 208907"/>
              <a:gd name="csX2" fmla="*/ 2047 w 8617"/>
              <a:gd name="csY2" fmla="*/ 158803 h 208907"/>
              <a:gd name="csX3" fmla="*/ 2420 w 8617"/>
              <a:gd name="csY3" fmla="*/ 60277 h 208907"/>
              <a:gd name="csX4" fmla="*/ 4279 w 8617"/>
              <a:gd name="csY4" fmla="*/ 0 h 208907"/>
              <a:gd name="csX5" fmla="*/ 6870 w 8617"/>
              <a:gd name="csY5" fmla="*/ 173964 h 208907"/>
              <a:gd name="csX6" fmla="*/ 8346 w 8617"/>
              <a:gd name="csY6" fmla="*/ 142868 h 208907"/>
              <a:gd name="csX7" fmla="*/ 8617 w 8617"/>
              <a:gd name="csY7" fmla="*/ 208908 h 2089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8617" h="208907">
                <a:moveTo>
                  <a:pt x="0" y="208908"/>
                </a:moveTo>
                <a:lnTo>
                  <a:pt x="1674" y="61938"/>
                </a:lnTo>
                <a:lnTo>
                  <a:pt x="2047" y="158803"/>
                </a:lnTo>
                <a:lnTo>
                  <a:pt x="2420" y="60277"/>
                </a:lnTo>
                <a:lnTo>
                  <a:pt x="4279" y="0"/>
                </a:lnTo>
                <a:lnTo>
                  <a:pt x="6870" y="173964"/>
                </a:lnTo>
                <a:lnTo>
                  <a:pt x="8346" y="142868"/>
                </a:lnTo>
                <a:lnTo>
                  <a:pt x="8617" y="208908"/>
                </a:lnTo>
              </a:path>
            </a:pathLst>
          </a:custGeom>
          <a:noFill/>
          <a:ln w="24930" cap="flat">
            <a:solidFill>
              <a:srgbClr val="8F2D5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71" name="Freeform: Shape 570">
            <a:extLst>
              <a:ext uri="{FF2B5EF4-FFF2-40B4-BE49-F238E27FC236}">
                <a16:creationId xmlns:a16="http://schemas.microsoft.com/office/drawing/2014/main" id="{BAD6517D-91F5-4CDA-C422-2FCAB0DEC2CD}"/>
              </a:ext>
            </a:extLst>
          </p:cNvPr>
          <p:cNvSpPr/>
          <p:nvPr/>
        </p:nvSpPr>
        <p:spPr>
          <a:xfrm>
            <a:off x="5107351" y="6118886"/>
            <a:ext cx="2457" cy="79223"/>
          </a:xfrm>
          <a:custGeom>
            <a:avLst/>
            <a:gdLst>
              <a:gd name="csX0" fmla="*/ 0 w 2457"/>
              <a:gd name="csY0" fmla="*/ 79224 h 79223"/>
              <a:gd name="csX1" fmla="*/ 1133 w 2457"/>
              <a:gd name="csY1" fmla="*/ 0 h 79223"/>
              <a:gd name="csX2" fmla="*/ 2457 w 2457"/>
              <a:gd name="csY2" fmla="*/ 79224 h 792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457" h="79223">
                <a:moveTo>
                  <a:pt x="0" y="79224"/>
                </a:moveTo>
                <a:lnTo>
                  <a:pt x="1133" y="0"/>
                </a:lnTo>
                <a:lnTo>
                  <a:pt x="2457" y="79224"/>
                </a:lnTo>
              </a:path>
            </a:pathLst>
          </a:custGeom>
          <a:noFill/>
          <a:ln w="24930" cap="flat">
            <a:solidFill>
              <a:srgbClr val="8F2D5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80" name="Freeform: Shape 579">
            <a:extLst>
              <a:ext uri="{FF2B5EF4-FFF2-40B4-BE49-F238E27FC236}">
                <a16:creationId xmlns:a16="http://schemas.microsoft.com/office/drawing/2014/main" id="{6BC1017E-2267-9D18-3AB2-88B38599B6D5}"/>
              </a:ext>
            </a:extLst>
          </p:cNvPr>
          <p:cNvSpPr/>
          <p:nvPr/>
        </p:nvSpPr>
        <p:spPr>
          <a:xfrm>
            <a:off x="3200828" y="2828530"/>
            <a:ext cx="2875025" cy="833557"/>
          </a:xfrm>
          <a:custGeom>
            <a:avLst/>
            <a:gdLst>
              <a:gd name="csX0" fmla="*/ 2875026 w 2875025"/>
              <a:gd name="csY0" fmla="*/ 833558 h 833557"/>
              <a:gd name="csX1" fmla="*/ 2875026 w 2875025"/>
              <a:gd name="csY1" fmla="*/ 0 h 833557"/>
              <a:gd name="csX2" fmla="*/ 0 w 2875025"/>
              <a:gd name="csY2" fmla="*/ 0 h 833557"/>
              <a:gd name="csX3" fmla="*/ 0 w 2875025"/>
              <a:gd name="csY3" fmla="*/ 833558 h 8335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875025" h="833557">
                <a:moveTo>
                  <a:pt x="2875026" y="833558"/>
                </a:moveTo>
                <a:lnTo>
                  <a:pt x="2875026" y="0"/>
                </a:lnTo>
                <a:lnTo>
                  <a:pt x="0" y="0"/>
                </a:lnTo>
                <a:lnTo>
                  <a:pt x="0" y="833558"/>
                </a:lnTo>
                <a:close/>
              </a:path>
            </a:pathLst>
          </a:custGeom>
          <a:solidFill>
            <a:srgbClr val="FFFFFF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81" name="Freeform: Shape 580">
            <a:extLst>
              <a:ext uri="{FF2B5EF4-FFF2-40B4-BE49-F238E27FC236}">
                <a16:creationId xmlns:a16="http://schemas.microsoft.com/office/drawing/2014/main" id="{43C0D076-8870-68D0-2A38-B8B14FA6543F}"/>
              </a:ext>
            </a:extLst>
          </p:cNvPr>
          <p:cNvSpPr/>
          <p:nvPr/>
        </p:nvSpPr>
        <p:spPr>
          <a:xfrm>
            <a:off x="3503507" y="2864723"/>
            <a:ext cx="111759" cy="119714"/>
          </a:xfrm>
          <a:custGeom>
            <a:avLst/>
            <a:gdLst>
              <a:gd name="csX0" fmla="*/ 29249 w 111759"/>
              <a:gd name="csY0" fmla="*/ 98602 h 119714"/>
              <a:gd name="csX1" fmla="*/ 43755 w 111759"/>
              <a:gd name="csY1" fmla="*/ 109949 h 119714"/>
              <a:gd name="csX2" fmla="*/ 61615 w 111759"/>
              <a:gd name="csY2" fmla="*/ 114044 h 119714"/>
              <a:gd name="csX3" fmla="*/ 78305 w 111759"/>
              <a:gd name="csY3" fmla="*/ 109403 h 119714"/>
              <a:gd name="csX4" fmla="*/ 85792 w 111759"/>
              <a:gd name="csY4" fmla="*/ 96106 h 119714"/>
              <a:gd name="csX5" fmla="*/ 85792 w 111759"/>
              <a:gd name="csY5" fmla="*/ 82302 h 119714"/>
              <a:gd name="csX6" fmla="*/ 65203 w 111759"/>
              <a:gd name="csY6" fmla="*/ 77076 h 119714"/>
              <a:gd name="csX7" fmla="*/ 65203 w 111759"/>
              <a:gd name="csY7" fmla="*/ 71305 h 119714"/>
              <a:gd name="csX8" fmla="*/ 112386 w 111759"/>
              <a:gd name="csY8" fmla="*/ 71305 h 119714"/>
              <a:gd name="csX9" fmla="*/ 112386 w 111759"/>
              <a:gd name="csY9" fmla="*/ 77076 h 119714"/>
              <a:gd name="csX10" fmla="*/ 104120 w 111759"/>
              <a:gd name="csY10" fmla="*/ 77934 h 119714"/>
              <a:gd name="csX11" fmla="*/ 101078 w 111759"/>
              <a:gd name="csY11" fmla="*/ 82302 h 119714"/>
              <a:gd name="csX12" fmla="*/ 101078 w 111759"/>
              <a:gd name="csY12" fmla="*/ 114746 h 119714"/>
              <a:gd name="csX13" fmla="*/ 100610 w 111759"/>
              <a:gd name="csY13" fmla="*/ 115798 h 119714"/>
              <a:gd name="csX14" fmla="*/ 99596 w 111759"/>
              <a:gd name="csY14" fmla="*/ 116228 h 119714"/>
              <a:gd name="csX15" fmla="*/ 94488 w 111759"/>
              <a:gd name="csY15" fmla="*/ 112601 h 119714"/>
              <a:gd name="csX16" fmla="*/ 88833 w 111759"/>
              <a:gd name="csY16" fmla="*/ 106167 h 119714"/>
              <a:gd name="csX17" fmla="*/ 76199 w 111759"/>
              <a:gd name="csY17" fmla="*/ 116462 h 119714"/>
              <a:gd name="csX18" fmla="*/ 58183 w 111759"/>
              <a:gd name="csY18" fmla="*/ 119815 h 119714"/>
              <a:gd name="csX19" fmla="*/ 29054 w 111759"/>
              <a:gd name="csY19" fmla="*/ 111587 h 119714"/>
              <a:gd name="csX20" fmla="*/ 8270 w 111759"/>
              <a:gd name="csY20" fmla="*/ 89555 h 119714"/>
              <a:gd name="csX21" fmla="*/ 627 w 111759"/>
              <a:gd name="csY21" fmla="*/ 59919 h 119714"/>
              <a:gd name="csX22" fmla="*/ 5033 w 111759"/>
              <a:gd name="csY22" fmla="*/ 37263 h 119714"/>
              <a:gd name="csX23" fmla="*/ 17355 w 111759"/>
              <a:gd name="csY23" fmla="*/ 17882 h 119714"/>
              <a:gd name="csX24" fmla="*/ 35800 w 111759"/>
              <a:gd name="csY24" fmla="*/ 4819 h 119714"/>
              <a:gd name="csX25" fmla="*/ 58183 w 111759"/>
              <a:gd name="csY25" fmla="*/ 101 h 119714"/>
              <a:gd name="csX26" fmla="*/ 74288 w 111759"/>
              <a:gd name="csY26" fmla="*/ 3766 h 119714"/>
              <a:gd name="csX27" fmla="*/ 87898 w 111759"/>
              <a:gd name="csY27" fmla="*/ 14060 h 119714"/>
              <a:gd name="csX28" fmla="*/ 97412 w 111759"/>
              <a:gd name="csY28" fmla="*/ 568 h 119714"/>
              <a:gd name="csX29" fmla="*/ 98582 w 111759"/>
              <a:gd name="csY29" fmla="*/ 101 h 119714"/>
              <a:gd name="csX30" fmla="*/ 99752 w 111759"/>
              <a:gd name="csY30" fmla="*/ 101 h 119714"/>
              <a:gd name="csX31" fmla="*/ 100649 w 111759"/>
              <a:gd name="csY31" fmla="*/ 490 h 119714"/>
              <a:gd name="csX32" fmla="*/ 101078 w 111759"/>
              <a:gd name="csY32" fmla="*/ 1426 h 119714"/>
              <a:gd name="csX33" fmla="*/ 101078 w 111759"/>
              <a:gd name="csY33" fmla="*/ 45959 h 119714"/>
              <a:gd name="csX34" fmla="*/ 99752 w 111759"/>
              <a:gd name="csY34" fmla="*/ 47362 h 119714"/>
              <a:gd name="csX35" fmla="*/ 96788 w 111759"/>
              <a:gd name="csY35" fmla="*/ 47362 h 119714"/>
              <a:gd name="csX36" fmla="*/ 95229 w 111759"/>
              <a:gd name="csY36" fmla="*/ 45959 h 119714"/>
              <a:gd name="csX37" fmla="*/ 93357 w 111759"/>
              <a:gd name="csY37" fmla="*/ 35313 h 119714"/>
              <a:gd name="csX38" fmla="*/ 88561 w 111759"/>
              <a:gd name="csY38" fmla="*/ 24160 h 119714"/>
              <a:gd name="csX39" fmla="*/ 81736 w 111759"/>
              <a:gd name="csY39" fmla="*/ 14918 h 119714"/>
              <a:gd name="csX40" fmla="*/ 60523 w 111759"/>
              <a:gd name="csY40" fmla="*/ 5872 h 119714"/>
              <a:gd name="csX41" fmla="*/ 42976 w 111759"/>
              <a:gd name="csY41" fmla="*/ 9966 h 119714"/>
              <a:gd name="csX42" fmla="*/ 28937 w 111759"/>
              <a:gd name="csY42" fmla="*/ 21314 h 119714"/>
              <a:gd name="csX43" fmla="*/ 20514 w 111759"/>
              <a:gd name="csY43" fmla="*/ 38900 h 119714"/>
              <a:gd name="csX44" fmla="*/ 18174 w 111759"/>
              <a:gd name="csY44" fmla="*/ 59919 h 119714"/>
              <a:gd name="csX45" fmla="*/ 29249 w 111759"/>
              <a:gd name="csY45" fmla="*/ 98602 h 119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11759" h="119714">
                <a:moveTo>
                  <a:pt x="29249" y="98602"/>
                </a:moveTo>
                <a:cubicBezTo>
                  <a:pt x="33200" y="103437"/>
                  <a:pt x="38036" y="107220"/>
                  <a:pt x="43755" y="109949"/>
                </a:cubicBezTo>
                <a:cubicBezTo>
                  <a:pt x="49475" y="112679"/>
                  <a:pt x="55428" y="114044"/>
                  <a:pt x="61615" y="114044"/>
                </a:cubicBezTo>
                <a:cubicBezTo>
                  <a:pt x="67750" y="114044"/>
                  <a:pt x="73314" y="112497"/>
                  <a:pt x="78305" y="109403"/>
                </a:cubicBezTo>
                <a:cubicBezTo>
                  <a:pt x="83296" y="106310"/>
                  <a:pt x="85792" y="101877"/>
                  <a:pt x="85792" y="96106"/>
                </a:cubicBezTo>
                <a:lnTo>
                  <a:pt x="85792" y="82302"/>
                </a:lnTo>
                <a:cubicBezTo>
                  <a:pt x="85792" y="78818"/>
                  <a:pt x="78929" y="77076"/>
                  <a:pt x="65203" y="77076"/>
                </a:cubicBezTo>
                <a:lnTo>
                  <a:pt x="65203" y="71305"/>
                </a:lnTo>
                <a:lnTo>
                  <a:pt x="112386" y="71305"/>
                </a:lnTo>
                <a:lnTo>
                  <a:pt x="112386" y="77076"/>
                </a:lnTo>
                <a:cubicBezTo>
                  <a:pt x="108903" y="77076"/>
                  <a:pt x="106147" y="77362"/>
                  <a:pt x="104120" y="77934"/>
                </a:cubicBezTo>
                <a:cubicBezTo>
                  <a:pt x="102092" y="78506"/>
                  <a:pt x="101078" y="79962"/>
                  <a:pt x="101078" y="82302"/>
                </a:cubicBezTo>
                <a:lnTo>
                  <a:pt x="101078" y="114746"/>
                </a:lnTo>
                <a:cubicBezTo>
                  <a:pt x="101078" y="115162"/>
                  <a:pt x="100922" y="115513"/>
                  <a:pt x="100610" y="115798"/>
                </a:cubicBezTo>
                <a:cubicBezTo>
                  <a:pt x="100298" y="116085"/>
                  <a:pt x="99960" y="116228"/>
                  <a:pt x="99596" y="116228"/>
                </a:cubicBezTo>
                <a:cubicBezTo>
                  <a:pt x="98556" y="116228"/>
                  <a:pt x="96853" y="115019"/>
                  <a:pt x="94488" y="112601"/>
                </a:cubicBezTo>
                <a:cubicBezTo>
                  <a:pt x="92122" y="110183"/>
                  <a:pt x="90237" y="108039"/>
                  <a:pt x="88833" y="106167"/>
                </a:cubicBezTo>
                <a:cubicBezTo>
                  <a:pt x="86130" y="110794"/>
                  <a:pt x="81918" y="114226"/>
                  <a:pt x="76199" y="116462"/>
                </a:cubicBezTo>
                <a:cubicBezTo>
                  <a:pt x="70480" y="118697"/>
                  <a:pt x="64474" y="119815"/>
                  <a:pt x="58183" y="119815"/>
                </a:cubicBezTo>
                <a:cubicBezTo>
                  <a:pt x="47525" y="119815"/>
                  <a:pt x="37815" y="117072"/>
                  <a:pt x="29054" y="111587"/>
                </a:cubicBezTo>
                <a:cubicBezTo>
                  <a:pt x="20293" y="106102"/>
                  <a:pt x="13365" y="98758"/>
                  <a:pt x="8270" y="89555"/>
                </a:cubicBezTo>
                <a:cubicBezTo>
                  <a:pt x="3174" y="80352"/>
                  <a:pt x="627" y="70473"/>
                  <a:pt x="627" y="59919"/>
                </a:cubicBezTo>
                <a:cubicBezTo>
                  <a:pt x="627" y="52172"/>
                  <a:pt x="2096" y="44620"/>
                  <a:pt x="5033" y="37263"/>
                </a:cubicBezTo>
                <a:cubicBezTo>
                  <a:pt x="7971" y="29905"/>
                  <a:pt x="12078" y="23445"/>
                  <a:pt x="17355" y="17882"/>
                </a:cubicBezTo>
                <a:cubicBezTo>
                  <a:pt x="22633" y="12319"/>
                  <a:pt x="28781" y="7964"/>
                  <a:pt x="35800" y="4819"/>
                </a:cubicBezTo>
                <a:cubicBezTo>
                  <a:pt x="42819" y="1673"/>
                  <a:pt x="50280" y="101"/>
                  <a:pt x="58183" y="101"/>
                </a:cubicBezTo>
                <a:cubicBezTo>
                  <a:pt x="63851" y="101"/>
                  <a:pt x="69219" y="1322"/>
                  <a:pt x="74288" y="3766"/>
                </a:cubicBezTo>
                <a:cubicBezTo>
                  <a:pt x="79358" y="6209"/>
                  <a:pt x="83894" y="9641"/>
                  <a:pt x="87898" y="14060"/>
                </a:cubicBezTo>
                <a:lnTo>
                  <a:pt x="97412" y="568"/>
                </a:lnTo>
                <a:cubicBezTo>
                  <a:pt x="98088" y="256"/>
                  <a:pt x="98478" y="101"/>
                  <a:pt x="98582" y="101"/>
                </a:cubicBezTo>
                <a:lnTo>
                  <a:pt x="99752" y="101"/>
                </a:lnTo>
                <a:cubicBezTo>
                  <a:pt x="100064" y="101"/>
                  <a:pt x="100363" y="230"/>
                  <a:pt x="100649" y="490"/>
                </a:cubicBezTo>
                <a:cubicBezTo>
                  <a:pt x="100935" y="750"/>
                  <a:pt x="101078" y="1062"/>
                  <a:pt x="101078" y="1426"/>
                </a:cubicBezTo>
                <a:lnTo>
                  <a:pt x="101078" y="45959"/>
                </a:lnTo>
                <a:cubicBezTo>
                  <a:pt x="101078" y="46894"/>
                  <a:pt x="100636" y="47362"/>
                  <a:pt x="99752" y="47362"/>
                </a:cubicBezTo>
                <a:lnTo>
                  <a:pt x="96788" y="47362"/>
                </a:lnTo>
                <a:cubicBezTo>
                  <a:pt x="95749" y="47362"/>
                  <a:pt x="95229" y="46894"/>
                  <a:pt x="95229" y="45959"/>
                </a:cubicBezTo>
                <a:cubicBezTo>
                  <a:pt x="95229" y="42787"/>
                  <a:pt x="94605" y="39238"/>
                  <a:pt x="93357" y="35313"/>
                </a:cubicBezTo>
                <a:cubicBezTo>
                  <a:pt x="92109" y="31387"/>
                  <a:pt x="90510" y="27670"/>
                  <a:pt x="88561" y="24160"/>
                </a:cubicBezTo>
                <a:cubicBezTo>
                  <a:pt x="86611" y="20651"/>
                  <a:pt x="84336" y="17570"/>
                  <a:pt x="81736" y="14918"/>
                </a:cubicBezTo>
                <a:cubicBezTo>
                  <a:pt x="75601" y="8887"/>
                  <a:pt x="68530" y="5872"/>
                  <a:pt x="60523" y="5872"/>
                </a:cubicBezTo>
                <a:cubicBezTo>
                  <a:pt x="54388" y="5872"/>
                  <a:pt x="48539" y="7236"/>
                  <a:pt x="42976" y="9966"/>
                </a:cubicBezTo>
                <a:cubicBezTo>
                  <a:pt x="37412" y="12696"/>
                  <a:pt x="32733" y="16478"/>
                  <a:pt x="28937" y="21314"/>
                </a:cubicBezTo>
                <a:cubicBezTo>
                  <a:pt x="24881" y="26461"/>
                  <a:pt x="22074" y="32323"/>
                  <a:pt x="20514" y="38900"/>
                </a:cubicBezTo>
                <a:cubicBezTo>
                  <a:pt x="18954" y="45478"/>
                  <a:pt x="18174" y="52484"/>
                  <a:pt x="18174" y="59919"/>
                </a:cubicBezTo>
                <a:cubicBezTo>
                  <a:pt x="18174" y="76764"/>
                  <a:pt x="21866" y="89659"/>
                  <a:pt x="29249" y="98602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582" name="Graphic 10">
            <a:extLst>
              <a:ext uri="{FF2B5EF4-FFF2-40B4-BE49-F238E27FC236}">
                <a16:creationId xmlns:a16="http://schemas.microsoft.com/office/drawing/2014/main" id="{D57B7034-FC52-1F75-320B-C7EE2691977C}"/>
              </a:ext>
            </a:extLst>
          </p:cNvPr>
          <p:cNvGrpSpPr/>
          <p:nvPr/>
        </p:nvGrpSpPr>
        <p:grpSpPr>
          <a:xfrm>
            <a:off x="3629077" y="2866595"/>
            <a:ext cx="995077" cy="116127"/>
            <a:chOff x="3629077" y="2492979"/>
            <a:chExt cx="995077" cy="116127"/>
          </a:xfrm>
          <a:solidFill>
            <a:srgbClr val="000000"/>
          </a:solidFill>
        </p:grpSpPr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94DD820E-882E-CD90-449B-86853ECCB586}"/>
                </a:ext>
              </a:extLst>
            </p:cNvPr>
            <p:cNvSpPr/>
            <p:nvPr/>
          </p:nvSpPr>
          <p:spPr>
            <a:xfrm>
              <a:off x="3629077" y="2534470"/>
              <a:ext cx="55606" cy="72764"/>
            </a:xfrm>
            <a:custGeom>
              <a:avLst/>
              <a:gdLst>
                <a:gd name="csX0" fmla="*/ 627 w 55606"/>
                <a:gd name="csY0" fmla="*/ 72865 h 72764"/>
                <a:gd name="csX1" fmla="*/ 627 w 55606"/>
                <a:gd name="csY1" fmla="*/ 67094 h 72764"/>
                <a:gd name="csX2" fmla="*/ 9869 w 55606"/>
                <a:gd name="csY2" fmla="*/ 66197 h 72764"/>
                <a:gd name="csX3" fmla="*/ 13495 w 55606"/>
                <a:gd name="csY3" fmla="*/ 61869 h 72764"/>
                <a:gd name="csX4" fmla="*/ 13495 w 55606"/>
                <a:gd name="csY4" fmla="*/ 16868 h 72764"/>
                <a:gd name="csX5" fmla="*/ 12169 w 55606"/>
                <a:gd name="csY5" fmla="*/ 10512 h 72764"/>
                <a:gd name="csX6" fmla="*/ 8348 w 55606"/>
                <a:gd name="csY6" fmla="*/ 8094 h 72764"/>
                <a:gd name="csX7" fmla="*/ 627 w 55606"/>
                <a:gd name="csY7" fmla="*/ 7665 h 72764"/>
                <a:gd name="csX8" fmla="*/ 627 w 55606"/>
                <a:gd name="csY8" fmla="*/ 1816 h 72764"/>
                <a:gd name="csX9" fmla="*/ 24180 w 55606"/>
                <a:gd name="csY9" fmla="*/ 101 h 72764"/>
                <a:gd name="csX10" fmla="*/ 24180 w 55606"/>
                <a:gd name="csY10" fmla="*/ 16166 h 72764"/>
                <a:gd name="csX11" fmla="*/ 31745 w 55606"/>
                <a:gd name="csY11" fmla="*/ 4546 h 72764"/>
                <a:gd name="csX12" fmla="*/ 43599 w 55606"/>
                <a:gd name="csY12" fmla="*/ 101 h 72764"/>
                <a:gd name="csX13" fmla="*/ 52373 w 55606"/>
                <a:gd name="csY13" fmla="*/ 2986 h 72764"/>
                <a:gd name="csX14" fmla="*/ 56234 w 55606"/>
                <a:gd name="csY14" fmla="*/ 10629 h 72764"/>
                <a:gd name="csX15" fmla="*/ 54128 w 55606"/>
                <a:gd name="csY15" fmla="*/ 15815 h 72764"/>
                <a:gd name="csX16" fmla="*/ 48825 w 55606"/>
                <a:gd name="csY16" fmla="*/ 18038 h 72764"/>
                <a:gd name="csX17" fmla="*/ 43638 w 55606"/>
                <a:gd name="csY17" fmla="*/ 15854 h 72764"/>
                <a:gd name="csX18" fmla="*/ 41494 w 55606"/>
                <a:gd name="csY18" fmla="*/ 10629 h 72764"/>
                <a:gd name="csX19" fmla="*/ 44613 w 55606"/>
                <a:gd name="csY19" fmla="*/ 4312 h 72764"/>
                <a:gd name="csX20" fmla="*/ 43599 w 55606"/>
                <a:gd name="csY20" fmla="*/ 4312 h 72764"/>
                <a:gd name="csX21" fmla="*/ 32759 w 55606"/>
                <a:gd name="csY21" fmla="*/ 9147 h 72764"/>
                <a:gd name="csX22" fmla="*/ 26754 w 55606"/>
                <a:gd name="csY22" fmla="*/ 21158 h 72764"/>
                <a:gd name="csX23" fmla="*/ 24960 w 55606"/>
                <a:gd name="csY23" fmla="*/ 34806 h 72764"/>
                <a:gd name="csX24" fmla="*/ 24960 w 55606"/>
                <a:gd name="csY24" fmla="*/ 61869 h 72764"/>
                <a:gd name="csX25" fmla="*/ 40948 w 55606"/>
                <a:gd name="csY25" fmla="*/ 67094 h 72764"/>
                <a:gd name="csX26" fmla="*/ 40948 w 55606"/>
                <a:gd name="csY26" fmla="*/ 72865 h 72764"/>
                <a:gd name="csX27" fmla="*/ 627 w 55606"/>
                <a:gd name="csY27" fmla="*/ 72865 h 727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55606" h="72764">
                  <a:moveTo>
                    <a:pt x="627" y="72865"/>
                  </a:moveTo>
                  <a:lnTo>
                    <a:pt x="627" y="67094"/>
                  </a:lnTo>
                  <a:cubicBezTo>
                    <a:pt x="4370" y="67094"/>
                    <a:pt x="7451" y="66795"/>
                    <a:pt x="9869" y="66197"/>
                  </a:cubicBezTo>
                  <a:cubicBezTo>
                    <a:pt x="12286" y="65599"/>
                    <a:pt x="13495" y="64156"/>
                    <a:pt x="13495" y="61869"/>
                  </a:cubicBezTo>
                  <a:lnTo>
                    <a:pt x="13495" y="16868"/>
                  </a:lnTo>
                  <a:cubicBezTo>
                    <a:pt x="13495" y="13956"/>
                    <a:pt x="13053" y="11838"/>
                    <a:pt x="12169" y="10512"/>
                  </a:cubicBezTo>
                  <a:cubicBezTo>
                    <a:pt x="11286" y="9186"/>
                    <a:pt x="10012" y="8380"/>
                    <a:pt x="8348" y="8094"/>
                  </a:cubicBezTo>
                  <a:cubicBezTo>
                    <a:pt x="6684" y="7808"/>
                    <a:pt x="4110" y="7665"/>
                    <a:pt x="627" y="7665"/>
                  </a:cubicBezTo>
                  <a:lnTo>
                    <a:pt x="627" y="1816"/>
                  </a:lnTo>
                  <a:lnTo>
                    <a:pt x="24180" y="101"/>
                  </a:lnTo>
                  <a:lnTo>
                    <a:pt x="24180" y="16166"/>
                  </a:lnTo>
                  <a:cubicBezTo>
                    <a:pt x="25948" y="11383"/>
                    <a:pt x="28469" y="7509"/>
                    <a:pt x="31745" y="4546"/>
                  </a:cubicBezTo>
                  <a:cubicBezTo>
                    <a:pt x="35021" y="1582"/>
                    <a:pt x="38972" y="101"/>
                    <a:pt x="43599" y="101"/>
                  </a:cubicBezTo>
                  <a:cubicBezTo>
                    <a:pt x="46875" y="101"/>
                    <a:pt x="49800" y="1062"/>
                    <a:pt x="52373" y="2986"/>
                  </a:cubicBezTo>
                  <a:cubicBezTo>
                    <a:pt x="54947" y="4910"/>
                    <a:pt x="56234" y="7457"/>
                    <a:pt x="56234" y="10629"/>
                  </a:cubicBezTo>
                  <a:cubicBezTo>
                    <a:pt x="56234" y="12605"/>
                    <a:pt x="55532" y="14334"/>
                    <a:pt x="54128" y="15815"/>
                  </a:cubicBezTo>
                  <a:cubicBezTo>
                    <a:pt x="52724" y="17297"/>
                    <a:pt x="50957" y="18038"/>
                    <a:pt x="48825" y="18038"/>
                  </a:cubicBezTo>
                  <a:cubicBezTo>
                    <a:pt x="46797" y="18038"/>
                    <a:pt x="45068" y="17310"/>
                    <a:pt x="43638" y="15854"/>
                  </a:cubicBezTo>
                  <a:cubicBezTo>
                    <a:pt x="42209" y="14398"/>
                    <a:pt x="41494" y="12657"/>
                    <a:pt x="41494" y="10629"/>
                  </a:cubicBezTo>
                  <a:cubicBezTo>
                    <a:pt x="41494" y="7665"/>
                    <a:pt x="42533" y="5560"/>
                    <a:pt x="44613" y="4312"/>
                  </a:cubicBezTo>
                  <a:lnTo>
                    <a:pt x="43599" y="4312"/>
                  </a:lnTo>
                  <a:cubicBezTo>
                    <a:pt x="39180" y="4312"/>
                    <a:pt x="35567" y="5924"/>
                    <a:pt x="32759" y="9147"/>
                  </a:cubicBezTo>
                  <a:cubicBezTo>
                    <a:pt x="29951" y="12371"/>
                    <a:pt x="27950" y="16374"/>
                    <a:pt x="26754" y="21158"/>
                  </a:cubicBezTo>
                  <a:cubicBezTo>
                    <a:pt x="25558" y="25941"/>
                    <a:pt x="24960" y="30490"/>
                    <a:pt x="24960" y="34806"/>
                  </a:cubicBezTo>
                  <a:lnTo>
                    <a:pt x="24960" y="61869"/>
                  </a:lnTo>
                  <a:cubicBezTo>
                    <a:pt x="24960" y="65352"/>
                    <a:pt x="30289" y="67094"/>
                    <a:pt x="40948" y="67094"/>
                  </a:cubicBezTo>
                  <a:lnTo>
                    <a:pt x="40948" y="72865"/>
                  </a:lnTo>
                  <a:lnTo>
                    <a:pt x="627" y="72865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CD9CE49E-8E47-663C-3BC4-90B65CE176E8}"/>
                </a:ext>
              </a:extLst>
            </p:cNvPr>
            <p:cNvSpPr/>
            <p:nvPr/>
          </p:nvSpPr>
          <p:spPr>
            <a:xfrm>
              <a:off x="3694554" y="2533378"/>
              <a:ext cx="72998" cy="75728"/>
            </a:xfrm>
            <a:custGeom>
              <a:avLst/>
              <a:gdLst>
                <a:gd name="csX0" fmla="*/ 37204 w 72998"/>
                <a:gd name="csY0" fmla="*/ 75829 h 75728"/>
                <a:gd name="csX1" fmla="*/ 18876 w 72998"/>
                <a:gd name="csY1" fmla="*/ 70799 h 75728"/>
                <a:gd name="csX2" fmla="*/ 5540 w 72998"/>
                <a:gd name="csY2" fmla="*/ 57306 h 75728"/>
                <a:gd name="csX3" fmla="*/ 627 w 72998"/>
                <a:gd name="csY3" fmla="*/ 38861 h 75728"/>
                <a:gd name="csX4" fmla="*/ 3317 w 72998"/>
                <a:gd name="csY4" fmla="*/ 24317 h 75728"/>
                <a:gd name="csX5" fmla="*/ 11038 w 72998"/>
                <a:gd name="csY5" fmla="*/ 11838 h 75728"/>
                <a:gd name="csX6" fmla="*/ 22737 w 72998"/>
                <a:gd name="csY6" fmla="*/ 3220 h 75728"/>
                <a:gd name="csX7" fmla="*/ 37204 w 72998"/>
                <a:gd name="csY7" fmla="*/ 101 h 75728"/>
                <a:gd name="csX8" fmla="*/ 55649 w 72998"/>
                <a:gd name="csY8" fmla="*/ 5443 h 75728"/>
                <a:gd name="csX9" fmla="*/ 68790 w 72998"/>
                <a:gd name="csY9" fmla="*/ 19754 h 75728"/>
                <a:gd name="csX10" fmla="*/ 73625 w 72998"/>
                <a:gd name="csY10" fmla="*/ 38861 h 75728"/>
                <a:gd name="csX11" fmla="*/ 68712 w 72998"/>
                <a:gd name="csY11" fmla="*/ 57267 h 75728"/>
                <a:gd name="csX12" fmla="*/ 55414 w 72998"/>
                <a:gd name="csY12" fmla="*/ 70799 h 75728"/>
                <a:gd name="csX13" fmla="*/ 37204 w 72998"/>
                <a:gd name="csY13" fmla="*/ 75829 h 75728"/>
                <a:gd name="csX14" fmla="*/ 37204 w 72998"/>
                <a:gd name="csY14" fmla="*/ 70993 h 75728"/>
                <a:gd name="csX15" fmla="*/ 54830 w 72998"/>
                <a:gd name="csY15" fmla="*/ 61401 h 75728"/>
                <a:gd name="csX16" fmla="*/ 59275 w 72998"/>
                <a:gd name="csY16" fmla="*/ 37068 h 75728"/>
                <a:gd name="csX17" fmla="*/ 58378 w 72998"/>
                <a:gd name="csY17" fmla="*/ 23302 h 75728"/>
                <a:gd name="csX18" fmla="*/ 54518 w 72998"/>
                <a:gd name="csY18" fmla="*/ 13437 h 75728"/>
                <a:gd name="csX19" fmla="*/ 49799 w 72998"/>
                <a:gd name="csY19" fmla="*/ 8680 h 75728"/>
                <a:gd name="csX20" fmla="*/ 43755 w 72998"/>
                <a:gd name="csY20" fmla="*/ 5560 h 75728"/>
                <a:gd name="csX21" fmla="*/ 37204 w 72998"/>
                <a:gd name="csY21" fmla="*/ 4468 h 75728"/>
                <a:gd name="csX22" fmla="*/ 27416 w 72998"/>
                <a:gd name="csY22" fmla="*/ 6808 h 75728"/>
                <a:gd name="csX23" fmla="*/ 19734 w 72998"/>
                <a:gd name="csY23" fmla="*/ 13437 h 75728"/>
                <a:gd name="csX24" fmla="*/ 15835 w 72998"/>
                <a:gd name="csY24" fmla="*/ 23732 h 75728"/>
                <a:gd name="csX25" fmla="*/ 14977 w 72998"/>
                <a:gd name="csY25" fmla="*/ 37068 h 75728"/>
                <a:gd name="csX26" fmla="*/ 16615 w 72998"/>
                <a:gd name="csY26" fmla="*/ 53641 h 75728"/>
                <a:gd name="csX27" fmla="*/ 23088 w 72998"/>
                <a:gd name="csY27" fmla="*/ 66002 h 75728"/>
                <a:gd name="csX28" fmla="*/ 37204 w 72998"/>
                <a:gd name="csY28" fmla="*/ 70993 h 75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72998" h="75728">
                  <a:moveTo>
                    <a:pt x="37204" y="75829"/>
                  </a:moveTo>
                  <a:cubicBezTo>
                    <a:pt x="30601" y="75829"/>
                    <a:pt x="24491" y="74152"/>
                    <a:pt x="18876" y="70799"/>
                  </a:cubicBezTo>
                  <a:cubicBezTo>
                    <a:pt x="13261" y="67445"/>
                    <a:pt x="8816" y="62948"/>
                    <a:pt x="5540" y="57306"/>
                  </a:cubicBezTo>
                  <a:cubicBezTo>
                    <a:pt x="2265" y="51665"/>
                    <a:pt x="627" y="45517"/>
                    <a:pt x="627" y="38861"/>
                  </a:cubicBezTo>
                  <a:cubicBezTo>
                    <a:pt x="627" y="33818"/>
                    <a:pt x="1524" y="28970"/>
                    <a:pt x="3317" y="24317"/>
                  </a:cubicBezTo>
                  <a:cubicBezTo>
                    <a:pt x="5111" y="19663"/>
                    <a:pt x="7685" y="15504"/>
                    <a:pt x="11038" y="11838"/>
                  </a:cubicBezTo>
                  <a:cubicBezTo>
                    <a:pt x="14392" y="8173"/>
                    <a:pt x="18291" y="5300"/>
                    <a:pt x="22737" y="3220"/>
                  </a:cubicBezTo>
                  <a:cubicBezTo>
                    <a:pt x="27182" y="1140"/>
                    <a:pt x="32005" y="101"/>
                    <a:pt x="37204" y="101"/>
                  </a:cubicBezTo>
                  <a:cubicBezTo>
                    <a:pt x="43963" y="101"/>
                    <a:pt x="50111" y="1881"/>
                    <a:pt x="55649" y="5443"/>
                  </a:cubicBezTo>
                  <a:cubicBezTo>
                    <a:pt x="61186" y="9004"/>
                    <a:pt x="65566" y="13775"/>
                    <a:pt x="68790" y="19754"/>
                  </a:cubicBezTo>
                  <a:cubicBezTo>
                    <a:pt x="72014" y="25733"/>
                    <a:pt x="73625" y="32102"/>
                    <a:pt x="73625" y="38861"/>
                  </a:cubicBezTo>
                  <a:cubicBezTo>
                    <a:pt x="73625" y="45465"/>
                    <a:pt x="71988" y="51600"/>
                    <a:pt x="68712" y="57267"/>
                  </a:cubicBezTo>
                  <a:cubicBezTo>
                    <a:pt x="65436" y="62935"/>
                    <a:pt x="61004" y="67445"/>
                    <a:pt x="55414" y="70799"/>
                  </a:cubicBezTo>
                  <a:cubicBezTo>
                    <a:pt x="49826" y="74152"/>
                    <a:pt x="43755" y="75829"/>
                    <a:pt x="37204" y="75829"/>
                  </a:cubicBezTo>
                  <a:close/>
                  <a:moveTo>
                    <a:pt x="37204" y="70993"/>
                  </a:moveTo>
                  <a:cubicBezTo>
                    <a:pt x="45991" y="70993"/>
                    <a:pt x="51866" y="67796"/>
                    <a:pt x="54830" y="61401"/>
                  </a:cubicBezTo>
                  <a:cubicBezTo>
                    <a:pt x="57794" y="55006"/>
                    <a:pt x="59275" y="46895"/>
                    <a:pt x="59275" y="37068"/>
                  </a:cubicBezTo>
                  <a:cubicBezTo>
                    <a:pt x="59275" y="31505"/>
                    <a:pt x="58976" y="26916"/>
                    <a:pt x="58378" y="23302"/>
                  </a:cubicBezTo>
                  <a:cubicBezTo>
                    <a:pt x="57780" y="19689"/>
                    <a:pt x="56494" y="16400"/>
                    <a:pt x="54518" y="13437"/>
                  </a:cubicBezTo>
                  <a:cubicBezTo>
                    <a:pt x="53270" y="11617"/>
                    <a:pt x="51697" y="10031"/>
                    <a:pt x="49799" y="8680"/>
                  </a:cubicBezTo>
                  <a:cubicBezTo>
                    <a:pt x="47901" y="7328"/>
                    <a:pt x="45887" y="6288"/>
                    <a:pt x="43755" y="5560"/>
                  </a:cubicBezTo>
                  <a:cubicBezTo>
                    <a:pt x="41624" y="4832"/>
                    <a:pt x="39440" y="4468"/>
                    <a:pt x="37204" y="4468"/>
                  </a:cubicBezTo>
                  <a:cubicBezTo>
                    <a:pt x="33773" y="4468"/>
                    <a:pt x="30510" y="5248"/>
                    <a:pt x="27416" y="6808"/>
                  </a:cubicBezTo>
                  <a:cubicBezTo>
                    <a:pt x="24323" y="8368"/>
                    <a:pt x="21762" y="10577"/>
                    <a:pt x="19734" y="13437"/>
                  </a:cubicBezTo>
                  <a:cubicBezTo>
                    <a:pt x="17706" y="16557"/>
                    <a:pt x="16407" y="19988"/>
                    <a:pt x="15835" y="23732"/>
                  </a:cubicBezTo>
                  <a:cubicBezTo>
                    <a:pt x="15263" y="27475"/>
                    <a:pt x="14977" y="31921"/>
                    <a:pt x="14977" y="37068"/>
                  </a:cubicBezTo>
                  <a:cubicBezTo>
                    <a:pt x="14977" y="43203"/>
                    <a:pt x="15523" y="48727"/>
                    <a:pt x="16615" y="53641"/>
                  </a:cubicBezTo>
                  <a:cubicBezTo>
                    <a:pt x="17706" y="58554"/>
                    <a:pt x="19864" y="62674"/>
                    <a:pt x="23088" y="66002"/>
                  </a:cubicBezTo>
                  <a:cubicBezTo>
                    <a:pt x="26311" y="69330"/>
                    <a:pt x="31017" y="70993"/>
                    <a:pt x="37204" y="70993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335FC7EA-8701-01C9-6D15-A8C8161FAA5B}"/>
                </a:ext>
              </a:extLst>
            </p:cNvPr>
            <p:cNvSpPr/>
            <p:nvPr/>
          </p:nvSpPr>
          <p:spPr>
            <a:xfrm>
              <a:off x="3778055" y="2534470"/>
              <a:ext cx="83527" cy="74636"/>
            </a:xfrm>
            <a:custGeom>
              <a:avLst/>
              <a:gdLst>
                <a:gd name="csX0" fmla="*/ 13495 w 83527"/>
                <a:gd name="csY0" fmla="*/ 53212 h 74636"/>
                <a:gd name="csX1" fmla="*/ 13495 w 83527"/>
                <a:gd name="csY1" fmla="*/ 16868 h 74636"/>
                <a:gd name="csX2" fmla="*/ 12169 w 83527"/>
                <a:gd name="csY2" fmla="*/ 10512 h 74636"/>
                <a:gd name="csX3" fmla="*/ 8348 w 83527"/>
                <a:gd name="csY3" fmla="*/ 8094 h 74636"/>
                <a:gd name="csX4" fmla="*/ 627 w 83527"/>
                <a:gd name="csY4" fmla="*/ 7665 h 74636"/>
                <a:gd name="csX5" fmla="*/ 627 w 83527"/>
                <a:gd name="csY5" fmla="*/ 1816 h 74636"/>
                <a:gd name="csX6" fmla="*/ 25584 w 83527"/>
                <a:gd name="csY6" fmla="*/ 101 h 74636"/>
                <a:gd name="csX7" fmla="*/ 25584 w 83527"/>
                <a:gd name="csY7" fmla="*/ 53212 h 74636"/>
                <a:gd name="csX8" fmla="*/ 26481 w 83527"/>
                <a:gd name="csY8" fmla="*/ 63272 h 74636"/>
                <a:gd name="csX9" fmla="*/ 30419 w 83527"/>
                <a:gd name="csY9" fmla="*/ 68614 h 74636"/>
                <a:gd name="csX10" fmla="*/ 40012 w 83527"/>
                <a:gd name="csY10" fmla="*/ 70369 h 74636"/>
                <a:gd name="csX11" fmla="*/ 54128 w 83527"/>
                <a:gd name="csY11" fmla="*/ 62960 h 74636"/>
                <a:gd name="csX12" fmla="*/ 59353 w 83527"/>
                <a:gd name="csY12" fmla="*/ 46192 h 74636"/>
                <a:gd name="csX13" fmla="*/ 59353 w 83527"/>
                <a:gd name="csY13" fmla="*/ 16868 h 74636"/>
                <a:gd name="csX14" fmla="*/ 57989 w 83527"/>
                <a:gd name="csY14" fmla="*/ 10512 h 74636"/>
                <a:gd name="csX15" fmla="*/ 54167 w 83527"/>
                <a:gd name="csY15" fmla="*/ 8094 h 74636"/>
                <a:gd name="csX16" fmla="*/ 46485 w 83527"/>
                <a:gd name="csY16" fmla="*/ 7665 h 74636"/>
                <a:gd name="csX17" fmla="*/ 46485 w 83527"/>
                <a:gd name="csY17" fmla="*/ 1816 h 74636"/>
                <a:gd name="csX18" fmla="*/ 71286 w 83527"/>
                <a:gd name="csY18" fmla="*/ 101 h 74636"/>
                <a:gd name="csX19" fmla="*/ 71286 w 83527"/>
                <a:gd name="csY19" fmla="*/ 57891 h 74636"/>
                <a:gd name="csX20" fmla="*/ 72612 w 83527"/>
                <a:gd name="csY20" fmla="*/ 64208 h 74636"/>
                <a:gd name="csX21" fmla="*/ 76433 w 83527"/>
                <a:gd name="csY21" fmla="*/ 66626 h 74636"/>
                <a:gd name="csX22" fmla="*/ 84154 w 83527"/>
                <a:gd name="csY22" fmla="*/ 67094 h 74636"/>
                <a:gd name="csX23" fmla="*/ 84154 w 83527"/>
                <a:gd name="csY23" fmla="*/ 72865 h 74636"/>
                <a:gd name="csX24" fmla="*/ 59821 w 83527"/>
                <a:gd name="csY24" fmla="*/ 74737 h 74636"/>
                <a:gd name="csX25" fmla="*/ 59821 w 83527"/>
                <a:gd name="csY25" fmla="*/ 60777 h 74636"/>
                <a:gd name="csX26" fmla="*/ 51281 w 83527"/>
                <a:gd name="csY26" fmla="*/ 70876 h 74636"/>
                <a:gd name="csX27" fmla="*/ 39232 w 83527"/>
                <a:gd name="csY27" fmla="*/ 74737 h 74636"/>
                <a:gd name="csX28" fmla="*/ 20436 w 83527"/>
                <a:gd name="csY28" fmla="*/ 69707 h 74636"/>
                <a:gd name="csX29" fmla="*/ 13495 w 83527"/>
                <a:gd name="csY29" fmla="*/ 53212 h 746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83527" h="74636">
                  <a:moveTo>
                    <a:pt x="13495" y="53212"/>
                  </a:moveTo>
                  <a:lnTo>
                    <a:pt x="13495" y="16868"/>
                  </a:lnTo>
                  <a:cubicBezTo>
                    <a:pt x="13495" y="13956"/>
                    <a:pt x="13053" y="11838"/>
                    <a:pt x="12169" y="10512"/>
                  </a:cubicBezTo>
                  <a:cubicBezTo>
                    <a:pt x="11286" y="9186"/>
                    <a:pt x="10012" y="8380"/>
                    <a:pt x="8348" y="8094"/>
                  </a:cubicBezTo>
                  <a:cubicBezTo>
                    <a:pt x="6684" y="7808"/>
                    <a:pt x="4110" y="7665"/>
                    <a:pt x="627" y="7665"/>
                  </a:cubicBezTo>
                  <a:lnTo>
                    <a:pt x="627" y="1816"/>
                  </a:lnTo>
                  <a:lnTo>
                    <a:pt x="25584" y="101"/>
                  </a:lnTo>
                  <a:lnTo>
                    <a:pt x="25584" y="53212"/>
                  </a:lnTo>
                  <a:cubicBezTo>
                    <a:pt x="25584" y="57527"/>
                    <a:pt x="25883" y="60881"/>
                    <a:pt x="26481" y="63272"/>
                  </a:cubicBezTo>
                  <a:cubicBezTo>
                    <a:pt x="27079" y="65664"/>
                    <a:pt x="28391" y="67445"/>
                    <a:pt x="30419" y="68614"/>
                  </a:cubicBezTo>
                  <a:cubicBezTo>
                    <a:pt x="32447" y="69784"/>
                    <a:pt x="35644" y="70369"/>
                    <a:pt x="40012" y="70369"/>
                  </a:cubicBezTo>
                  <a:cubicBezTo>
                    <a:pt x="45939" y="70369"/>
                    <a:pt x="50644" y="67900"/>
                    <a:pt x="54128" y="62960"/>
                  </a:cubicBezTo>
                  <a:cubicBezTo>
                    <a:pt x="57611" y="58021"/>
                    <a:pt x="59353" y="52431"/>
                    <a:pt x="59353" y="46192"/>
                  </a:cubicBezTo>
                  <a:lnTo>
                    <a:pt x="59353" y="16868"/>
                  </a:lnTo>
                  <a:cubicBezTo>
                    <a:pt x="59353" y="13956"/>
                    <a:pt x="58898" y="11838"/>
                    <a:pt x="57989" y="10512"/>
                  </a:cubicBezTo>
                  <a:cubicBezTo>
                    <a:pt x="57078" y="9186"/>
                    <a:pt x="55805" y="8380"/>
                    <a:pt x="54167" y="8094"/>
                  </a:cubicBezTo>
                  <a:cubicBezTo>
                    <a:pt x="52529" y="7808"/>
                    <a:pt x="49969" y="7665"/>
                    <a:pt x="46485" y="7665"/>
                  </a:cubicBezTo>
                  <a:lnTo>
                    <a:pt x="46485" y="1816"/>
                  </a:lnTo>
                  <a:lnTo>
                    <a:pt x="71286" y="101"/>
                  </a:lnTo>
                  <a:lnTo>
                    <a:pt x="71286" y="57891"/>
                  </a:lnTo>
                  <a:cubicBezTo>
                    <a:pt x="71286" y="60803"/>
                    <a:pt x="71728" y="62908"/>
                    <a:pt x="72612" y="64208"/>
                  </a:cubicBezTo>
                  <a:cubicBezTo>
                    <a:pt x="73496" y="65508"/>
                    <a:pt x="74769" y="66314"/>
                    <a:pt x="76433" y="66626"/>
                  </a:cubicBezTo>
                  <a:cubicBezTo>
                    <a:pt x="78097" y="66938"/>
                    <a:pt x="80671" y="67094"/>
                    <a:pt x="84154" y="67094"/>
                  </a:cubicBezTo>
                  <a:lnTo>
                    <a:pt x="84154" y="72865"/>
                  </a:lnTo>
                  <a:lnTo>
                    <a:pt x="59821" y="74737"/>
                  </a:lnTo>
                  <a:lnTo>
                    <a:pt x="59821" y="60777"/>
                  </a:lnTo>
                  <a:cubicBezTo>
                    <a:pt x="57794" y="64936"/>
                    <a:pt x="54947" y="68303"/>
                    <a:pt x="51281" y="70876"/>
                  </a:cubicBezTo>
                  <a:cubicBezTo>
                    <a:pt x="47616" y="73450"/>
                    <a:pt x="43599" y="74737"/>
                    <a:pt x="39232" y="74737"/>
                  </a:cubicBezTo>
                  <a:cubicBezTo>
                    <a:pt x="31329" y="74737"/>
                    <a:pt x="25064" y="73060"/>
                    <a:pt x="20436" y="69707"/>
                  </a:cubicBezTo>
                  <a:cubicBezTo>
                    <a:pt x="15809" y="66353"/>
                    <a:pt x="13495" y="60855"/>
                    <a:pt x="13495" y="53212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4806D17E-691F-2BEC-C0DD-1BFDC850E0CE}"/>
                </a:ext>
              </a:extLst>
            </p:cNvPr>
            <p:cNvSpPr/>
            <p:nvPr/>
          </p:nvSpPr>
          <p:spPr>
            <a:xfrm>
              <a:off x="3870488" y="2534470"/>
              <a:ext cx="83526" cy="72764"/>
            </a:xfrm>
            <a:custGeom>
              <a:avLst/>
              <a:gdLst>
                <a:gd name="csX0" fmla="*/ 627 w 83526"/>
                <a:gd name="csY0" fmla="*/ 72865 h 72764"/>
                <a:gd name="csX1" fmla="*/ 627 w 83526"/>
                <a:gd name="csY1" fmla="*/ 67094 h 72764"/>
                <a:gd name="csX2" fmla="*/ 9868 w 83526"/>
                <a:gd name="csY2" fmla="*/ 66197 h 72764"/>
                <a:gd name="csX3" fmla="*/ 13495 w 83526"/>
                <a:gd name="csY3" fmla="*/ 61869 h 72764"/>
                <a:gd name="csX4" fmla="*/ 13495 w 83526"/>
                <a:gd name="csY4" fmla="*/ 16868 h 72764"/>
                <a:gd name="csX5" fmla="*/ 12169 w 83526"/>
                <a:gd name="csY5" fmla="*/ 10512 h 72764"/>
                <a:gd name="csX6" fmla="*/ 8347 w 83526"/>
                <a:gd name="csY6" fmla="*/ 8094 h 72764"/>
                <a:gd name="csX7" fmla="*/ 627 w 83526"/>
                <a:gd name="csY7" fmla="*/ 7665 h 72764"/>
                <a:gd name="csX8" fmla="*/ 627 w 83526"/>
                <a:gd name="csY8" fmla="*/ 1816 h 72764"/>
                <a:gd name="csX9" fmla="*/ 24492 w 83526"/>
                <a:gd name="csY9" fmla="*/ 101 h 72764"/>
                <a:gd name="csX10" fmla="*/ 24492 w 83526"/>
                <a:gd name="csY10" fmla="*/ 16166 h 72764"/>
                <a:gd name="csX11" fmla="*/ 34280 w 83526"/>
                <a:gd name="csY11" fmla="*/ 4585 h 72764"/>
                <a:gd name="csX12" fmla="*/ 48357 w 83526"/>
                <a:gd name="csY12" fmla="*/ 101 h 72764"/>
                <a:gd name="csX13" fmla="*/ 65553 w 83526"/>
                <a:gd name="csY13" fmla="*/ 5560 h 72764"/>
                <a:gd name="csX14" fmla="*/ 71286 w 83526"/>
                <a:gd name="csY14" fmla="*/ 22250 h 72764"/>
                <a:gd name="csX15" fmla="*/ 71286 w 83526"/>
                <a:gd name="csY15" fmla="*/ 61869 h 72764"/>
                <a:gd name="csX16" fmla="*/ 74912 w 83526"/>
                <a:gd name="csY16" fmla="*/ 66197 h 72764"/>
                <a:gd name="csX17" fmla="*/ 84154 w 83526"/>
                <a:gd name="csY17" fmla="*/ 67094 h 72764"/>
                <a:gd name="csX18" fmla="*/ 84154 w 83526"/>
                <a:gd name="csY18" fmla="*/ 72865 h 72764"/>
                <a:gd name="csX19" fmla="*/ 46485 w 83526"/>
                <a:gd name="csY19" fmla="*/ 72865 h 72764"/>
                <a:gd name="csX20" fmla="*/ 46485 w 83526"/>
                <a:gd name="csY20" fmla="*/ 67094 h 72764"/>
                <a:gd name="csX21" fmla="*/ 55726 w 83526"/>
                <a:gd name="csY21" fmla="*/ 66197 h 72764"/>
                <a:gd name="csX22" fmla="*/ 59353 w 83526"/>
                <a:gd name="csY22" fmla="*/ 61869 h 72764"/>
                <a:gd name="csX23" fmla="*/ 59353 w 83526"/>
                <a:gd name="csY23" fmla="*/ 22795 h 72764"/>
                <a:gd name="csX24" fmla="*/ 57013 w 83526"/>
                <a:gd name="csY24" fmla="*/ 9498 h 72764"/>
                <a:gd name="csX25" fmla="*/ 47421 w 83526"/>
                <a:gd name="csY25" fmla="*/ 4312 h 72764"/>
                <a:gd name="csX26" fmla="*/ 31706 w 83526"/>
                <a:gd name="csY26" fmla="*/ 11955 h 72764"/>
                <a:gd name="csX27" fmla="*/ 25584 w 83526"/>
                <a:gd name="csY27" fmla="*/ 29346 h 72764"/>
                <a:gd name="csX28" fmla="*/ 25584 w 83526"/>
                <a:gd name="csY28" fmla="*/ 61869 h 72764"/>
                <a:gd name="csX29" fmla="*/ 29171 w 83526"/>
                <a:gd name="csY29" fmla="*/ 66197 h 72764"/>
                <a:gd name="csX30" fmla="*/ 38374 w 83526"/>
                <a:gd name="csY30" fmla="*/ 67094 h 72764"/>
                <a:gd name="csX31" fmla="*/ 38374 w 83526"/>
                <a:gd name="csY31" fmla="*/ 72865 h 72764"/>
                <a:gd name="csX32" fmla="*/ 627 w 83526"/>
                <a:gd name="csY32" fmla="*/ 72865 h 727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83526" h="72764">
                  <a:moveTo>
                    <a:pt x="627" y="72865"/>
                  </a:moveTo>
                  <a:lnTo>
                    <a:pt x="627" y="67094"/>
                  </a:lnTo>
                  <a:cubicBezTo>
                    <a:pt x="4370" y="67094"/>
                    <a:pt x="7451" y="66795"/>
                    <a:pt x="9868" y="66197"/>
                  </a:cubicBezTo>
                  <a:cubicBezTo>
                    <a:pt x="12286" y="65599"/>
                    <a:pt x="13495" y="64156"/>
                    <a:pt x="13495" y="61869"/>
                  </a:cubicBezTo>
                  <a:lnTo>
                    <a:pt x="13495" y="16868"/>
                  </a:lnTo>
                  <a:cubicBezTo>
                    <a:pt x="13495" y="13956"/>
                    <a:pt x="13053" y="11838"/>
                    <a:pt x="12169" y="10512"/>
                  </a:cubicBezTo>
                  <a:cubicBezTo>
                    <a:pt x="11285" y="9186"/>
                    <a:pt x="10011" y="8380"/>
                    <a:pt x="8347" y="8094"/>
                  </a:cubicBezTo>
                  <a:cubicBezTo>
                    <a:pt x="6684" y="7808"/>
                    <a:pt x="4110" y="7665"/>
                    <a:pt x="627" y="7665"/>
                  </a:cubicBezTo>
                  <a:lnTo>
                    <a:pt x="627" y="1816"/>
                  </a:lnTo>
                  <a:lnTo>
                    <a:pt x="24492" y="101"/>
                  </a:lnTo>
                  <a:lnTo>
                    <a:pt x="24492" y="16166"/>
                  </a:lnTo>
                  <a:cubicBezTo>
                    <a:pt x="26675" y="11435"/>
                    <a:pt x="29938" y="7574"/>
                    <a:pt x="34280" y="4585"/>
                  </a:cubicBezTo>
                  <a:cubicBezTo>
                    <a:pt x="38621" y="1595"/>
                    <a:pt x="43313" y="101"/>
                    <a:pt x="48357" y="101"/>
                  </a:cubicBezTo>
                  <a:cubicBezTo>
                    <a:pt x="55999" y="101"/>
                    <a:pt x="61732" y="1920"/>
                    <a:pt x="65553" y="5560"/>
                  </a:cubicBezTo>
                  <a:cubicBezTo>
                    <a:pt x="69375" y="9199"/>
                    <a:pt x="71286" y="14763"/>
                    <a:pt x="71286" y="22250"/>
                  </a:cubicBezTo>
                  <a:lnTo>
                    <a:pt x="71286" y="61869"/>
                  </a:lnTo>
                  <a:cubicBezTo>
                    <a:pt x="71286" y="64156"/>
                    <a:pt x="72494" y="65599"/>
                    <a:pt x="74912" y="66197"/>
                  </a:cubicBezTo>
                  <a:cubicBezTo>
                    <a:pt x="77330" y="66795"/>
                    <a:pt x="80410" y="67094"/>
                    <a:pt x="84154" y="67094"/>
                  </a:cubicBezTo>
                  <a:lnTo>
                    <a:pt x="84154" y="72865"/>
                  </a:lnTo>
                  <a:lnTo>
                    <a:pt x="46485" y="72865"/>
                  </a:lnTo>
                  <a:lnTo>
                    <a:pt x="46485" y="67094"/>
                  </a:lnTo>
                  <a:cubicBezTo>
                    <a:pt x="50228" y="67094"/>
                    <a:pt x="53309" y="66795"/>
                    <a:pt x="55726" y="66197"/>
                  </a:cubicBezTo>
                  <a:cubicBezTo>
                    <a:pt x="58144" y="65599"/>
                    <a:pt x="59353" y="64156"/>
                    <a:pt x="59353" y="61869"/>
                  </a:cubicBezTo>
                  <a:lnTo>
                    <a:pt x="59353" y="22795"/>
                  </a:lnTo>
                  <a:cubicBezTo>
                    <a:pt x="59353" y="17388"/>
                    <a:pt x="58573" y="12956"/>
                    <a:pt x="57013" y="9498"/>
                  </a:cubicBezTo>
                  <a:cubicBezTo>
                    <a:pt x="55454" y="6041"/>
                    <a:pt x="52256" y="4312"/>
                    <a:pt x="47421" y="4312"/>
                  </a:cubicBezTo>
                  <a:cubicBezTo>
                    <a:pt x="41026" y="4312"/>
                    <a:pt x="35787" y="6859"/>
                    <a:pt x="31706" y="11955"/>
                  </a:cubicBezTo>
                  <a:cubicBezTo>
                    <a:pt x="27624" y="17050"/>
                    <a:pt x="25584" y="22847"/>
                    <a:pt x="25584" y="29346"/>
                  </a:cubicBezTo>
                  <a:lnTo>
                    <a:pt x="25584" y="61869"/>
                  </a:lnTo>
                  <a:cubicBezTo>
                    <a:pt x="25584" y="64156"/>
                    <a:pt x="26779" y="65599"/>
                    <a:pt x="29171" y="66197"/>
                  </a:cubicBezTo>
                  <a:cubicBezTo>
                    <a:pt x="31563" y="66795"/>
                    <a:pt x="34630" y="67094"/>
                    <a:pt x="38374" y="67094"/>
                  </a:cubicBezTo>
                  <a:lnTo>
                    <a:pt x="38374" y="72865"/>
                  </a:lnTo>
                  <a:lnTo>
                    <a:pt x="627" y="72865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A170A23F-749F-0969-D2D3-3569F828FD6A}"/>
                </a:ext>
              </a:extLst>
            </p:cNvPr>
            <p:cNvSpPr/>
            <p:nvPr/>
          </p:nvSpPr>
          <p:spPr>
            <a:xfrm>
              <a:off x="3963467" y="2492979"/>
              <a:ext cx="81655" cy="116127"/>
            </a:xfrm>
            <a:custGeom>
              <a:avLst/>
              <a:gdLst>
                <a:gd name="csX0" fmla="*/ 35411 w 81655"/>
                <a:gd name="csY0" fmla="*/ 116228 h 116127"/>
                <a:gd name="csX1" fmla="*/ 17629 w 81655"/>
                <a:gd name="csY1" fmla="*/ 110963 h 116127"/>
                <a:gd name="csX2" fmla="*/ 5112 w 81655"/>
                <a:gd name="csY2" fmla="*/ 97081 h 116127"/>
                <a:gd name="csX3" fmla="*/ 627 w 81655"/>
                <a:gd name="csY3" fmla="*/ 78792 h 116127"/>
                <a:gd name="csX4" fmla="*/ 5501 w 81655"/>
                <a:gd name="csY4" fmla="*/ 60269 h 116127"/>
                <a:gd name="csX5" fmla="*/ 18720 w 81655"/>
                <a:gd name="csY5" fmla="*/ 46660 h 116127"/>
                <a:gd name="csX6" fmla="*/ 37126 w 81655"/>
                <a:gd name="csY6" fmla="*/ 41591 h 116127"/>
                <a:gd name="csX7" fmla="*/ 48591 w 81655"/>
                <a:gd name="csY7" fmla="*/ 44126 h 116127"/>
                <a:gd name="csX8" fmla="*/ 57872 w 81655"/>
                <a:gd name="csY8" fmla="*/ 51106 h 116127"/>
                <a:gd name="csX9" fmla="*/ 57872 w 81655"/>
                <a:gd name="csY9" fmla="*/ 16868 h 116127"/>
                <a:gd name="csX10" fmla="*/ 56546 w 81655"/>
                <a:gd name="csY10" fmla="*/ 10473 h 116127"/>
                <a:gd name="csX11" fmla="*/ 52763 w 81655"/>
                <a:gd name="csY11" fmla="*/ 8094 h 116127"/>
                <a:gd name="csX12" fmla="*/ 45081 w 81655"/>
                <a:gd name="csY12" fmla="*/ 7665 h 116127"/>
                <a:gd name="csX13" fmla="*/ 45081 w 81655"/>
                <a:gd name="csY13" fmla="*/ 1816 h 116127"/>
                <a:gd name="csX14" fmla="*/ 69492 w 81655"/>
                <a:gd name="csY14" fmla="*/ 101 h 116127"/>
                <a:gd name="csX15" fmla="*/ 69492 w 81655"/>
                <a:gd name="csY15" fmla="*/ 99382 h 116127"/>
                <a:gd name="csX16" fmla="*/ 70818 w 81655"/>
                <a:gd name="csY16" fmla="*/ 105699 h 116127"/>
                <a:gd name="csX17" fmla="*/ 74600 w 81655"/>
                <a:gd name="csY17" fmla="*/ 108117 h 116127"/>
                <a:gd name="csX18" fmla="*/ 82283 w 81655"/>
                <a:gd name="csY18" fmla="*/ 108584 h 116127"/>
                <a:gd name="csX19" fmla="*/ 82283 w 81655"/>
                <a:gd name="csY19" fmla="*/ 114356 h 116127"/>
                <a:gd name="csX20" fmla="*/ 57404 w 81655"/>
                <a:gd name="csY20" fmla="*/ 116228 h 116127"/>
                <a:gd name="csX21" fmla="*/ 57404 w 81655"/>
                <a:gd name="csY21" fmla="*/ 105855 h 116127"/>
                <a:gd name="csX22" fmla="*/ 47304 w 81655"/>
                <a:gd name="csY22" fmla="*/ 113498 h 116127"/>
                <a:gd name="csX23" fmla="*/ 35411 w 81655"/>
                <a:gd name="csY23" fmla="*/ 116228 h 116127"/>
                <a:gd name="csX24" fmla="*/ 18565 w 81655"/>
                <a:gd name="csY24" fmla="*/ 100006 h 116127"/>
                <a:gd name="csX25" fmla="*/ 26091 w 81655"/>
                <a:gd name="csY25" fmla="*/ 108663 h 116127"/>
                <a:gd name="csX26" fmla="*/ 36346 w 81655"/>
                <a:gd name="csY26" fmla="*/ 111860 h 116127"/>
                <a:gd name="csX27" fmla="*/ 48903 w 81655"/>
                <a:gd name="csY27" fmla="*/ 107921 h 116127"/>
                <a:gd name="csX28" fmla="*/ 57404 w 81655"/>
                <a:gd name="csY28" fmla="*/ 97744 h 116127"/>
                <a:gd name="csX29" fmla="*/ 57404 w 81655"/>
                <a:gd name="csY29" fmla="*/ 58203 h 116127"/>
                <a:gd name="csX30" fmla="*/ 52530 w 81655"/>
                <a:gd name="csY30" fmla="*/ 51769 h 116127"/>
                <a:gd name="csX31" fmla="*/ 45939 w 81655"/>
                <a:gd name="csY31" fmla="*/ 47362 h 116127"/>
                <a:gd name="csX32" fmla="*/ 38218 w 81655"/>
                <a:gd name="csY32" fmla="*/ 45802 h 116127"/>
                <a:gd name="csX33" fmla="*/ 24336 w 81655"/>
                <a:gd name="csY33" fmla="*/ 50677 h 116127"/>
                <a:gd name="csX34" fmla="*/ 17044 w 81655"/>
                <a:gd name="csY34" fmla="*/ 63116 h 116127"/>
                <a:gd name="csX35" fmla="*/ 14977 w 81655"/>
                <a:gd name="csY35" fmla="*/ 78948 h 116127"/>
                <a:gd name="csX36" fmla="*/ 15640 w 81655"/>
                <a:gd name="csY36" fmla="*/ 90491 h 116127"/>
                <a:gd name="csX37" fmla="*/ 18565 w 81655"/>
                <a:gd name="csY37" fmla="*/ 100006 h 1161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81655" h="116127">
                  <a:moveTo>
                    <a:pt x="35411" y="116228"/>
                  </a:moveTo>
                  <a:cubicBezTo>
                    <a:pt x="28911" y="116228"/>
                    <a:pt x="22984" y="114473"/>
                    <a:pt x="17629" y="110963"/>
                  </a:cubicBezTo>
                  <a:cubicBezTo>
                    <a:pt x="12273" y="107454"/>
                    <a:pt x="8101" y="102826"/>
                    <a:pt x="5112" y="97081"/>
                  </a:cubicBezTo>
                  <a:cubicBezTo>
                    <a:pt x="2122" y="91336"/>
                    <a:pt x="627" y="85240"/>
                    <a:pt x="627" y="78792"/>
                  </a:cubicBezTo>
                  <a:cubicBezTo>
                    <a:pt x="627" y="72137"/>
                    <a:pt x="2252" y="65963"/>
                    <a:pt x="5501" y="60269"/>
                  </a:cubicBezTo>
                  <a:cubicBezTo>
                    <a:pt x="8751" y="54576"/>
                    <a:pt x="13157" y="50040"/>
                    <a:pt x="18720" y="46660"/>
                  </a:cubicBezTo>
                  <a:cubicBezTo>
                    <a:pt x="24284" y="43281"/>
                    <a:pt x="30419" y="41591"/>
                    <a:pt x="37126" y="41591"/>
                  </a:cubicBezTo>
                  <a:cubicBezTo>
                    <a:pt x="41182" y="41591"/>
                    <a:pt x="45003" y="42436"/>
                    <a:pt x="48591" y="44126"/>
                  </a:cubicBezTo>
                  <a:cubicBezTo>
                    <a:pt x="52178" y="45816"/>
                    <a:pt x="55272" y="48142"/>
                    <a:pt x="57872" y="51106"/>
                  </a:cubicBezTo>
                  <a:lnTo>
                    <a:pt x="57872" y="16868"/>
                  </a:lnTo>
                  <a:cubicBezTo>
                    <a:pt x="57872" y="13904"/>
                    <a:pt x="57430" y="11773"/>
                    <a:pt x="56546" y="10473"/>
                  </a:cubicBezTo>
                  <a:cubicBezTo>
                    <a:pt x="55662" y="9173"/>
                    <a:pt x="54401" y="8380"/>
                    <a:pt x="52763" y="8094"/>
                  </a:cubicBezTo>
                  <a:cubicBezTo>
                    <a:pt x="51125" y="7808"/>
                    <a:pt x="48565" y="7665"/>
                    <a:pt x="45081" y="7665"/>
                  </a:cubicBezTo>
                  <a:lnTo>
                    <a:pt x="45081" y="1816"/>
                  </a:lnTo>
                  <a:lnTo>
                    <a:pt x="69492" y="101"/>
                  </a:lnTo>
                  <a:lnTo>
                    <a:pt x="69492" y="99382"/>
                  </a:lnTo>
                  <a:cubicBezTo>
                    <a:pt x="69492" y="102293"/>
                    <a:pt x="69934" y="104399"/>
                    <a:pt x="70818" y="105699"/>
                  </a:cubicBezTo>
                  <a:cubicBezTo>
                    <a:pt x="71702" y="106999"/>
                    <a:pt x="72962" y="107805"/>
                    <a:pt x="74600" y="108117"/>
                  </a:cubicBezTo>
                  <a:cubicBezTo>
                    <a:pt x="76238" y="108428"/>
                    <a:pt x="78799" y="108584"/>
                    <a:pt x="82283" y="108584"/>
                  </a:cubicBezTo>
                  <a:lnTo>
                    <a:pt x="82283" y="114356"/>
                  </a:lnTo>
                  <a:lnTo>
                    <a:pt x="57404" y="116228"/>
                  </a:lnTo>
                  <a:lnTo>
                    <a:pt x="57404" y="105855"/>
                  </a:lnTo>
                  <a:cubicBezTo>
                    <a:pt x="54596" y="109130"/>
                    <a:pt x="51230" y="111678"/>
                    <a:pt x="47304" y="113498"/>
                  </a:cubicBezTo>
                  <a:cubicBezTo>
                    <a:pt x="43378" y="115318"/>
                    <a:pt x="39414" y="116228"/>
                    <a:pt x="35411" y="116228"/>
                  </a:cubicBezTo>
                  <a:close/>
                  <a:moveTo>
                    <a:pt x="18565" y="100006"/>
                  </a:moveTo>
                  <a:cubicBezTo>
                    <a:pt x="20437" y="103645"/>
                    <a:pt x="22945" y="106531"/>
                    <a:pt x="26091" y="108663"/>
                  </a:cubicBezTo>
                  <a:cubicBezTo>
                    <a:pt x="29236" y="110794"/>
                    <a:pt x="32655" y="111860"/>
                    <a:pt x="36346" y="111860"/>
                  </a:cubicBezTo>
                  <a:cubicBezTo>
                    <a:pt x="40922" y="111860"/>
                    <a:pt x="45107" y="110547"/>
                    <a:pt x="48903" y="107921"/>
                  </a:cubicBezTo>
                  <a:cubicBezTo>
                    <a:pt x="52698" y="105296"/>
                    <a:pt x="55532" y="101904"/>
                    <a:pt x="57404" y="97744"/>
                  </a:cubicBezTo>
                  <a:lnTo>
                    <a:pt x="57404" y="58203"/>
                  </a:lnTo>
                  <a:cubicBezTo>
                    <a:pt x="56104" y="55811"/>
                    <a:pt x="54479" y="53666"/>
                    <a:pt x="52530" y="51769"/>
                  </a:cubicBezTo>
                  <a:cubicBezTo>
                    <a:pt x="50580" y="49871"/>
                    <a:pt x="48383" y="48402"/>
                    <a:pt x="45939" y="47362"/>
                  </a:cubicBezTo>
                  <a:cubicBezTo>
                    <a:pt x="43495" y="46322"/>
                    <a:pt x="40922" y="45802"/>
                    <a:pt x="38218" y="45802"/>
                  </a:cubicBezTo>
                  <a:cubicBezTo>
                    <a:pt x="32447" y="45802"/>
                    <a:pt x="27819" y="47427"/>
                    <a:pt x="24336" y="50677"/>
                  </a:cubicBezTo>
                  <a:cubicBezTo>
                    <a:pt x="20852" y="53926"/>
                    <a:pt x="18422" y="58073"/>
                    <a:pt x="17044" y="63116"/>
                  </a:cubicBezTo>
                  <a:cubicBezTo>
                    <a:pt x="15666" y="68160"/>
                    <a:pt x="14977" y="73437"/>
                    <a:pt x="14977" y="78948"/>
                  </a:cubicBezTo>
                  <a:cubicBezTo>
                    <a:pt x="14977" y="83368"/>
                    <a:pt x="15198" y="87215"/>
                    <a:pt x="15640" y="90491"/>
                  </a:cubicBezTo>
                  <a:cubicBezTo>
                    <a:pt x="16082" y="93766"/>
                    <a:pt x="17057" y="96938"/>
                    <a:pt x="18565" y="100006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ACBD3E14-98A4-F3F6-B770-DC2AC9E3C239}"/>
                </a:ext>
              </a:extLst>
            </p:cNvPr>
            <p:cNvSpPr/>
            <p:nvPr/>
          </p:nvSpPr>
          <p:spPr>
            <a:xfrm>
              <a:off x="4111672" y="2494695"/>
              <a:ext cx="139289" cy="112539"/>
            </a:xfrm>
            <a:custGeom>
              <a:avLst/>
              <a:gdLst>
                <a:gd name="csX0" fmla="*/ 627 w 139289"/>
                <a:gd name="csY0" fmla="*/ 112640 h 112539"/>
                <a:gd name="csX1" fmla="*/ 627 w 139289"/>
                <a:gd name="csY1" fmla="*/ 106869 h 112539"/>
                <a:gd name="csX2" fmla="*/ 17628 w 139289"/>
                <a:gd name="csY2" fmla="*/ 97120 h 112539"/>
                <a:gd name="csX3" fmla="*/ 17628 w 139289"/>
                <a:gd name="csY3" fmla="*/ 11175 h 112539"/>
                <a:gd name="csX4" fmla="*/ 627 w 139289"/>
                <a:gd name="csY4" fmla="*/ 5950 h 112539"/>
                <a:gd name="csX5" fmla="*/ 627 w 139289"/>
                <a:gd name="csY5" fmla="*/ 101 h 112539"/>
                <a:gd name="csX6" fmla="*/ 31745 w 139289"/>
                <a:gd name="csY6" fmla="*/ 101 h 112539"/>
                <a:gd name="csX7" fmla="*/ 34396 w 139289"/>
                <a:gd name="csY7" fmla="*/ 1972 h 112539"/>
                <a:gd name="csX8" fmla="*/ 70272 w 139289"/>
                <a:gd name="csY8" fmla="*/ 95171 h 112539"/>
                <a:gd name="csX9" fmla="*/ 106147 w 139289"/>
                <a:gd name="csY9" fmla="*/ 1972 h 112539"/>
                <a:gd name="csX10" fmla="*/ 108799 w 139289"/>
                <a:gd name="csY10" fmla="*/ 101 h 112539"/>
                <a:gd name="csX11" fmla="*/ 139917 w 139289"/>
                <a:gd name="csY11" fmla="*/ 101 h 112539"/>
                <a:gd name="csX12" fmla="*/ 139917 w 139289"/>
                <a:gd name="csY12" fmla="*/ 5950 h 112539"/>
                <a:gd name="csX13" fmla="*/ 122993 w 139289"/>
                <a:gd name="csY13" fmla="*/ 11175 h 112539"/>
                <a:gd name="csX14" fmla="*/ 122993 w 139289"/>
                <a:gd name="csY14" fmla="*/ 101644 h 112539"/>
                <a:gd name="csX15" fmla="*/ 139917 w 139289"/>
                <a:gd name="csY15" fmla="*/ 106869 h 112539"/>
                <a:gd name="csX16" fmla="*/ 139917 w 139289"/>
                <a:gd name="csY16" fmla="*/ 112640 h 112539"/>
                <a:gd name="csX17" fmla="*/ 92031 w 139289"/>
                <a:gd name="csY17" fmla="*/ 112640 h 112539"/>
                <a:gd name="csX18" fmla="*/ 92031 w 139289"/>
                <a:gd name="csY18" fmla="*/ 106869 h 112539"/>
                <a:gd name="csX19" fmla="*/ 108955 w 139289"/>
                <a:gd name="csY19" fmla="*/ 101644 h 112539"/>
                <a:gd name="csX20" fmla="*/ 108955 w 139289"/>
                <a:gd name="csY20" fmla="*/ 5716 h 112539"/>
                <a:gd name="csX21" fmla="*/ 68478 w 139289"/>
                <a:gd name="csY21" fmla="*/ 110769 h 112539"/>
                <a:gd name="csX22" fmla="*/ 65749 w 139289"/>
                <a:gd name="csY22" fmla="*/ 112640 h 112539"/>
                <a:gd name="csX23" fmla="*/ 62863 w 139289"/>
                <a:gd name="csY23" fmla="*/ 110769 h 112539"/>
                <a:gd name="csX24" fmla="*/ 22854 w 139289"/>
                <a:gd name="csY24" fmla="*/ 7042 h 112539"/>
                <a:gd name="csX25" fmla="*/ 22854 w 139289"/>
                <a:gd name="csY25" fmla="*/ 97120 h 112539"/>
                <a:gd name="csX26" fmla="*/ 39778 w 139289"/>
                <a:gd name="csY26" fmla="*/ 106869 h 112539"/>
                <a:gd name="csX27" fmla="*/ 39778 w 139289"/>
                <a:gd name="csY27" fmla="*/ 112640 h 112539"/>
                <a:gd name="csX28" fmla="*/ 627 w 139289"/>
                <a:gd name="csY28" fmla="*/ 112640 h 1125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139289" h="112539">
                  <a:moveTo>
                    <a:pt x="627" y="112640"/>
                  </a:moveTo>
                  <a:lnTo>
                    <a:pt x="627" y="106869"/>
                  </a:lnTo>
                  <a:cubicBezTo>
                    <a:pt x="11961" y="106869"/>
                    <a:pt x="17628" y="103619"/>
                    <a:pt x="17628" y="97120"/>
                  </a:cubicBezTo>
                  <a:lnTo>
                    <a:pt x="17628" y="11175"/>
                  </a:lnTo>
                  <a:cubicBezTo>
                    <a:pt x="17628" y="7692"/>
                    <a:pt x="11961" y="5950"/>
                    <a:pt x="627" y="5950"/>
                  </a:cubicBezTo>
                  <a:lnTo>
                    <a:pt x="627" y="101"/>
                  </a:lnTo>
                  <a:lnTo>
                    <a:pt x="31745" y="101"/>
                  </a:lnTo>
                  <a:cubicBezTo>
                    <a:pt x="33097" y="101"/>
                    <a:pt x="33980" y="724"/>
                    <a:pt x="34396" y="1972"/>
                  </a:cubicBezTo>
                  <a:lnTo>
                    <a:pt x="70272" y="95171"/>
                  </a:lnTo>
                  <a:lnTo>
                    <a:pt x="106147" y="1972"/>
                  </a:lnTo>
                  <a:cubicBezTo>
                    <a:pt x="106615" y="724"/>
                    <a:pt x="107499" y="101"/>
                    <a:pt x="108799" y="101"/>
                  </a:cubicBezTo>
                  <a:lnTo>
                    <a:pt x="139917" y="101"/>
                  </a:lnTo>
                  <a:lnTo>
                    <a:pt x="139917" y="5950"/>
                  </a:lnTo>
                  <a:cubicBezTo>
                    <a:pt x="128634" y="5950"/>
                    <a:pt x="122993" y="7692"/>
                    <a:pt x="122993" y="11175"/>
                  </a:cubicBezTo>
                  <a:lnTo>
                    <a:pt x="122993" y="101644"/>
                  </a:lnTo>
                  <a:cubicBezTo>
                    <a:pt x="122993" y="105127"/>
                    <a:pt x="128634" y="106869"/>
                    <a:pt x="139917" y="106869"/>
                  </a:cubicBezTo>
                  <a:lnTo>
                    <a:pt x="139917" y="112640"/>
                  </a:lnTo>
                  <a:lnTo>
                    <a:pt x="92031" y="112640"/>
                  </a:lnTo>
                  <a:lnTo>
                    <a:pt x="92031" y="106869"/>
                  </a:lnTo>
                  <a:cubicBezTo>
                    <a:pt x="103314" y="106869"/>
                    <a:pt x="108955" y="105127"/>
                    <a:pt x="108955" y="101644"/>
                  </a:cubicBezTo>
                  <a:lnTo>
                    <a:pt x="108955" y="5716"/>
                  </a:lnTo>
                  <a:lnTo>
                    <a:pt x="68478" y="110769"/>
                  </a:lnTo>
                  <a:cubicBezTo>
                    <a:pt x="67958" y="112016"/>
                    <a:pt x="67048" y="112640"/>
                    <a:pt x="65749" y="112640"/>
                  </a:cubicBezTo>
                  <a:cubicBezTo>
                    <a:pt x="64345" y="112640"/>
                    <a:pt x="63383" y="112016"/>
                    <a:pt x="62863" y="110769"/>
                  </a:cubicBezTo>
                  <a:lnTo>
                    <a:pt x="22854" y="7042"/>
                  </a:lnTo>
                  <a:lnTo>
                    <a:pt x="22854" y="97120"/>
                  </a:lnTo>
                  <a:cubicBezTo>
                    <a:pt x="22854" y="103619"/>
                    <a:pt x="28495" y="106869"/>
                    <a:pt x="39778" y="106869"/>
                  </a:cubicBezTo>
                  <a:lnTo>
                    <a:pt x="39778" y="112640"/>
                  </a:lnTo>
                  <a:lnTo>
                    <a:pt x="627" y="112640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00EF59EA-40A6-A555-F028-94CA6D3E9F56}"/>
                </a:ext>
              </a:extLst>
            </p:cNvPr>
            <p:cNvSpPr/>
            <p:nvPr/>
          </p:nvSpPr>
          <p:spPr>
            <a:xfrm>
              <a:off x="4263016" y="2533378"/>
              <a:ext cx="72998" cy="75728"/>
            </a:xfrm>
            <a:custGeom>
              <a:avLst/>
              <a:gdLst>
                <a:gd name="csX0" fmla="*/ 37205 w 72998"/>
                <a:gd name="csY0" fmla="*/ 75829 h 75728"/>
                <a:gd name="csX1" fmla="*/ 18877 w 72998"/>
                <a:gd name="csY1" fmla="*/ 70799 h 75728"/>
                <a:gd name="csX2" fmla="*/ 5540 w 72998"/>
                <a:gd name="csY2" fmla="*/ 57306 h 75728"/>
                <a:gd name="csX3" fmla="*/ 627 w 72998"/>
                <a:gd name="csY3" fmla="*/ 38861 h 75728"/>
                <a:gd name="csX4" fmla="*/ 3318 w 72998"/>
                <a:gd name="csY4" fmla="*/ 24317 h 75728"/>
                <a:gd name="csX5" fmla="*/ 11039 w 72998"/>
                <a:gd name="csY5" fmla="*/ 11838 h 75728"/>
                <a:gd name="csX6" fmla="*/ 22737 w 72998"/>
                <a:gd name="csY6" fmla="*/ 3220 h 75728"/>
                <a:gd name="csX7" fmla="*/ 37205 w 72998"/>
                <a:gd name="csY7" fmla="*/ 101 h 75728"/>
                <a:gd name="csX8" fmla="*/ 55649 w 72998"/>
                <a:gd name="csY8" fmla="*/ 5443 h 75728"/>
                <a:gd name="csX9" fmla="*/ 68790 w 72998"/>
                <a:gd name="csY9" fmla="*/ 19754 h 75728"/>
                <a:gd name="csX10" fmla="*/ 73625 w 72998"/>
                <a:gd name="csY10" fmla="*/ 38861 h 75728"/>
                <a:gd name="csX11" fmla="*/ 68712 w 72998"/>
                <a:gd name="csY11" fmla="*/ 57267 h 75728"/>
                <a:gd name="csX12" fmla="*/ 55415 w 72998"/>
                <a:gd name="csY12" fmla="*/ 70799 h 75728"/>
                <a:gd name="csX13" fmla="*/ 37205 w 72998"/>
                <a:gd name="csY13" fmla="*/ 75829 h 75728"/>
                <a:gd name="csX14" fmla="*/ 37205 w 72998"/>
                <a:gd name="csY14" fmla="*/ 70993 h 75728"/>
                <a:gd name="csX15" fmla="*/ 54830 w 72998"/>
                <a:gd name="csY15" fmla="*/ 61401 h 75728"/>
                <a:gd name="csX16" fmla="*/ 59275 w 72998"/>
                <a:gd name="csY16" fmla="*/ 37068 h 75728"/>
                <a:gd name="csX17" fmla="*/ 58378 w 72998"/>
                <a:gd name="csY17" fmla="*/ 23302 h 75728"/>
                <a:gd name="csX18" fmla="*/ 54518 w 72998"/>
                <a:gd name="csY18" fmla="*/ 13437 h 75728"/>
                <a:gd name="csX19" fmla="*/ 49800 w 72998"/>
                <a:gd name="csY19" fmla="*/ 8680 h 75728"/>
                <a:gd name="csX20" fmla="*/ 43756 w 72998"/>
                <a:gd name="csY20" fmla="*/ 5560 h 75728"/>
                <a:gd name="csX21" fmla="*/ 37205 w 72998"/>
                <a:gd name="csY21" fmla="*/ 4468 h 75728"/>
                <a:gd name="csX22" fmla="*/ 27416 w 72998"/>
                <a:gd name="csY22" fmla="*/ 6808 h 75728"/>
                <a:gd name="csX23" fmla="*/ 19735 w 72998"/>
                <a:gd name="csY23" fmla="*/ 13437 h 75728"/>
                <a:gd name="csX24" fmla="*/ 15835 w 72998"/>
                <a:gd name="csY24" fmla="*/ 23732 h 75728"/>
                <a:gd name="csX25" fmla="*/ 14977 w 72998"/>
                <a:gd name="csY25" fmla="*/ 37068 h 75728"/>
                <a:gd name="csX26" fmla="*/ 16615 w 72998"/>
                <a:gd name="csY26" fmla="*/ 53641 h 75728"/>
                <a:gd name="csX27" fmla="*/ 23088 w 72998"/>
                <a:gd name="csY27" fmla="*/ 66002 h 75728"/>
                <a:gd name="csX28" fmla="*/ 37205 w 72998"/>
                <a:gd name="csY28" fmla="*/ 70993 h 75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72998" h="75728">
                  <a:moveTo>
                    <a:pt x="37205" y="75829"/>
                  </a:moveTo>
                  <a:cubicBezTo>
                    <a:pt x="30601" y="75829"/>
                    <a:pt x="24492" y="74152"/>
                    <a:pt x="18877" y="70799"/>
                  </a:cubicBezTo>
                  <a:cubicBezTo>
                    <a:pt x="13261" y="67445"/>
                    <a:pt x="8816" y="62948"/>
                    <a:pt x="5540" y="57306"/>
                  </a:cubicBezTo>
                  <a:cubicBezTo>
                    <a:pt x="2265" y="51665"/>
                    <a:pt x="627" y="45517"/>
                    <a:pt x="627" y="38861"/>
                  </a:cubicBezTo>
                  <a:cubicBezTo>
                    <a:pt x="627" y="33818"/>
                    <a:pt x="1524" y="28970"/>
                    <a:pt x="3318" y="24317"/>
                  </a:cubicBezTo>
                  <a:cubicBezTo>
                    <a:pt x="5112" y="19663"/>
                    <a:pt x="7685" y="15504"/>
                    <a:pt x="11039" y="11838"/>
                  </a:cubicBezTo>
                  <a:cubicBezTo>
                    <a:pt x="14392" y="8173"/>
                    <a:pt x="18292" y="5300"/>
                    <a:pt x="22737" y="3220"/>
                  </a:cubicBezTo>
                  <a:cubicBezTo>
                    <a:pt x="27183" y="1140"/>
                    <a:pt x="32005" y="101"/>
                    <a:pt x="37205" y="101"/>
                  </a:cubicBezTo>
                  <a:cubicBezTo>
                    <a:pt x="43963" y="101"/>
                    <a:pt x="50112" y="1881"/>
                    <a:pt x="55649" y="5443"/>
                  </a:cubicBezTo>
                  <a:cubicBezTo>
                    <a:pt x="61186" y="9004"/>
                    <a:pt x="65567" y="13775"/>
                    <a:pt x="68790" y="19754"/>
                  </a:cubicBezTo>
                  <a:cubicBezTo>
                    <a:pt x="72014" y="25733"/>
                    <a:pt x="73625" y="32102"/>
                    <a:pt x="73625" y="38861"/>
                  </a:cubicBezTo>
                  <a:cubicBezTo>
                    <a:pt x="73625" y="45465"/>
                    <a:pt x="71988" y="51600"/>
                    <a:pt x="68712" y="57267"/>
                  </a:cubicBezTo>
                  <a:cubicBezTo>
                    <a:pt x="65437" y="62935"/>
                    <a:pt x="61004" y="67445"/>
                    <a:pt x="55415" y="70799"/>
                  </a:cubicBezTo>
                  <a:cubicBezTo>
                    <a:pt x="49826" y="74152"/>
                    <a:pt x="43756" y="75829"/>
                    <a:pt x="37205" y="75829"/>
                  </a:cubicBezTo>
                  <a:close/>
                  <a:moveTo>
                    <a:pt x="37205" y="70993"/>
                  </a:moveTo>
                  <a:cubicBezTo>
                    <a:pt x="45991" y="70993"/>
                    <a:pt x="51866" y="67796"/>
                    <a:pt x="54830" y="61401"/>
                  </a:cubicBezTo>
                  <a:cubicBezTo>
                    <a:pt x="57794" y="55006"/>
                    <a:pt x="59275" y="46895"/>
                    <a:pt x="59275" y="37068"/>
                  </a:cubicBezTo>
                  <a:cubicBezTo>
                    <a:pt x="59275" y="31505"/>
                    <a:pt x="58976" y="26916"/>
                    <a:pt x="58378" y="23302"/>
                  </a:cubicBezTo>
                  <a:cubicBezTo>
                    <a:pt x="57781" y="19689"/>
                    <a:pt x="56494" y="16400"/>
                    <a:pt x="54518" y="13437"/>
                  </a:cubicBezTo>
                  <a:cubicBezTo>
                    <a:pt x="53270" y="11617"/>
                    <a:pt x="51697" y="10031"/>
                    <a:pt x="49800" y="8680"/>
                  </a:cubicBezTo>
                  <a:cubicBezTo>
                    <a:pt x="47902" y="7328"/>
                    <a:pt x="45887" y="6288"/>
                    <a:pt x="43756" y="5560"/>
                  </a:cubicBezTo>
                  <a:cubicBezTo>
                    <a:pt x="41624" y="4832"/>
                    <a:pt x="39440" y="4468"/>
                    <a:pt x="37205" y="4468"/>
                  </a:cubicBezTo>
                  <a:cubicBezTo>
                    <a:pt x="33773" y="4468"/>
                    <a:pt x="30510" y="5248"/>
                    <a:pt x="27416" y="6808"/>
                  </a:cubicBezTo>
                  <a:cubicBezTo>
                    <a:pt x="24323" y="8368"/>
                    <a:pt x="21762" y="10577"/>
                    <a:pt x="19735" y="13437"/>
                  </a:cubicBezTo>
                  <a:cubicBezTo>
                    <a:pt x="17707" y="16557"/>
                    <a:pt x="16407" y="19988"/>
                    <a:pt x="15835" y="23732"/>
                  </a:cubicBezTo>
                  <a:cubicBezTo>
                    <a:pt x="15263" y="27475"/>
                    <a:pt x="14977" y="31921"/>
                    <a:pt x="14977" y="37068"/>
                  </a:cubicBezTo>
                  <a:cubicBezTo>
                    <a:pt x="14977" y="43203"/>
                    <a:pt x="15523" y="48727"/>
                    <a:pt x="16615" y="53641"/>
                  </a:cubicBezTo>
                  <a:cubicBezTo>
                    <a:pt x="17707" y="58554"/>
                    <a:pt x="19865" y="62674"/>
                    <a:pt x="23088" y="66002"/>
                  </a:cubicBezTo>
                  <a:cubicBezTo>
                    <a:pt x="26312" y="69330"/>
                    <a:pt x="31017" y="70993"/>
                    <a:pt x="37205" y="70993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0CDCBE89-F105-D09A-24E5-E01E4B5A4B19}"/>
                </a:ext>
              </a:extLst>
            </p:cNvPr>
            <p:cNvSpPr/>
            <p:nvPr/>
          </p:nvSpPr>
          <p:spPr>
            <a:xfrm>
              <a:off x="4344724" y="2505925"/>
              <a:ext cx="51551" cy="103180"/>
            </a:xfrm>
            <a:custGeom>
              <a:avLst/>
              <a:gdLst>
                <a:gd name="csX0" fmla="*/ 14353 w 51551"/>
                <a:gd name="csY0" fmla="*/ 81600 h 103180"/>
                <a:gd name="csX1" fmla="*/ 14353 w 51551"/>
                <a:gd name="csY1" fmla="*/ 36210 h 103180"/>
                <a:gd name="csX2" fmla="*/ 627 w 51551"/>
                <a:gd name="csY2" fmla="*/ 36210 h 103180"/>
                <a:gd name="csX3" fmla="*/ 627 w 51551"/>
                <a:gd name="csY3" fmla="*/ 31920 h 103180"/>
                <a:gd name="csX4" fmla="*/ 16459 w 51551"/>
                <a:gd name="csY4" fmla="*/ 21860 h 103180"/>
                <a:gd name="csX5" fmla="*/ 21528 w 51551"/>
                <a:gd name="csY5" fmla="*/ 101 h 103180"/>
                <a:gd name="csX6" fmla="*/ 26285 w 51551"/>
                <a:gd name="csY6" fmla="*/ 101 h 103180"/>
                <a:gd name="csX7" fmla="*/ 26285 w 51551"/>
                <a:gd name="csY7" fmla="*/ 30361 h 103180"/>
                <a:gd name="csX8" fmla="*/ 49527 w 51551"/>
                <a:gd name="csY8" fmla="*/ 30361 h 103180"/>
                <a:gd name="csX9" fmla="*/ 49527 w 51551"/>
                <a:gd name="csY9" fmla="*/ 36210 h 103180"/>
                <a:gd name="csX10" fmla="*/ 26285 w 51551"/>
                <a:gd name="csY10" fmla="*/ 36210 h 103180"/>
                <a:gd name="csX11" fmla="*/ 26285 w 51551"/>
                <a:gd name="csY11" fmla="*/ 81288 h 103180"/>
                <a:gd name="csX12" fmla="*/ 28586 w 51551"/>
                <a:gd name="csY12" fmla="*/ 93299 h 103180"/>
                <a:gd name="csX13" fmla="*/ 36814 w 51551"/>
                <a:gd name="csY13" fmla="*/ 98446 h 103180"/>
                <a:gd name="csX14" fmla="*/ 44925 w 51551"/>
                <a:gd name="csY14" fmla="*/ 93026 h 103180"/>
                <a:gd name="csX15" fmla="*/ 47421 w 51551"/>
                <a:gd name="csY15" fmla="*/ 81288 h 103180"/>
                <a:gd name="csX16" fmla="*/ 47421 w 51551"/>
                <a:gd name="csY16" fmla="*/ 71539 h 103180"/>
                <a:gd name="csX17" fmla="*/ 52178 w 51551"/>
                <a:gd name="csY17" fmla="*/ 71539 h 103180"/>
                <a:gd name="csX18" fmla="*/ 52178 w 51551"/>
                <a:gd name="csY18" fmla="*/ 81600 h 103180"/>
                <a:gd name="csX19" fmla="*/ 50306 w 51551"/>
                <a:gd name="csY19" fmla="*/ 91778 h 103180"/>
                <a:gd name="csX20" fmla="*/ 44730 w 51551"/>
                <a:gd name="csY20" fmla="*/ 100045 h 103180"/>
                <a:gd name="csX21" fmla="*/ 35722 w 51551"/>
                <a:gd name="csY21" fmla="*/ 103281 h 103180"/>
                <a:gd name="csX22" fmla="*/ 20085 w 51551"/>
                <a:gd name="csY22" fmla="*/ 97354 h 103180"/>
                <a:gd name="csX23" fmla="*/ 14353 w 51551"/>
                <a:gd name="csY23" fmla="*/ 81600 h 1031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1551" h="103180">
                  <a:moveTo>
                    <a:pt x="14353" y="81600"/>
                  </a:moveTo>
                  <a:lnTo>
                    <a:pt x="14353" y="36210"/>
                  </a:lnTo>
                  <a:lnTo>
                    <a:pt x="627" y="36210"/>
                  </a:lnTo>
                  <a:lnTo>
                    <a:pt x="627" y="31920"/>
                  </a:lnTo>
                  <a:cubicBezTo>
                    <a:pt x="7802" y="31920"/>
                    <a:pt x="13079" y="28567"/>
                    <a:pt x="16459" y="21860"/>
                  </a:cubicBezTo>
                  <a:cubicBezTo>
                    <a:pt x="19838" y="15153"/>
                    <a:pt x="21528" y="7900"/>
                    <a:pt x="21528" y="101"/>
                  </a:cubicBezTo>
                  <a:lnTo>
                    <a:pt x="26285" y="101"/>
                  </a:lnTo>
                  <a:lnTo>
                    <a:pt x="26285" y="30361"/>
                  </a:lnTo>
                  <a:lnTo>
                    <a:pt x="49527" y="30361"/>
                  </a:lnTo>
                  <a:lnTo>
                    <a:pt x="49527" y="36210"/>
                  </a:lnTo>
                  <a:lnTo>
                    <a:pt x="26285" y="36210"/>
                  </a:lnTo>
                  <a:lnTo>
                    <a:pt x="26285" y="81288"/>
                  </a:lnTo>
                  <a:cubicBezTo>
                    <a:pt x="26285" y="85863"/>
                    <a:pt x="27052" y="89867"/>
                    <a:pt x="28586" y="93299"/>
                  </a:cubicBezTo>
                  <a:cubicBezTo>
                    <a:pt x="30120" y="96730"/>
                    <a:pt x="32863" y="98446"/>
                    <a:pt x="36814" y="98446"/>
                  </a:cubicBezTo>
                  <a:cubicBezTo>
                    <a:pt x="40558" y="98446"/>
                    <a:pt x="43261" y="96639"/>
                    <a:pt x="44925" y="93026"/>
                  </a:cubicBezTo>
                  <a:cubicBezTo>
                    <a:pt x="46589" y="89412"/>
                    <a:pt x="47421" y="85500"/>
                    <a:pt x="47421" y="81288"/>
                  </a:cubicBezTo>
                  <a:lnTo>
                    <a:pt x="47421" y="71539"/>
                  </a:lnTo>
                  <a:lnTo>
                    <a:pt x="52178" y="71539"/>
                  </a:lnTo>
                  <a:lnTo>
                    <a:pt x="52178" y="81600"/>
                  </a:lnTo>
                  <a:cubicBezTo>
                    <a:pt x="52178" y="85032"/>
                    <a:pt x="51554" y="88424"/>
                    <a:pt x="50306" y="91778"/>
                  </a:cubicBezTo>
                  <a:cubicBezTo>
                    <a:pt x="49058" y="95131"/>
                    <a:pt x="47200" y="97887"/>
                    <a:pt x="44730" y="100045"/>
                  </a:cubicBezTo>
                  <a:cubicBezTo>
                    <a:pt x="42260" y="102203"/>
                    <a:pt x="39258" y="103281"/>
                    <a:pt x="35722" y="103281"/>
                  </a:cubicBezTo>
                  <a:cubicBezTo>
                    <a:pt x="29119" y="103281"/>
                    <a:pt x="23907" y="101306"/>
                    <a:pt x="20085" y="97354"/>
                  </a:cubicBezTo>
                  <a:cubicBezTo>
                    <a:pt x="16264" y="93403"/>
                    <a:pt x="14353" y="88151"/>
                    <a:pt x="14353" y="81600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F9B292BA-C616-60AE-9854-1E95D2FABBCA}"/>
                </a:ext>
              </a:extLst>
            </p:cNvPr>
            <p:cNvSpPr/>
            <p:nvPr/>
          </p:nvSpPr>
          <p:spPr>
            <a:xfrm>
              <a:off x="4411377" y="2497035"/>
              <a:ext cx="35953" cy="110199"/>
            </a:xfrm>
            <a:custGeom>
              <a:avLst/>
              <a:gdLst>
                <a:gd name="csX0" fmla="*/ 627 w 35953"/>
                <a:gd name="csY0" fmla="*/ 110300 h 110199"/>
                <a:gd name="csX1" fmla="*/ 627 w 35953"/>
                <a:gd name="csY1" fmla="*/ 104529 h 110199"/>
                <a:gd name="csX2" fmla="*/ 9869 w 35953"/>
                <a:gd name="csY2" fmla="*/ 103632 h 110199"/>
                <a:gd name="csX3" fmla="*/ 13495 w 35953"/>
                <a:gd name="csY3" fmla="*/ 99304 h 110199"/>
                <a:gd name="csX4" fmla="*/ 13495 w 35953"/>
                <a:gd name="csY4" fmla="*/ 54303 h 110199"/>
                <a:gd name="csX5" fmla="*/ 11038 w 35953"/>
                <a:gd name="csY5" fmla="*/ 46543 h 110199"/>
                <a:gd name="csX6" fmla="*/ 1329 w 35953"/>
                <a:gd name="csY6" fmla="*/ 45101 h 110199"/>
                <a:gd name="csX7" fmla="*/ 1329 w 35953"/>
                <a:gd name="csY7" fmla="*/ 39251 h 110199"/>
                <a:gd name="csX8" fmla="*/ 25038 w 35953"/>
                <a:gd name="csY8" fmla="*/ 37536 h 110199"/>
                <a:gd name="csX9" fmla="*/ 25038 w 35953"/>
                <a:gd name="csY9" fmla="*/ 99304 h 110199"/>
                <a:gd name="csX10" fmla="*/ 28196 w 35953"/>
                <a:gd name="csY10" fmla="*/ 103632 h 110199"/>
                <a:gd name="csX11" fmla="*/ 36580 w 35953"/>
                <a:gd name="csY11" fmla="*/ 104529 h 110199"/>
                <a:gd name="csX12" fmla="*/ 36580 w 35953"/>
                <a:gd name="csY12" fmla="*/ 110300 h 110199"/>
                <a:gd name="csX13" fmla="*/ 627 w 35953"/>
                <a:gd name="csY13" fmla="*/ 110300 h 110199"/>
                <a:gd name="csX14" fmla="*/ 7646 w 35953"/>
                <a:gd name="csY14" fmla="*/ 9225 h 110199"/>
                <a:gd name="csX15" fmla="*/ 10375 w 35953"/>
                <a:gd name="csY15" fmla="*/ 2830 h 110199"/>
                <a:gd name="csX16" fmla="*/ 16615 w 35953"/>
                <a:gd name="csY16" fmla="*/ 101 h 110199"/>
                <a:gd name="csX17" fmla="*/ 21138 w 35953"/>
                <a:gd name="csY17" fmla="*/ 1309 h 110199"/>
                <a:gd name="csX18" fmla="*/ 24531 w 35953"/>
                <a:gd name="csY18" fmla="*/ 4702 h 110199"/>
                <a:gd name="csX19" fmla="*/ 25739 w 35953"/>
                <a:gd name="csY19" fmla="*/ 9225 h 110199"/>
                <a:gd name="csX20" fmla="*/ 23010 w 35953"/>
                <a:gd name="csY20" fmla="*/ 15464 h 110199"/>
                <a:gd name="csX21" fmla="*/ 16615 w 35953"/>
                <a:gd name="csY21" fmla="*/ 18194 h 110199"/>
                <a:gd name="csX22" fmla="*/ 10375 w 35953"/>
                <a:gd name="csY22" fmla="*/ 15464 h 110199"/>
                <a:gd name="csX23" fmla="*/ 7646 w 35953"/>
                <a:gd name="csY23" fmla="*/ 9225 h 1101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5953" h="110199">
                  <a:moveTo>
                    <a:pt x="627" y="110300"/>
                  </a:moveTo>
                  <a:lnTo>
                    <a:pt x="627" y="104529"/>
                  </a:lnTo>
                  <a:cubicBezTo>
                    <a:pt x="4370" y="104529"/>
                    <a:pt x="7451" y="104230"/>
                    <a:pt x="9869" y="103632"/>
                  </a:cubicBezTo>
                  <a:cubicBezTo>
                    <a:pt x="12286" y="103034"/>
                    <a:pt x="13495" y="101592"/>
                    <a:pt x="13495" y="99304"/>
                  </a:cubicBezTo>
                  <a:lnTo>
                    <a:pt x="13495" y="54303"/>
                  </a:lnTo>
                  <a:cubicBezTo>
                    <a:pt x="13495" y="50092"/>
                    <a:pt x="12676" y="47505"/>
                    <a:pt x="11038" y="46543"/>
                  </a:cubicBezTo>
                  <a:cubicBezTo>
                    <a:pt x="9400" y="45581"/>
                    <a:pt x="6164" y="45101"/>
                    <a:pt x="1329" y="45101"/>
                  </a:cubicBezTo>
                  <a:lnTo>
                    <a:pt x="1329" y="39251"/>
                  </a:lnTo>
                  <a:lnTo>
                    <a:pt x="25038" y="37536"/>
                  </a:lnTo>
                  <a:lnTo>
                    <a:pt x="25038" y="99304"/>
                  </a:lnTo>
                  <a:cubicBezTo>
                    <a:pt x="25038" y="101592"/>
                    <a:pt x="26090" y="103034"/>
                    <a:pt x="28196" y="103632"/>
                  </a:cubicBezTo>
                  <a:cubicBezTo>
                    <a:pt x="30302" y="104230"/>
                    <a:pt x="33096" y="104529"/>
                    <a:pt x="36580" y="104529"/>
                  </a:cubicBezTo>
                  <a:lnTo>
                    <a:pt x="36580" y="110300"/>
                  </a:lnTo>
                  <a:lnTo>
                    <a:pt x="627" y="110300"/>
                  </a:lnTo>
                  <a:close/>
                  <a:moveTo>
                    <a:pt x="7646" y="9225"/>
                  </a:moveTo>
                  <a:cubicBezTo>
                    <a:pt x="7646" y="6781"/>
                    <a:pt x="8556" y="4650"/>
                    <a:pt x="10375" y="2830"/>
                  </a:cubicBezTo>
                  <a:cubicBezTo>
                    <a:pt x="12195" y="1010"/>
                    <a:pt x="14275" y="101"/>
                    <a:pt x="16615" y="101"/>
                  </a:cubicBezTo>
                  <a:cubicBezTo>
                    <a:pt x="18175" y="101"/>
                    <a:pt x="19682" y="503"/>
                    <a:pt x="21138" y="1309"/>
                  </a:cubicBezTo>
                  <a:cubicBezTo>
                    <a:pt x="22594" y="2115"/>
                    <a:pt x="23725" y="3246"/>
                    <a:pt x="24531" y="4702"/>
                  </a:cubicBezTo>
                  <a:cubicBezTo>
                    <a:pt x="25337" y="6157"/>
                    <a:pt x="25739" y="7665"/>
                    <a:pt x="25739" y="9225"/>
                  </a:cubicBezTo>
                  <a:cubicBezTo>
                    <a:pt x="25739" y="11565"/>
                    <a:pt x="24830" y="13645"/>
                    <a:pt x="23010" y="15464"/>
                  </a:cubicBezTo>
                  <a:cubicBezTo>
                    <a:pt x="21190" y="17284"/>
                    <a:pt x="19058" y="18194"/>
                    <a:pt x="16615" y="18194"/>
                  </a:cubicBezTo>
                  <a:cubicBezTo>
                    <a:pt x="14275" y="18194"/>
                    <a:pt x="12195" y="17284"/>
                    <a:pt x="10375" y="15464"/>
                  </a:cubicBezTo>
                  <a:cubicBezTo>
                    <a:pt x="8556" y="13645"/>
                    <a:pt x="7646" y="11565"/>
                    <a:pt x="7646" y="9225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56AD3501-1FDC-2E69-2D96-1C150F1F544F}"/>
                </a:ext>
              </a:extLst>
            </p:cNvPr>
            <p:cNvSpPr/>
            <p:nvPr/>
          </p:nvSpPr>
          <p:spPr>
            <a:xfrm>
              <a:off x="4457125" y="2533378"/>
              <a:ext cx="72998" cy="75728"/>
            </a:xfrm>
            <a:custGeom>
              <a:avLst/>
              <a:gdLst>
                <a:gd name="csX0" fmla="*/ 37205 w 72998"/>
                <a:gd name="csY0" fmla="*/ 75829 h 75728"/>
                <a:gd name="csX1" fmla="*/ 18877 w 72998"/>
                <a:gd name="csY1" fmla="*/ 70799 h 75728"/>
                <a:gd name="csX2" fmla="*/ 5540 w 72998"/>
                <a:gd name="csY2" fmla="*/ 57306 h 75728"/>
                <a:gd name="csX3" fmla="*/ 627 w 72998"/>
                <a:gd name="csY3" fmla="*/ 38861 h 75728"/>
                <a:gd name="csX4" fmla="*/ 3318 w 72998"/>
                <a:gd name="csY4" fmla="*/ 24317 h 75728"/>
                <a:gd name="csX5" fmla="*/ 11039 w 72998"/>
                <a:gd name="csY5" fmla="*/ 11838 h 75728"/>
                <a:gd name="csX6" fmla="*/ 22737 w 72998"/>
                <a:gd name="csY6" fmla="*/ 3220 h 75728"/>
                <a:gd name="csX7" fmla="*/ 37205 w 72998"/>
                <a:gd name="csY7" fmla="*/ 101 h 75728"/>
                <a:gd name="csX8" fmla="*/ 55649 w 72998"/>
                <a:gd name="csY8" fmla="*/ 5443 h 75728"/>
                <a:gd name="csX9" fmla="*/ 68790 w 72998"/>
                <a:gd name="csY9" fmla="*/ 19754 h 75728"/>
                <a:gd name="csX10" fmla="*/ 73625 w 72998"/>
                <a:gd name="csY10" fmla="*/ 38861 h 75728"/>
                <a:gd name="csX11" fmla="*/ 68712 w 72998"/>
                <a:gd name="csY11" fmla="*/ 57267 h 75728"/>
                <a:gd name="csX12" fmla="*/ 55415 w 72998"/>
                <a:gd name="csY12" fmla="*/ 70799 h 75728"/>
                <a:gd name="csX13" fmla="*/ 37205 w 72998"/>
                <a:gd name="csY13" fmla="*/ 75829 h 75728"/>
                <a:gd name="csX14" fmla="*/ 37205 w 72998"/>
                <a:gd name="csY14" fmla="*/ 70993 h 75728"/>
                <a:gd name="csX15" fmla="*/ 54830 w 72998"/>
                <a:gd name="csY15" fmla="*/ 61401 h 75728"/>
                <a:gd name="csX16" fmla="*/ 59275 w 72998"/>
                <a:gd name="csY16" fmla="*/ 37068 h 75728"/>
                <a:gd name="csX17" fmla="*/ 58379 w 72998"/>
                <a:gd name="csY17" fmla="*/ 23302 h 75728"/>
                <a:gd name="csX18" fmla="*/ 54518 w 72998"/>
                <a:gd name="csY18" fmla="*/ 13437 h 75728"/>
                <a:gd name="csX19" fmla="*/ 49800 w 72998"/>
                <a:gd name="csY19" fmla="*/ 8680 h 75728"/>
                <a:gd name="csX20" fmla="*/ 43756 w 72998"/>
                <a:gd name="csY20" fmla="*/ 5560 h 75728"/>
                <a:gd name="csX21" fmla="*/ 37205 w 72998"/>
                <a:gd name="csY21" fmla="*/ 4468 h 75728"/>
                <a:gd name="csX22" fmla="*/ 27416 w 72998"/>
                <a:gd name="csY22" fmla="*/ 6808 h 75728"/>
                <a:gd name="csX23" fmla="*/ 19735 w 72998"/>
                <a:gd name="csY23" fmla="*/ 13437 h 75728"/>
                <a:gd name="csX24" fmla="*/ 15835 w 72998"/>
                <a:gd name="csY24" fmla="*/ 23732 h 75728"/>
                <a:gd name="csX25" fmla="*/ 14977 w 72998"/>
                <a:gd name="csY25" fmla="*/ 37068 h 75728"/>
                <a:gd name="csX26" fmla="*/ 16615 w 72998"/>
                <a:gd name="csY26" fmla="*/ 53641 h 75728"/>
                <a:gd name="csX27" fmla="*/ 23088 w 72998"/>
                <a:gd name="csY27" fmla="*/ 66002 h 75728"/>
                <a:gd name="csX28" fmla="*/ 37205 w 72998"/>
                <a:gd name="csY28" fmla="*/ 70993 h 75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72998" h="75728">
                  <a:moveTo>
                    <a:pt x="37205" y="75829"/>
                  </a:moveTo>
                  <a:cubicBezTo>
                    <a:pt x="30601" y="75829"/>
                    <a:pt x="24492" y="74152"/>
                    <a:pt x="18877" y="70799"/>
                  </a:cubicBezTo>
                  <a:cubicBezTo>
                    <a:pt x="13261" y="67445"/>
                    <a:pt x="8816" y="62948"/>
                    <a:pt x="5540" y="57306"/>
                  </a:cubicBezTo>
                  <a:cubicBezTo>
                    <a:pt x="2265" y="51665"/>
                    <a:pt x="627" y="45517"/>
                    <a:pt x="627" y="38861"/>
                  </a:cubicBezTo>
                  <a:cubicBezTo>
                    <a:pt x="627" y="33818"/>
                    <a:pt x="1524" y="28970"/>
                    <a:pt x="3318" y="24317"/>
                  </a:cubicBezTo>
                  <a:cubicBezTo>
                    <a:pt x="5112" y="19663"/>
                    <a:pt x="7685" y="15504"/>
                    <a:pt x="11039" y="11838"/>
                  </a:cubicBezTo>
                  <a:cubicBezTo>
                    <a:pt x="14392" y="8173"/>
                    <a:pt x="18292" y="5300"/>
                    <a:pt x="22737" y="3220"/>
                  </a:cubicBezTo>
                  <a:cubicBezTo>
                    <a:pt x="27183" y="1140"/>
                    <a:pt x="32005" y="101"/>
                    <a:pt x="37205" y="101"/>
                  </a:cubicBezTo>
                  <a:cubicBezTo>
                    <a:pt x="43964" y="101"/>
                    <a:pt x="50112" y="1881"/>
                    <a:pt x="55649" y="5443"/>
                  </a:cubicBezTo>
                  <a:cubicBezTo>
                    <a:pt x="61186" y="9004"/>
                    <a:pt x="65567" y="13775"/>
                    <a:pt x="68790" y="19754"/>
                  </a:cubicBezTo>
                  <a:cubicBezTo>
                    <a:pt x="72014" y="25733"/>
                    <a:pt x="73625" y="32102"/>
                    <a:pt x="73625" y="38861"/>
                  </a:cubicBezTo>
                  <a:cubicBezTo>
                    <a:pt x="73625" y="45465"/>
                    <a:pt x="71988" y="51600"/>
                    <a:pt x="68712" y="57267"/>
                  </a:cubicBezTo>
                  <a:cubicBezTo>
                    <a:pt x="65437" y="62935"/>
                    <a:pt x="61004" y="67445"/>
                    <a:pt x="55415" y="70799"/>
                  </a:cubicBezTo>
                  <a:cubicBezTo>
                    <a:pt x="49826" y="74152"/>
                    <a:pt x="43756" y="75829"/>
                    <a:pt x="37205" y="75829"/>
                  </a:cubicBezTo>
                  <a:close/>
                  <a:moveTo>
                    <a:pt x="37205" y="70993"/>
                  </a:moveTo>
                  <a:cubicBezTo>
                    <a:pt x="45991" y="70993"/>
                    <a:pt x="51866" y="67796"/>
                    <a:pt x="54830" y="61401"/>
                  </a:cubicBezTo>
                  <a:cubicBezTo>
                    <a:pt x="57794" y="55006"/>
                    <a:pt x="59275" y="46895"/>
                    <a:pt x="59275" y="37068"/>
                  </a:cubicBezTo>
                  <a:cubicBezTo>
                    <a:pt x="59275" y="31505"/>
                    <a:pt x="58977" y="26916"/>
                    <a:pt x="58379" y="23302"/>
                  </a:cubicBezTo>
                  <a:cubicBezTo>
                    <a:pt x="57781" y="19689"/>
                    <a:pt x="56494" y="16400"/>
                    <a:pt x="54518" y="13437"/>
                  </a:cubicBezTo>
                  <a:cubicBezTo>
                    <a:pt x="53270" y="11617"/>
                    <a:pt x="51697" y="10031"/>
                    <a:pt x="49800" y="8680"/>
                  </a:cubicBezTo>
                  <a:cubicBezTo>
                    <a:pt x="47902" y="7328"/>
                    <a:pt x="45887" y="6288"/>
                    <a:pt x="43756" y="5560"/>
                  </a:cubicBezTo>
                  <a:cubicBezTo>
                    <a:pt x="41624" y="4832"/>
                    <a:pt x="39440" y="4468"/>
                    <a:pt x="37205" y="4468"/>
                  </a:cubicBezTo>
                  <a:cubicBezTo>
                    <a:pt x="33773" y="4468"/>
                    <a:pt x="30510" y="5248"/>
                    <a:pt x="27416" y="6808"/>
                  </a:cubicBezTo>
                  <a:cubicBezTo>
                    <a:pt x="24323" y="8368"/>
                    <a:pt x="21762" y="10577"/>
                    <a:pt x="19735" y="13437"/>
                  </a:cubicBezTo>
                  <a:cubicBezTo>
                    <a:pt x="17707" y="16557"/>
                    <a:pt x="16407" y="19988"/>
                    <a:pt x="15835" y="23732"/>
                  </a:cubicBezTo>
                  <a:cubicBezTo>
                    <a:pt x="15263" y="27475"/>
                    <a:pt x="14977" y="31921"/>
                    <a:pt x="14977" y="37068"/>
                  </a:cubicBezTo>
                  <a:cubicBezTo>
                    <a:pt x="14977" y="43203"/>
                    <a:pt x="15523" y="48727"/>
                    <a:pt x="16615" y="53641"/>
                  </a:cubicBezTo>
                  <a:cubicBezTo>
                    <a:pt x="17707" y="58554"/>
                    <a:pt x="19865" y="62674"/>
                    <a:pt x="23088" y="66002"/>
                  </a:cubicBezTo>
                  <a:cubicBezTo>
                    <a:pt x="26312" y="69330"/>
                    <a:pt x="31017" y="70993"/>
                    <a:pt x="37205" y="70993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88A88FF2-C319-D2EB-3D29-DB8C1AAC155E}"/>
                </a:ext>
              </a:extLst>
            </p:cNvPr>
            <p:cNvSpPr/>
            <p:nvPr/>
          </p:nvSpPr>
          <p:spPr>
            <a:xfrm>
              <a:off x="4540627" y="2534470"/>
              <a:ext cx="83526" cy="72764"/>
            </a:xfrm>
            <a:custGeom>
              <a:avLst/>
              <a:gdLst>
                <a:gd name="csX0" fmla="*/ 627 w 83526"/>
                <a:gd name="csY0" fmla="*/ 72865 h 72764"/>
                <a:gd name="csX1" fmla="*/ 627 w 83526"/>
                <a:gd name="csY1" fmla="*/ 67094 h 72764"/>
                <a:gd name="csX2" fmla="*/ 9868 w 83526"/>
                <a:gd name="csY2" fmla="*/ 66197 h 72764"/>
                <a:gd name="csX3" fmla="*/ 13495 w 83526"/>
                <a:gd name="csY3" fmla="*/ 61869 h 72764"/>
                <a:gd name="csX4" fmla="*/ 13495 w 83526"/>
                <a:gd name="csY4" fmla="*/ 16868 h 72764"/>
                <a:gd name="csX5" fmla="*/ 12169 w 83526"/>
                <a:gd name="csY5" fmla="*/ 10512 h 72764"/>
                <a:gd name="csX6" fmla="*/ 8347 w 83526"/>
                <a:gd name="csY6" fmla="*/ 8094 h 72764"/>
                <a:gd name="csX7" fmla="*/ 627 w 83526"/>
                <a:gd name="csY7" fmla="*/ 7665 h 72764"/>
                <a:gd name="csX8" fmla="*/ 627 w 83526"/>
                <a:gd name="csY8" fmla="*/ 1816 h 72764"/>
                <a:gd name="csX9" fmla="*/ 24491 w 83526"/>
                <a:gd name="csY9" fmla="*/ 101 h 72764"/>
                <a:gd name="csX10" fmla="*/ 24491 w 83526"/>
                <a:gd name="csY10" fmla="*/ 16166 h 72764"/>
                <a:gd name="csX11" fmla="*/ 34279 w 83526"/>
                <a:gd name="csY11" fmla="*/ 4585 h 72764"/>
                <a:gd name="csX12" fmla="*/ 48357 w 83526"/>
                <a:gd name="csY12" fmla="*/ 101 h 72764"/>
                <a:gd name="csX13" fmla="*/ 65553 w 83526"/>
                <a:gd name="csY13" fmla="*/ 5560 h 72764"/>
                <a:gd name="csX14" fmla="*/ 71285 w 83526"/>
                <a:gd name="csY14" fmla="*/ 22250 h 72764"/>
                <a:gd name="csX15" fmla="*/ 71285 w 83526"/>
                <a:gd name="csY15" fmla="*/ 61869 h 72764"/>
                <a:gd name="csX16" fmla="*/ 74912 w 83526"/>
                <a:gd name="csY16" fmla="*/ 66197 h 72764"/>
                <a:gd name="csX17" fmla="*/ 84154 w 83526"/>
                <a:gd name="csY17" fmla="*/ 67094 h 72764"/>
                <a:gd name="csX18" fmla="*/ 84154 w 83526"/>
                <a:gd name="csY18" fmla="*/ 72865 h 72764"/>
                <a:gd name="csX19" fmla="*/ 46485 w 83526"/>
                <a:gd name="csY19" fmla="*/ 72865 h 72764"/>
                <a:gd name="csX20" fmla="*/ 46485 w 83526"/>
                <a:gd name="csY20" fmla="*/ 67094 h 72764"/>
                <a:gd name="csX21" fmla="*/ 55726 w 83526"/>
                <a:gd name="csY21" fmla="*/ 66197 h 72764"/>
                <a:gd name="csX22" fmla="*/ 59353 w 83526"/>
                <a:gd name="csY22" fmla="*/ 61869 h 72764"/>
                <a:gd name="csX23" fmla="*/ 59353 w 83526"/>
                <a:gd name="csY23" fmla="*/ 22795 h 72764"/>
                <a:gd name="csX24" fmla="*/ 57013 w 83526"/>
                <a:gd name="csY24" fmla="*/ 9498 h 72764"/>
                <a:gd name="csX25" fmla="*/ 47421 w 83526"/>
                <a:gd name="csY25" fmla="*/ 4312 h 72764"/>
                <a:gd name="csX26" fmla="*/ 31706 w 83526"/>
                <a:gd name="csY26" fmla="*/ 11955 h 72764"/>
                <a:gd name="csX27" fmla="*/ 25584 w 83526"/>
                <a:gd name="csY27" fmla="*/ 29346 h 72764"/>
                <a:gd name="csX28" fmla="*/ 25584 w 83526"/>
                <a:gd name="csY28" fmla="*/ 61869 h 72764"/>
                <a:gd name="csX29" fmla="*/ 29171 w 83526"/>
                <a:gd name="csY29" fmla="*/ 66197 h 72764"/>
                <a:gd name="csX30" fmla="*/ 38374 w 83526"/>
                <a:gd name="csY30" fmla="*/ 67094 h 72764"/>
                <a:gd name="csX31" fmla="*/ 38374 w 83526"/>
                <a:gd name="csY31" fmla="*/ 72865 h 72764"/>
                <a:gd name="csX32" fmla="*/ 627 w 83526"/>
                <a:gd name="csY32" fmla="*/ 72865 h 727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83526" h="72764">
                  <a:moveTo>
                    <a:pt x="627" y="72865"/>
                  </a:moveTo>
                  <a:lnTo>
                    <a:pt x="627" y="67094"/>
                  </a:lnTo>
                  <a:cubicBezTo>
                    <a:pt x="4370" y="67094"/>
                    <a:pt x="7451" y="66795"/>
                    <a:pt x="9868" y="66197"/>
                  </a:cubicBezTo>
                  <a:cubicBezTo>
                    <a:pt x="12286" y="65599"/>
                    <a:pt x="13495" y="64156"/>
                    <a:pt x="13495" y="61869"/>
                  </a:cubicBezTo>
                  <a:lnTo>
                    <a:pt x="13495" y="16868"/>
                  </a:lnTo>
                  <a:cubicBezTo>
                    <a:pt x="13495" y="13956"/>
                    <a:pt x="13053" y="11838"/>
                    <a:pt x="12169" y="10512"/>
                  </a:cubicBezTo>
                  <a:cubicBezTo>
                    <a:pt x="11285" y="9186"/>
                    <a:pt x="10011" y="8380"/>
                    <a:pt x="8347" y="8094"/>
                  </a:cubicBezTo>
                  <a:cubicBezTo>
                    <a:pt x="6684" y="7808"/>
                    <a:pt x="4110" y="7665"/>
                    <a:pt x="627" y="7665"/>
                  </a:cubicBezTo>
                  <a:lnTo>
                    <a:pt x="627" y="1816"/>
                  </a:lnTo>
                  <a:lnTo>
                    <a:pt x="24491" y="101"/>
                  </a:lnTo>
                  <a:lnTo>
                    <a:pt x="24491" y="16166"/>
                  </a:lnTo>
                  <a:cubicBezTo>
                    <a:pt x="26675" y="11435"/>
                    <a:pt x="29938" y="7574"/>
                    <a:pt x="34279" y="4585"/>
                  </a:cubicBezTo>
                  <a:cubicBezTo>
                    <a:pt x="38621" y="1595"/>
                    <a:pt x="43313" y="101"/>
                    <a:pt x="48357" y="101"/>
                  </a:cubicBezTo>
                  <a:cubicBezTo>
                    <a:pt x="55999" y="101"/>
                    <a:pt x="61732" y="1920"/>
                    <a:pt x="65553" y="5560"/>
                  </a:cubicBezTo>
                  <a:cubicBezTo>
                    <a:pt x="69375" y="9199"/>
                    <a:pt x="71285" y="14763"/>
                    <a:pt x="71285" y="22250"/>
                  </a:cubicBezTo>
                  <a:lnTo>
                    <a:pt x="71285" y="61869"/>
                  </a:lnTo>
                  <a:cubicBezTo>
                    <a:pt x="71285" y="64156"/>
                    <a:pt x="72494" y="65599"/>
                    <a:pt x="74912" y="66197"/>
                  </a:cubicBezTo>
                  <a:cubicBezTo>
                    <a:pt x="77330" y="66795"/>
                    <a:pt x="80410" y="67094"/>
                    <a:pt x="84154" y="67094"/>
                  </a:cubicBezTo>
                  <a:lnTo>
                    <a:pt x="84154" y="72865"/>
                  </a:lnTo>
                  <a:lnTo>
                    <a:pt x="46485" y="72865"/>
                  </a:lnTo>
                  <a:lnTo>
                    <a:pt x="46485" y="67094"/>
                  </a:lnTo>
                  <a:cubicBezTo>
                    <a:pt x="50228" y="67094"/>
                    <a:pt x="53309" y="66795"/>
                    <a:pt x="55726" y="66197"/>
                  </a:cubicBezTo>
                  <a:cubicBezTo>
                    <a:pt x="58144" y="65599"/>
                    <a:pt x="59353" y="64156"/>
                    <a:pt x="59353" y="61869"/>
                  </a:cubicBezTo>
                  <a:lnTo>
                    <a:pt x="59353" y="22795"/>
                  </a:lnTo>
                  <a:cubicBezTo>
                    <a:pt x="59353" y="17388"/>
                    <a:pt x="58573" y="12956"/>
                    <a:pt x="57013" y="9498"/>
                  </a:cubicBezTo>
                  <a:cubicBezTo>
                    <a:pt x="55454" y="6041"/>
                    <a:pt x="52256" y="4312"/>
                    <a:pt x="47421" y="4312"/>
                  </a:cubicBezTo>
                  <a:cubicBezTo>
                    <a:pt x="41026" y="4312"/>
                    <a:pt x="35787" y="6859"/>
                    <a:pt x="31706" y="11955"/>
                  </a:cubicBezTo>
                  <a:cubicBezTo>
                    <a:pt x="27624" y="17050"/>
                    <a:pt x="25584" y="22847"/>
                    <a:pt x="25584" y="29346"/>
                  </a:cubicBezTo>
                  <a:lnTo>
                    <a:pt x="25584" y="61869"/>
                  </a:lnTo>
                  <a:cubicBezTo>
                    <a:pt x="25584" y="64156"/>
                    <a:pt x="26779" y="65599"/>
                    <a:pt x="29171" y="66197"/>
                  </a:cubicBezTo>
                  <a:cubicBezTo>
                    <a:pt x="31563" y="66795"/>
                    <a:pt x="34630" y="67094"/>
                    <a:pt x="38374" y="67094"/>
                  </a:cubicBezTo>
                  <a:lnTo>
                    <a:pt x="38374" y="72865"/>
                  </a:lnTo>
                  <a:lnTo>
                    <a:pt x="627" y="72865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4" name="Freeform: Shape 593">
            <a:extLst>
              <a:ext uri="{FF2B5EF4-FFF2-40B4-BE49-F238E27FC236}">
                <a16:creationId xmlns:a16="http://schemas.microsoft.com/office/drawing/2014/main" id="{1C246AD8-39D6-6281-5BC1-3AF47D4BE0D8}"/>
              </a:ext>
            </a:extLst>
          </p:cNvPr>
          <p:cNvSpPr/>
          <p:nvPr/>
        </p:nvSpPr>
        <p:spPr>
          <a:xfrm>
            <a:off x="3225798" y="2940920"/>
            <a:ext cx="249700" cy="4991"/>
          </a:xfrm>
          <a:custGeom>
            <a:avLst/>
            <a:gdLst>
              <a:gd name="csX0" fmla="*/ 0 w 249700"/>
              <a:gd name="csY0" fmla="*/ 0 h 4991"/>
              <a:gd name="csX1" fmla="*/ 249701 w 249700"/>
              <a:gd name="csY1" fmla="*/ 0 h 499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49700" h="4991">
                <a:moveTo>
                  <a:pt x="0" y="0"/>
                </a:moveTo>
                <a:lnTo>
                  <a:pt x="249701" y="0"/>
                </a:lnTo>
              </a:path>
            </a:pathLst>
          </a:custGeom>
          <a:ln w="16620" cap="flat">
            <a:solidFill>
              <a:srgbClr val="CCCCCC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95" name="Freeform: Shape 594">
            <a:extLst>
              <a:ext uri="{FF2B5EF4-FFF2-40B4-BE49-F238E27FC236}">
                <a16:creationId xmlns:a16="http://schemas.microsoft.com/office/drawing/2014/main" id="{EBDA0EED-EFAC-C5D3-2B19-CC8E273399E8}"/>
              </a:ext>
            </a:extLst>
          </p:cNvPr>
          <p:cNvSpPr/>
          <p:nvPr/>
        </p:nvSpPr>
        <p:spPr>
          <a:xfrm>
            <a:off x="3499295" y="3071236"/>
            <a:ext cx="102322" cy="112539"/>
          </a:xfrm>
          <a:custGeom>
            <a:avLst/>
            <a:gdLst>
              <a:gd name="csX0" fmla="*/ 627 w 102322"/>
              <a:gd name="csY0" fmla="*/ 112681 h 112539"/>
              <a:gd name="csX1" fmla="*/ 627 w 102322"/>
              <a:gd name="csY1" fmla="*/ 106909 h 112539"/>
              <a:gd name="csX2" fmla="*/ 17629 w 102322"/>
              <a:gd name="csY2" fmla="*/ 101684 h 112539"/>
              <a:gd name="csX3" fmla="*/ 17629 w 102322"/>
              <a:gd name="csY3" fmla="*/ 11216 h 112539"/>
              <a:gd name="csX4" fmla="*/ 627 w 102322"/>
              <a:gd name="csY4" fmla="*/ 5991 h 112539"/>
              <a:gd name="csX5" fmla="*/ 627 w 102322"/>
              <a:gd name="csY5" fmla="*/ 141 h 112539"/>
              <a:gd name="csX6" fmla="*/ 93747 w 102322"/>
              <a:gd name="csY6" fmla="*/ 141 h 112539"/>
              <a:gd name="csX7" fmla="*/ 98349 w 102322"/>
              <a:gd name="csY7" fmla="*/ 37888 h 112539"/>
              <a:gd name="csX8" fmla="*/ 93591 w 102322"/>
              <a:gd name="csY8" fmla="*/ 37888 h 112539"/>
              <a:gd name="csX9" fmla="*/ 88639 w 102322"/>
              <a:gd name="csY9" fmla="*/ 17182 h 112539"/>
              <a:gd name="csX10" fmla="*/ 78500 w 102322"/>
              <a:gd name="csY10" fmla="*/ 8369 h 112539"/>
              <a:gd name="csX11" fmla="*/ 57481 w 102322"/>
              <a:gd name="csY11" fmla="*/ 5991 h 112539"/>
              <a:gd name="csX12" fmla="*/ 41338 w 102322"/>
              <a:gd name="csY12" fmla="*/ 5991 h 112539"/>
              <a:gd name="csX13" fmla="*/ 36697 w 102322"/>
              <a:gd name="csY13" fmla="*/ 6225 h 112539"/>
              <a:gd name="csX14" fmla="*/ 34007 w 102322"/>
              <a:gd name="csY14" fmla="*/ 7628 h 112539"/>
              <a:gd name="csX15" fmla="*/ 32993 w 102322"/>
              <a:gd name="csY15" fmla="*/ 11216 h 112539"/>
              <a:gd name="csX16" fmla="*/ 32993 w 102322"/>
              <a:gd name="csY16" fmla="*/ 51381 h 112539"/>
              <a:gd name="csX17" fmla="*/ 45081 w 102322"/>
              <a:gd name="csY17" fmla="*/ 51381 h 112539"/>
              <a:gd name="csX18" fmla="*/ 57638 w 102322"/>
              <a:gd name="csY18" fmla="*/ 49977 h 112539"/>
              <a:gd name="csX19" fmla="*/ 63331 w 102322"/>
              <a:gd name="csY19" fmla="*/ 44596 h 112539"/>
              <a:gd name="csX20" fmla="*/ 64891 w 102322"/>
              <a:gd name="csY20" fmla="*/ 32195 h 112539"/>
              <a:gd name="csX21" fmla="*/ 69726 w 102322"/>
              <a:gd name="csY21" fmla="*/ 32195 h 112539"/>
              <a:gd name="csX22" fmla="*/ 69726 w 102322"/>
              <a:gd name="csY22" fmla="*/ 76416 h 112539"/>
              <a:gd name="csX23" fmla="*/ 64891 w 102322"/>
              <a:gd name="csY23" fmla="*/ 76416 h 112539"/>
              <a:gd name="csX24" fmla="*/ 63331 w 102322"/>
              <a:gd name="csY24" fmla="*/ 64054 h 112539"/>
              <a:gd name="csX25" fmla="*/ 57638 w 102322"/>
              <a:gd name="csY25" fmla="*/ 58595 h 112539"/>
              <a:gd name="csX26" fmla="*/ 45081 w 102322"/>
              <a:gd name="csY26" fmla="*/ 57152 h 112539"/>
              <a:gd name="csX27" fmla="*/ 32993 w 102322"/>
              <a:gd name="csY27" fmla="*/ 57152 h 112539"/>
              <a:gd name="csX28" fmla="*/ 32993 w 102322"/>
              <a:gd name="csY28" fmla="*/ 101684 h 112539"/>
              <a:gd name="csX29" fmla="*/ 34981 w 102322"/>
              <a:gd name="csY29" fmla="*/ 106052 h 112539"/>
              <a:gd name="csX30" fmla="*/ 41338 w 102322"/>
              <a:gd name="csY30" fmla="*/ 106909 h 112539"/>
              <a:gd name="csX31" fmla="*/ 58808 w 102322"/>
              <a:gd name="csY31" fmla="*/ 106909 h 112539"/>
              <a:gd name="csX32" fmla="*/ 77213 w 102322"/>
              <a:gd name="csY32" fmla="*/ 105077 h 112539"/>
              <a:gd name="csX33" fmla="*/ 88171 w 102322"/>
              <a:gd name="csY33" fmla="*/ 99033 h 112539"/>
              <a:gd name="csX34" fmla="*/ 94215 w 102322"/>
              <a:gd name="csY34" fmla="*/ 88114 h 112539"/>
              <a:gd name="csX35" fmla="*/ 98192 w 102322"/>
              <a:gd name="csY35" fmla="*/ 69474 h 112539"/>
              <a:gd name="csX36" fmla="*/ 102950 w 102322"/>
              <a:gd name="csY36" fmla="*/ 69474 h 112539"/>
              <a:gd name="csX37" fmla="*/ 96009 w 102322"/>
              <a:gd name="csY37" fmla="*/ 112681 h 112539"/>
              <a:gd name="csX38" fmla="*/ 627 w 102322"/>
              <a:gd name="csY38" fmla="*/ 112681 h 1125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02322" h="112539">
                <a:moveTo>
                  <a:pt x="627" y="112681"/>
                </a:moveTo>
                <a:lnTo>
                  <a:pt x="627" y="106909"/>
                </a:lnTo>
                <a:cubicBezTo>
                  <a:pt x="11962" y="106909"/>
                  <a:pt x="17629" y="105168"/>
                  <a:pt x="17629" y="101684"/>
                </a:cubicBezTo>
                <a:lnTo>
                  <a:pt x="17629" y="11216"/>
                </a:lnTo>
                <a:cubicBezTo>
                  <a:pt x="17629" y="7732"/>
                  <a:pt x="11962" y="5991"/>
                  <a:pt x="627" y="5991"/>
                </a:cubicBezTo>
                <a:lnTo>
                  <a:pt x="627" y="141"/>
                </a:lnTo>
                <a:lnTo>
                  <a:pt x="93747" y="141"/>
                </a:lnTo>
                <a:lnTo>
                  <a:pt x="98349" y="37888"/>
                </a:lnTo>
                <a:lnTo>
                  <a:pt x="93591" y="37888"/>
                </a:lnTo>
                <a:cubicBezTo>
                  <a:pt x="92395" y="28373"/>
                  <a:pt x="90744" y="21471"/>
                  <a:pt x="88639" y="17182"/>
                </a:cubicBezTo>
                <a:cubicBezTo>
                  <a:pt x="86533" y="12893"/>
                  <a:pt x="83153" y="9955"/>
                  <a:pt x="78500" y="8369"/>
                </a:cubicBezTo>
                <a:cubicBezTo>
                  <a:pt x="73847" y="6783"/>
                  <a:pt x="66841" y="5991"/>
                  <a:pt x="57481" y="5991"/>
                </a:cubicBezTo>
                <a:lnTo>
                  <a:pt x="41338" y="5991"/>
                </a:lnTo>
                <a:cubicBezTo>
                  <a:pt x="39362" y="5991"/>
                  <a:pt x="37815" y="6069"/>
                  <a:pt x="36697" y="6225"/>
                </a:cubicBezTo>
                <a:cubicBezTo>
                  <a:pt x="35579" y="6380"/>
                  <a:pt x="34682" y="6848"/>
                  <a:pt x="34007" y="7628"/>
                </a:cubicBezTo>
                <a:cubicBezTo>
                  <a:pt x="33331" y="8408"/>
                  <a:pt x="32993" y="9604"/>
                  <a:pt x="32993" y="11216"/>
                </a:cubicBezTo>
                <a:lnTo>
                  <a:pt x="32993" y="51381"/>
                </a:lnTo>
                <a:lnTo>
                  <a:pt x="45081" y="51381"/>
                </a:lnTo>
                <a:cubicBezTo>
                  <a:pt x="50697" y="51381"/>
                  <a:pt x="54882" y="50913"/>
                  <a:pt x="57638" y="49977"/>
                </a:cubicBezTo>
                <a:cubicBezTo>
                  <a:pt x="60393" y="49041"/>
                  <a:pt x="62291" y="47247"/>
                  <a:pt x="63331" y="44596"/>
                </a:cubicBezTo>
                <a:cubicBezTo>
                  <a:pt x="64371" y="41944"/>
                  <a:pt x="64891" y="37810"/>
                  <a:pt x="64891" y="32195"/>
                </a:cubicBezTo>
                <a:lnTo>
                  <a:pt x="69726" y="32195"/>
                </a:lnTo>
                <a:lnTo>
                  <a:pt x="69726" y="76416"/>
                </a:lnTo>
                <a:lnTo>
                  <a:pt x="64891" y="76416"/>
                </a:lnTo>
                <a:cubicBezTo>
                  <a:pt x="64891" y="70852"/>
                  <a:pt x="64371" y="66732"/>
                  <a:pt x="63331" y="64054"/>
                </a:cubicBezTo>
                <a:cubicBezTo>
                  <a:pt x="62291" y="61376"/>
                  <a:pt x="60393" y="59557"/>
                  <a:pt x="57638" y="58595"/>
                </a:cubicBezTo>
                <a:cubicBezTo>
                  <a:pt x="54882" y="57633"/>
                  <a:pt x="50697" y="57152"/>
                  <a:pt x="45081" y="57152"/>
                </a:cubicBezTo>
                <a:lnTo>
                  <a:pt x="32993" y="57152"/>
                </a:lnTo>
                <a:lnTo>
                  <a:pt x="32993" y="101684"/>
                </a:lnTo>
                <a:cubicBezTo>
                  <a:pt x="32993" y="104024"/>
                  <a:pt x="33656" y="105480"/>
                  <a:pt x="34981" y="106052"/>
                </a:cubicBezTo>
                <a:cubicBezTo>
                  <a:pt x="36307" y="106624"/>
                  <a:pt x="38426" y="106909"/>
                  <a:pt x="41338" y="106909"/>
                </a:cubicBezTo>
                <a:lnTo>
                  <a:pt x="58808" y="106909"/>
                </a:lnTo>
                <a:cubicBezTo>
                  <a:pt x="66398" y="106909"/>
                  <a:pt x="72534" y="106299"/>
                  <a:pt x="77213" y="105077"/>
                </a:cubicBezTo>
                <a:cubicBezTo>
                  <a:pt x="81893" y="103855"/>
                  <a:pt x="85545" y="101840"/>
                  <a:pt x="88171" y="99033"/>
                </a:cubicBezTo>
                <a:cubicBezTo>
                  <a:pt x="90797" y="96225"/>
                  <a:pt x="92811" y="92586"/>
                  <a:pt x="94215" y="88114"/>
                </a:cubicBezTo>
                <a:cubicBezTo>
                  <a:pt x="95619" y="83643"/>
                  <a:pt x="96945" y="77429"/>
                  <a:pt x="98192" y="69474"/>
                </a:cubicBezTo>
                <a:lnTo>
                  <a:pt x="102950" y="69474"/>
                </a:lnTo>
                <a:lnTo>
                  <a:pt x="96009" y="112681"/>
                </a:lnTo>
                <a:lnTo>
                  <a:pt x="627" y="112681"/>
                </a:ln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596" name="Graphic 10">
            <a:extLst>
              <a:ext uri="{FF2B5EF4-FFF2-40B4-BE49-F238E27FC236}">
                <a16:creationId xmlns:a16="http://schemas.microsoft.com/office/drawing/2014/main" id="{F599F3B4-407D-6215-76F5-05E4B6338590}"/>
              </a:ext>
            </a:extLst>
          </p:cNvPr>
          <p:cNvGrpSpPr/>
          <p:nvPr/>
        </p:nvGrpSpPr>
        <p:grpSpPr>
          <a:xfrm>
            <a:off x="3609328" y="3067649"/>
            <a:ext cx="1013317" cy="119714"/>
            <a:chOff x="3609328" y="2694033"/>
            <a:chExt cx="1013317" cy="119714"/>
          </a:xfrm>
          <a:solidFill>
            <a:srgbClr val="000000"/>
          </a:solidFill>
        </p:grpSpPr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A50B6955-01EB-9AA8-AC37-1CE8C1AAFC33}"/>
                </a:ext>
              </a:extLst>
            </p:cNvPr>
            <p:cNvSpPr/>
            <p:nvPr/>
          </p:nvSpPr>
          <p:spPr>
            <a:xfrm>
              <a:off x="3609328" y="2769449"/>
              <a:ext cx="43596" cy="10216"/>
            </a:xfrm>
            <a:custGeom>
              <a:avLst/>
              <a:gdLst>
                <a:gd name="csX0" fmla="*/ 627 w 43596"/>
                <a:gd name="csY0" fmla="*/ 10358 h 10216"/>
                <a:gd name="csX1" fmla="*/ 627 w 43596"/>
                <a:gd name="csY1" fmla="*/ 141 h 10216"/>
                <a:gd name="csX2" fmla="*/ 44223 w 43596"/>
                <a:gd name="csY2" fmla="*/ 141 h 10216"/>
                <a:gd name="csX3" fmla="*/ 44223 w 43596"/>
                <a:gd name="csY3" fmla="*/ 10358 h 10216"/>
                <a:gd name="csX4" fmla="*/ 627 w 43596"/>
                <a:gd name="csY4" fmla="*/ 10358 h 10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596" h="10216">
                  <a:moveTo>
                    <a:pt x="627" y="10358"/>
                  </a:moveTo>
                  <a:lnTo>
                    <a:pt x="627" y="141"/>
                  </a:lnTo>
                  <a:lnTo>
                    <a:pt x="44223" y="141"/>
                  </a:lnTo>
                  <a:lnTo>
                    <a:pt x="44223" y="10358"/>
                  </a:lnTo>
                  <a:lnTo>
                    <a:pt x="627" y="10358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587B0E12-BAA2-E76E-07B4-CD731C2F962E}"/>
                </a:ext>
              </a:extLst>
            </p:cNvPr>
            <p:cNvSpPr/>
            <p:nvPr/>
          </p:nvSpPr>
          <p:spPr>
            <a:xfrm>
              <a:off x="3668843" y="2697620"/>
              <a:ext cx="106924" cy="112539"/>
            </a:xfrm>
            <a:custGeom>
              <a:avLst/>
              <a:gdLst>
                <a:gd name="csX0" fmla="*/ 22542 w 106924"/>
                <a:gd name="csY0" fmla="*/ 112681 h 112539"/>
                <a:gd name="csX1" fmla="*/ 22542 w 106924"/>
                <a:gd name="csY1" fmla="*/ 106909 h 112539"/>
                <a:gd name="csX2" fmla="*/ 38608 w 106924"/>
                <a:gd name="csY2" fmla="*/ 105974 h 112539"/>
                <a:gd name="csX3" fmla="*/ 46407 w 106924"/>
                <a:gd name="csY3" fmla="*/ 101684 h 112539"/>
                <a:gd name="csX4" fmla="*/ 46407 w 106924"/>
                <a:gd name="csY4" fmla="*/ 11216 h 112539"/>
                <a:gd name="csX5" fmla="*/ 44457 w 106924"/>
                <a:gd name="csY5" fmla="*/ 6809 h 112539"/>
                <a:gd name="csX6" fmla="*/ 38062 w 106924"/>
                <a:gd name="csY6" fmla="*/ 5991 h 112539"/>
                <a:gd name="csX7" fmla="*/ 31121 w 106924"/>
                <a:gd name="csY7" fmla="*/ 5991 h 112539"/>
                <a:gd name="csX8" fmla="*/ 11857 w 106924"/>
                <a:gd name="csY8" fmla="*/ 11918 h 112539"/>
                <a:gd name="csX9" fmla="*/ 7607 w 106924"/>
                <a:gd name="csY9" fmla="*/ 21432 h 112539"/>
                <a:gd name="csX10" fmla="*/ 5385 w 106924"/>
                <a:gd name="csY10" fmla="*/ 37888 h 112539"/>
                <a:gd name="csX11" fmla="*/ 627 w 106924"/>
                <a:gd name="csY11" fmla="*/ 37888 h 112539"/>
                <a:gd name="csX12" fmla="*/ 3825 w 106924"/>
                <a:gd name="csY12" fmla="*/ 141 h 112539"/>
                <a:gd name="csX13" fmla="*/ 104432 w 106924"/>
                <a:gd name="csY13" fmla="*/ 141 h 112539"/>
                <a:gd name="csX14" fmla="*/ 107551 w 106924"/>
                <a:gd name="csY14" fmla="*/ 37888 h 112539"/>
                <a:gd name="csX15" fmla="*/ 102716 w 106924"/>
                <a:gd name="csY15" fmla="*/ 37888 h 112539"/>
                <a:gd name="csX16" fmla="*/ 100610 w 106924"/>
                <a:gd name="csY16" fmla="*/ 21043 h 112539"/>
                <a:gd name="csX17" fmla="*/ 96399 w 106924"/>
                <a:gd name="csY17" fmla="*/ 11918 h 112539"/>
                <a:gd name="csX18" fmla="*/ 77057 w 106924"/>
                <a:gd name="csY18" fmla="*/ 5991 h 112539"/>
                <a:gd name="csX19" fmla="*/ 70116 w 106924"/>
                <a:gd name="csY19" fmla="*/ 5991 h 112539"/>
                <a:gd name="csX20" fmla="*/ 65515 w 106924"/>
                <a:gd name="csY20" fmla="*/ 6225 h 112539"/>
                <a:gd name="csX21" fmla="*/ 62824 w 106924"/>
                <a:gd name="csY21" fmla="*/ 7628 h 112539"/>
                <a:gd name="csX22" fmla="*/ 61771 w 106924"/>
                <a:gd name="csY22" fmla="*/ 11216 h 112539"/>
                <a:gd name="csX23" fmla="*/ 61771 w 106924"/>
                <a:gd name="csY23" fmla="*/ 101684 h 112539"/>
                <a:gd name="csX24" fmla="*/ 69570 w 106924"/>
                <a:gd name="csY24" fmla="*/ 105974 h 112539"/>
                <a:gd name="csX25" fmla="*/ 85558 w 106924"/>
                <a:gd name="csY25" fmla="*/ 106909 h 112539"/>
                <a:gd name="csX26" fmla="*/ 85558 w 106924"/>
                <a:gd name="csY26" fmla="*/ 112681 h 112539"/>
                <a:gd name="csX27" fmla="*/ 22542 w 106924"/>
                <a:gd name="csY27" fmla="*/ 112681 h 1125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06924" h="112539">
                  <a:moveTo>
                    <a:pt x="22542" y="112681"/>
                  </a:moveTo>
                  <a:lnTo>
                    <a:pt x="22542" y="106909"/>
                  </a:lnTo>
                  <a:cubicBezTo>
                    <a:pt x="28054" y="106909"/>
                    <a:pt x="33409" y="106597"/>
                    <a:pt x="38608" y="105974"/>
                  </a:cubicBezTo>
                  <a:cubicBezTo>
                    <a:pt x="43807" y="105350"/>
                    <a:pt x="46407" y="103920"/>
                    <a:pt x="46407" y="101684"/>
                  </a:cubicBezTo>
                  <a:lnTo>
                    <a:pt x="46407" y="11216"/>
                  </a:lnTo>
                  <a:cubicBezTo>
                    <a:pt x="46407" y="8824"/>
                    <a:pt x="45757" y="7355"/>
                    <a:pt x="44457" y="6809"/>
                  </a:cubicBezTo>
                  <a:cubicBezTo>
                    <a:pt x="43158" y="6263"/>
                    <a:pt x="41026" y="5991"/>
                    <a:pt x="38062" y="5991"/>
                  </a:cubicBezTo>
                  <a:lnTo>
                    <a:pt x="31121" y="5991"/>
                  </a:lnTo>
                  <a:cubicBezTo>
                    <a:pt x="22074" y="5991"/>
                    <a:pt x="15653" y="7966"/>
                    <a:pt x="11857" y="11918"/>
                  </a:cubicBezTo>
                  <a:cubicBezTo>
                    <a:pt x="9882" y="13893"/>
                    <a:pt x="8465" y="17065"/>
                    <a:pt x="7607" y="21432"/>
                  </a:cubicBezTo>
                  <a:cubicBezTo>
                    <a:pt x="6749" y="25800"/>
                    <a:pt x="6008" y="31285"/>
                    <a:pt x="5385" y="37888"/>
                  </a:cubicBezTo>
                  <a:lnTo>
                    <a:pt x="627" y="37888"/>
                  </a:lnTo>
                  <a:lnTo>
                    <a:pt x="3825" y="141"/>
                  </a:lnTo>
                  <a:lnTo>
                    <a:pt x="104432" y="141"/>
                  </a:lnTo>
                  <a:lnTo>
                    <a:pt x="107551" y="37888"/>
                  </a:lnTo>
                  <a:lnTo>
                    <a:pt x="102716" y="37888"/>
                  </a:lnTo>
                  <a:cubicBezTo>
                    <a:pt x="102092" y="30817"/>
                    <a:pt x="101390" y="25202"/>
                    <a:pt x="100610" y="21043"/>
                  </a:cubicBezTo>
                  <a:cubicBezTo>
                    <a:pt x="99830" y="16883"/>
                    <a:pt x="98426" y="13841"/>
                    <a:pt x="96399" y="11918"/>
                  </a:cubicBezTo>
                  <a:cubicBezTo>
                    <a:pt x="92499" y="7966"/>
                    <a:pt x="86052" y="5991"/>
                    <a:pt x="77057" y="5991"/>
                  </a:cubicBezTo>
                  <a:lnTo>
                    <a:pt x="70116" y="5991"/>
                  </a:lnTo>
                  <a:cubicBezTo>
                    <a:pt x="68140" y="5991"/>
                    <a:pt x="66607" y="6069"/>
                    <a:pt x="65515" y="6225"/>
                  </a:cubicBezTo>
                  <a:cubicBezTo>
                    <a:pt x="64423" y="6380"/>
                    <a:pt x="63526" y="6848"/>
                    <a:pt x="62824" y="7628"/>
                  </a:cubicBezTo>
                  <a:cubicBezTo>
                    <a:pt x="62122" y="8408"/>
                    <a:pt x="61771" y="9604"/>
                    <a:pt x="61771" y="11216"/>
                  </a:cubicBezTo>
                  <a:lnTo>
                    <a:pt x="61771" y="101684"/>
                  </a:lnTo>
                  <a:cubicBezTo>
                    <a:pt x="61771" y="103920"/>
                    <a:pt x="64371" y="105350"/>
                    <a:pt x="69570" y="105974"/>
                  </a:cubicBezTo>
                  <a:cubicBezTo>
                    <a:pt x="74769" y="106597"/>
                    <a:pt x="80099" y="106909"/>
                    <a:pt x="85558" y="106909"/>
                  </a:cubicBezTo>
                  <a:lnTo>
                    <a:pt x="85558" y="112681"/>
                  </a:lnTo>
                  <a:lnTo>
                    <a:pt x="22542" y="112681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D7FB7F15-B982-306C-B3F0-B7CF4A89657A}"/>
                </a:ext>
              </a:extLst>
            </p:cNvPr>
            <p:cNvSpPr/>
            <p:nvPr/>
          </p:nvSpPr>
          <p:spPr>
            <a:xfrm>
              <a:off x="3788148" y="2697620"/>
              <a:ext cx="102322" cy="112539"/>
            </a:xfrm>
            <a:custGeom>
              <a:avLst/>
              <a:gdLst>
                <a:gd name="csX0" fmla="*/ 627 w 102322"/>
                <a:gd name="csY0" fmla="*/ 112681 h 112539"/>
                <a:gd name="csX1" fmla="*/ 627 w 102322"/>
                <a:gd name="csY1" fmla="*/ 106909 h 112539"/>
                <a:gd name="csX2" fmla="*/ 17628 w 102322"/>
                <a:gd name="csY2" fmla="*/ 101684 h 112539"/>
                <a:gd name="csX3" fmla="*/ 17628 w 102322"/>
                <a:gd name="csY3" fmla="*/ 11216 h 112539"/>
                <a:gd name="csX4" fmla="*/ 627 w 102322"/>
                <a:gd name="csY4" fmla="*/ 5991 h 112539"/>
                <a:gd name="csX5" fmla="*/ 627 w 102322"/>
                <a:gd name="csY5" fmla="*/ 141 h 112539"/>
                <a:gd name="csX6" fmla="*/ 93747 w 102322"/>
                <a:gd name="csY6" fmla="*/ 141 h 112539"/>
                <a:gd name="csX7" fmla="*/ 98348 w 102322"/>
                <a:gd name="csY7" fmla="*/ 37888 h 112539"/>
                <a:gd name="csX8" fmla="*/ 93591 w 102322"/>
                <a:gd name="csY8" fmla="*/ 37888 h 112539"/>
                <a:gd name="csX9" fmla="*/ 88638 w 102322"/>
                <a:gd name="csY9" fmla="*/ 17182 h 112539"/>
                <a:gd name="csX10" fmla="*/ 78500 w 102322"/>
                <a:gd name="csY10" fmla="*/ 8369 h 112539"/>
                <a:gd name="csX11" fmla="*/ 57481 w 102322"/>
                <a:gd name="csY11" fmla="*/ 5991 h 112539"/>
                <a:gd name="csX12" fmla="*/ 41337 w 102322"/>
                <a:gd name="csY12" fmla="*/ 5991 h 112539"/>
                <a:gd name="csX13" fmla="*/ 36697 w 102322"/>
                <a:gd name="csY13" fmla="*/ 6225 h 112539"/>
                <a:gd name="csX14" fmla="*/ 34007 w 102322"/>
                <a:gd name="csY14" fmla="*/ 7628 h 112539"/>
                <a:gd name="csX15" fmla="*/ 32992 w 102322"/>
                <a:gd name="csY15" fmla="*/ 11216 h 112539"/>
                <a:gd name="csX16" fmla="*/ 32992 w 102322"/>
                <a:gd name="csY16" fmla="*/ 51381 h 112539"/>
                <a:gd name="csX17" fmla="*/ 45081 w 102322"/>
                <a:gd name="csY17" fmla="*/ 51381 h 112539"/>
                <a:gd name="csX18" fmla="*/ 57637 w 102322"/>
                <a:gd name="csY18" fmla="*/ 49977 h 112539"/>
                <a:gd name="csX19" fmla="*/ 63331 w 102322"/>
                <a:gd name="csY19" fmla="*/ 44596 h 112539"/>
                <a:gd name="csX20" fmla="*/ 64891 w 102322"/>
                <a:gd name="csY20" fmla="*/ 32195 h 112539"/>
                <a:gd name="csX21" fmla="*/ 69726 w 102322"/>
                <a:gd name="csY21" fmla="*/ 32195 h 112539"/>
                <a:gd name="csX22" fmla="*/ 69726 w 102322"/>
                <a:gd name="csY22" fmla="*/ 76416 h 112539"/>
                <a:gd name="csX23" fmla="*/ 64891 w 102322"/>
                <a:gd name="csY23" fmla="*/ 76416 h 112539"/>
                <a:gd name="csX24" fmla="*/ 63331 w 102322"/>
                <a:gd name="csY24" fmla="*/ 64054 h 112539"/>
                <a:gd name="csX25" fmla="*/ 57637 w 102322"/>
                <a:gd name="csY25" fmla="*/ 58595 h 112539"/>
                <a:gd name="csX26" fmla="*/ 45081 w 102322"/>
                <a:gd name="csY26" fmla="*/ 57152 h 112539"/>
                <a:gd name="csX27" fmla="*/ 32992 w 102322"/>
                <a:gd name="csY27" fmla="*/ 57152 h 112539"/>
                <a:gd name="csX28" fmla="*/ 32992 w 102322"/>
                <a:gd name="csY28" fmla="*/ 101684 h 112539"/>
                <a:gd name="csX29" fmla="*/ 34981 w 102322"/>
                <a:gd name="csY29" fmla="*/ 106052 h 112539"/>
                <a:gd name="csX30" fmla="*/ 41337 w 102322"/>
                <a:gd name="csY30" fmla="*/ 106909 h 112539"/>
                <a:gd name="csX31" fmla="*/ 58807 w 102322"/>
                <a:gd name="csY31" fmla="*/ 106909 h 112539"/>
                <a:gd name="csX32" fmla="*/ 77213 w 102322"/>
                <a:gd name="csY32" fmla="*/ 105077 h 112539"/>
                <a:gd name="csX33" fmla="*/ 88170 w 102322"/>
                <a:gd name="csY33" fmla="*/ 99033 h 112539"/>
                <a:gd name="csX34" fmla="*/ 94215 w 102322"/>
                <a:gd name="csY34" fmla="*/ 88114 h 112539"/>
                <a:gd name="csX35" fmla="*/ 98192 w 102322"/>
                <a:gd name="csY35" fmla="*/ 69474 h 112539"/>
                <a:gd name="csX36" fmla="*/ 102950 w 102322"/>
                <a:gd name="csY36" fmla="*/ 69474 h 112539"/>
                <a:gd name="csX37" fmla="*/ 96008 w 102322"/>
                <a:gd name="csY37" fmla="*/ 112681 h 112539"/>
                <a:gd name="csX38" fmla="*/ 627 w 102322"/>
                <a:gd name="csY38" fmla="*/ 112681 h 1125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102322" h="112539">
                  <a:moveTo>
                    <a:pt x="627" y="112681"/>
                  </a:moveTo>
                  <a:lnTo>
                    <a:pt x="627" y="106909"/>
                  </a:lnTo>
                  <a:cubicBezTo>
                    <a:pt x="11961" y="106909"/>
                    <a:pt x="17628" y="105168"/>
                    <a:pt x="17628" y="101684"/>
                  </a:cubicBezTo>
                  <a:lnTo>
                    <a:pt x="17628" y="11216"/>
                  </a:lnTo>
                  <a:cubicBezTo>
                    <a:pt x="17628" y="7732"/>
                    <a:pt x="11961" y="5991"/>
                    <a:pt x="627" y="5991"/>
                  </a:cubicBezTo>
                  <a:lnTo>
                    <a:pt x="627" y="141"/>
                  </a:lnTo>
                  <a:lnTo>
                    <a:pt x="93747" y="141"/>
                  </a:lnTo>
                  <a:lnTo>
                    <a:pt x="98348" y="37888"/>
                  </a:lnTo>
                  <a:lnTo>
                    <a:pt x="93591" y="37888"/>
                  </a:lnTo>
                  <a:cubicBezTo>
                    <a:pt x="92395" y="28373"/>
                    <a:pt x="90744" y="21471"/>
                    <a:pt x="88638" y="17182"/>
                  </a:cubicBezTo>
                  <a:cubicBezTo>
                    <a:pt x="86533" y="12893"/>
                    <a:pt x="83153" y="9955"/>
                    <a:pt x="78500" y="8369"/>
                  </a:cubicBezTo>
                  <a:cubicBezTo>
                    <a:pt x="73846" y="6783"/>
                    <a:pt x="66840" y="5991"/>
                    <a:pt x="57481" y="5991"/>
                  </a:cubicBezTo>
                  <a:lnTo>
                    <a:pt x="41337" y="5991"/>
                  </a:lnTo>
                  <a:cubicBezTo>
                    <a:pt x="39362" y="5991"/>
                    <a:pt x="37815" y="6069"/>
                    <a:pt x="36697" y="6225"/>
                  </a:cubicBezTo>
                  <a:cubicBezTo>
                    <a:pt x="35579" y="6380"/>
                    <a:pt x="34682" y="6848"/>
                    <a:pt x="34007" y="7628"/>
                  </a:cubicBezTo>
                  <a:cubicBezTo>
                    <a:pt x="33330" y="8408"/>
                    <a:pt x="32992" y="9604"/>
                    <a:pt x="32992" y="11216"/>
                  </a:cubicBezTo>
                  <a:lnTo>
                    <a:pt x="32992" y="51381"/>
                  </a:lnTo>
                  <a:lnTo>
                    <a:pt x="45081" y="51381"/>
                  </a:lnTo>
                  <a:cubicBezTo>
                    <a:pt x="50696" y="51381"/>
                    <a:pt x="54882" y="50913"/>
                    <a:pt x="57637" y="49977"/>
                  </a:cubicBezTo>
                  <a:cubicBezTo>
                    <a:pt x="60393" y="49041"/>
                    <a:pt x="62291" y="47247"/>
                    <a:pt x="63331" y="44596"/>
                  </a:cubicBezTo>
                  <a:cubicBezTo>
                    <a:pt x="64371" y="41944"/>
                    <a:pt x="64891" y="37810"/>
                    <a:pt x="64891" y="32195"/>
                  </a:cubicBezTo>
                  <a:lnTo>
                    <a:pt x="69726" y="32195"/>
                  </a:lnTo>
                  <a:lnTo>
                    <a:pt x="69726" y="76416"/>
                  </a:lnTo>
                  <a:lnTo>
                    <a:pt x="64891" y="76416"/>
                  </a:lnTo>
                  <a:cubicBezTo>
                    <a:pt x="64891" y="70852"/>
                    <a:pt x="64371" y="66732"/>
                    <a:pt x="63331" y="64054"/>
                  </a:cubicBezTo>
                  <a:cubicBezTo>
                    <a:pt x="62291" y="61376"/>
                    <a:pt x="60393" y="59557"/>
                    <a:pt x="57637" y="58595"/>
                  </a:cubicBezTo>
                  <a:cubicBezTo>
                    <a:pt x="54882" y="57633"/>
                    <a:pt x="50696" y="57152"/>
                    <a:pt x="45081" y="57152"/>
                  </a:cubicBezTo>
                  <a:lnTo>
                    <a:pt x="32992" y="57152"/>
                  </a:lnTo>
                  <a:lnTo>
                    <a:pt x="32992" y="101684"/>
                  </a:lnTo>
                  <a:cubicBezTo>
                    <a:pt x="32992" y="104024"/>
                    <a:pt x="33655" y="105480"/>
                    <a:pt x="34981" y="106052"/>
                  </a:cubicBezTo>
                  <a:cubicBezTo>
                    <a:pt x="36307" y="106624"/>
                    <a:pt x="38426" y="106909"/>
                    <a:pt x="41337" y="106909"/>
                  </a:cubicBezTo>
                  <a:lnTo>
                    <a:pt x="58807" y="106909"/>
                  </a:lnTo>
                  <a:cubicBezTo>
                    <a:pt x="66398" y="106909"/>
                    <a:pt x="72534" y="106299"/>
                    <a:pt x="77213" y="105077"/>
                  </a:cubicBezTo>
                  <a:cubicBezTo>
                    <a:pt x="81892" y="103855"/>
                    <a:pt x="85545" y="101840"/>
                    <a:pt x="88170" y="99033"/>
                  </a:cubicBezTo>
                  <a:cubicBezTo>
                    <a:pt x="90796" y="96225"/>
                    <a:pt x="92811" y="92586"/>
                    <a:pt x="94215" y="88114"/>
                  </a:cubicBezTo>
                  <a:cubicBezTo>
                    <a:pt x="95618" y="83643"/>
                    <a:pt x="96944" y="77429"/>
                    <a:pt x="98192" y="69474"/>
                  </a:cubicBezTo>
                  <a:lnTo>
                    <a:pt x="102950" y="69474"/>
                  </a:lnTo>
                  <a:lnTo>
                    <a:pt x="96008" y="112681"/>
                  </a:lnTo>
                  <a:lnTo>
                    <a:pt x="627" y="112681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0BDDC3D7-AE6F-B7F6-16C1-9499D480DE70}"/>
                </a:ext>
              </a:extLst>
            </p:cNvPr>
            <p:cNvSpPr/>
            <p:nvPr/>
          </p:nvSpPr>
          <p:spPr>
            <a:xfrm>
              <a:off x="3905589" y="2694033"/>
              <a:ext cx="72920" cy="119714"/>
            </a:xfrm>
            <a:custGeom>
              <a:avLst/>
              <a:gdLst>
                <a:gd name="csX0" fmla="*/ 627 w 72920"/>
                <a:gd name="csY0" fmla="*/ 118608 h 119714"/>
                <a:gd name="csX1" fmla="*/ 627 w 72920"/>
                <a:gd name="csY1" fmla="*/ 80159 h 119714"/>
                <a:gd name="csX2" fmla="*/ 2031 w 72920"/>
                <a:gd name="csY2" fmla="*/ 78833 h 119714"/>
                <a:gd name="csX3" fmla="*/ 4058 w 72920"/>
                <a:gd name="csY3" fmla="*/ 78833 h 119714"/>
                <a:gd name="csX4" fmla="*/ 4916 w 72920"/>
                <a:gd name="csY4" fmla="*/ 79262 h 119714"/>
                <a:gd name="csX5" fmla="*/ 5306 w 72920"/>
                <a:gd name="csY5" fmla="*/ 80159 h 119714"/>
                <a:gd name="csX6" fmla="*/ 15328 w 72920"/>
                <a:gd name="csY6" fmla="*/ 105193 h 119714"/>
                <a:gd name="csX7" fmla="*/ 41650 w 72920"/>
                <a:gd name="csY7" fmla="*/ 114085 h 119714"/>
                <a:gd name="csX8" fmla="*/ 52179 w 72920"/>
                <a:gd name="csY8" fmla="*/ 110809 h 119714"/>
                <a:gd name="csX9" fmla="*/ 59705 w 72920"/>
                <a:gd name="csY9" fmla="*/ 102152 h 119714"/>
                <a:gd name="csX10" fmla="*/ 62395 w 72920"/>
                <a:gd name="csY10" fmla="*/ 91077 h 119714"/>
                <a:gd name="csX11" fmla="*/ 60367 w 72920"/>
                <a:gd name="csY11" fmla="*/ 81407 h 119714"/>
                <a:gd name="csX12" fmla="*/ 54557 w 72920"/>
                <a:gd name="csY12" fmla="*/ 73257 h 119714"/>
                <a:gd name="csX13" fmla="*/ 46017 w 72920"/>
                <a:gd name="csY13" fmla="*/ 68616 h 119714"/>
                <a:gd name="csX14" fmla="*/ 24648 w 72920"/>
                <a:gd name="csY14" fmla="*/ 63391 h 119714"/>
                <a:gd name="csX15" fmla="*/ 7334 w 72920"/>
                <a:gd name="csY15" fmla="*/ 51887 h 119714"/>
                <a:gd name="csX16" fmla="*/ 627 w 72920"/>
                <a:gd name="csY16" fmla="*/ 32273 h 119714"/>
                <a:gd name="csX17" fmla="*/ 4955 w 72920"/>
                <a:gd name="csY17" fmla="*/ 16285 h 119714"/>
                <a:gd name="csX18" fmla="*/ 16654 w 72920"/>
                <a:gd name="csY18" fmla="*/ 4469 h 119714"/>
                <a:gd name="csX19" fmla="*/ 32525 w 72920"/>
                <a:gd name="csY19" fmla="*/ 141 h 119714"/>
                <a:gd name="csX20" fmla="*/ 58730 w 72920"/>
                <a:gd name="csY20" fmla="*/ 11293 h 119714"/>
                <a:gd name="csX21" fmla="*/ 65515 w 72920"/>
                <a:gd name="csY21" fmla="*/ 609 h 119714"/>
                <a:gd name="csX22" fmla="*/ 66607 w 72920"/>
                <a:gd name="csY22" fmla="*/ 141 h 119714"/>
                <a:gd name="csX23" fmla="*/ 67777 w 72920"/>
                <a:gd name="csY23" fmla="*/ 141 h 119714"/>
                <a:gd name="csX24" fmla="*/ 68674 w 72920"/>
                <a:gd name="csY24" fmla="*/ 492 h 119714"/>
                <a:gd name="csX25" fmla="*/ 69102 w 72920"/>
                <a:gd name="csY25" fmla="*/ 1467 h 119714"/>
                <a:gd name="csX26" fmla="*/ 69102 w 72920"/>
                <a:gd name="csY26" fmla="*/ 39682 h 119714"/>
                <a:gd name="csX27" fmla="*/ 67777 w 72920"/>
                <a:gd name="csY27" fmla="*/ 41164 h 119714"/>
                <a:gd name="csX28" fmla="*/ 65826 w 72920"/>
                <a:gd name="csY28" fmla="*/ 41164 h 119714"/>
                <a:gd name="csX29" fmla="*/ 64267 w 72920"/>
                <a:gd name="csY29" fmla="*/ 39682 h 119714"/>
                <a:gd name="csX30" fmla="*/ 62863 w 72920"/>
                <a:gd name="csY30" fmla="*/ 30557 h 119714"/>
                <a:gd name="csX31" fmla="*/ 58963 w 72920"/>
                <a:gd name="csY31" fmla="*/ 20964 h 119714"/>
                <a:gd name="csX32" fmla="*/ 53582 w 72920"/>
                <a:gd name="csY32" fmla="*/ 13477 h 119714"/>
                <a:gd name="csX33" fmla="*/ 32525 w 72920"/>
                <a:gd name="csY33" fmla="*/ 5444 h 119714"/>
                <a:gd name="csX34" fmla="*/ 22152 w 72920"/>
                <a:gd name="csY34" fmla="*/ 8291 h 119714"/>
                <a:gd name="csX35" fmla="*/ 14587 w 72920"/>
                <a:gd name="csY35" fmla="*/ 16051 h 119714"/>
                <a:gd name="csX36" fmla="*/ 11779 w 72920"/>
                <a:gd name="csY36" fmla="*/ 26346 h 119714"/>
                <a:gd name="csX37" fmla="*/ 16147 w 72920"/>
                <a:gd name="csY37" fmla="*/ 39175 h 119714"/>
                <a:gd name="csX38" fmla="*/ 27612 w 72920"/>
                <a:gd name="csY38" fmla="*/ 46779 h 119714"/>
                <a:gd name="csX39" fmla="*/ 48981 w 72920"/>
                <a:gd name="csY39" fmla="*/ 52004 h 119714"/>
                <a:gd name="csX40" fmla="*/ 59003 w 72920"/>
                <a:gd name="csY40" fmla="*/ 56645 h 119714"/>
                <a:gd name="csX41" fmla="*/ 66880 w 72920"/>
                <a:gd name="csY41" fmla="*/ 64405 h 119714"/>
                <a:gd name="csX42" fmla="*/ 71793 w 72920"/>
                <a:gd name="csY42" fmla="*/ 74270 h 119714"/>
                <a:gd name="csX43" fmla="*/ 73548 w 72920"/>
                <a:gd name="csY43" fmla="*/ 85462 h 119714"/>
                <a:gd name="csX44" fmla="*/ 69453 w 72920"/>
                <a:gd name="csY44" fmla="*/ 102308 h 119714"/>
                <a:gd name="csX45" fmla="*/ 57911 w 72920"/>
                <a:gd name="csY45" fmla="*/ 115059 h 119714"/>
                <a:gd name="csX46" fmla="*/ 41650 w 72920"/>
                <a:gd name="csY46" fmla="*/ 119856 h 119714"/>
                <a:gd name="csX47" fmla="*/ 30419 w 72920"/>
                <a:gd name="csY47" fmla="*/ 118647 h 119714"/>
                <a:gd name="csX48" fmla="*/ 19890 w 72920"/>
                <a:gd name="csY48" fmla="*/ 114981 h 119714"/>
                <a:gd name="csX49" fmla="*/ 11156 w 72920"/>
                <a:gd name="csY49" fmla="*/ 108547 h 119714"/>
                <a:gd name="csX50" fmla="*/ 4215 w 72920"/>
                <a:gd name="csY50" fmla="*/ 119388 h 119714"/>
                <a:gd name="csX51" fmla="*/ 3045 w 72920"/>
                <a:gd name="csY51" fmla="*/ 119856 h 119714"/>
                <a:gd name="csX52" fmla="*/ 2031 w 72920"/>
                <a:gd name="csY52" fmla="*/ 119856 h 119714"/>
                <a:gd name="csX53" fmla="*/ 627 w 72920"/>
                <a:gd name="csY53" fmla="*/ 118608 h 1197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72920" h="119714">
                  <a:moveTo>
                    <a:pt x="627" y="118608"/>
                  </a:moveTo>
                  <a:lnTo>
                    <a:pt x="627" y="80159"/>
                  </a:lnTo>
                  <a:cubicBezTo>
                    <a:pt x="627" y="79275"/>
                    <a:pt x="1095" y="78833"/>
                    <a:pt x="2031" y="78833"/>
                  </a:cubicBezTo>
                  <a:lnTo>
                    <a:pt x="4058" y="78833"/>
                  </a:lnTo>
                  <a:cubicBezTo>
                    <a:pt x="4370" y="78833"/>
                    <a:pt x="4656" y="78976"/>
                    <a:pt x="4916" y="79262"/>
                  </a:cubicBezTo>
                  <a:cubicBezTo>
                    <a:pt x="5176" y="79548"/>
                    <a:pt x="5306" y="79847"/>
                    <a:pt x="5306" y="80159"/>
                  </a:cubicBezTo>
                  <a:cubicBezTo>
                    <a:pt x="5306" y="90921"/>
                    <a:pt x="8647" y="99266"/>
                    <a:pt x="15328" y="105193"/>
                  </a:cubicBezTo>
                  <a:cubicBezTo>
                    <a:pt x="22009" y="111121"/>
                    <a:pt x="30783" y="114085"/>
                    <a:pt x="41650" y="114085"/>
                  </a:cubicBezTo>
                  <a:cubicBezTo>
                    <a:pt x="45445" y="114085"/>
                    <a:pt x="48955" y="112993"/>
                    <a:pt x="52179" y="110809"/>
                  </a:cubicBezTo>
                  <a:cubicBezTo>
                    <a:pt x="55402" y="108625"/>
                    <a:pt x="57911" y="105740"/>
                    <a:pt x="59705" y="102152"/>
                  </a:cubicBezTo>
                  <a:cubicBezTo>
                    <a:pt x="61498" y="98564"/>
                    <a:pt x="62395" y="94873"/>
                    <a:pt x="62395" y="91077"/>
                  </a:cubicBezTo>
                  <a:cubicBezTo>
                    <a:pt x="62395" y="87750"/>
                    <a:pt x="61719" y="84526"/>
                    <a:pt x="60367" y="81407"/>
                  </a:cubicBezTo>
                  <a:cubicBezTo>
                    <a:pt x="59015" y="78287"/>
                    <a:pt x="57079" y="75570"/>
                    <a:pt x="54557" y="73257"/>
                  </a:cubicBezTo>
                  <a:cubicBezTo>
                    <a:pt x="52035" y="70943"/>
                    <a:pt x="49189" y="69396"/>
                    <a:pt x="46017" y="68616"/>
                  </a:cubicBezTo>
                  <a:lnTo>
                    <a:pt x="24648" y="63391"/>
                  </a:lnTo>
                  <a:cubicBezTo>
                    <a:pt x="17577" y="61519"/>
                    <a:pt x="11805" y="57684"/>
                    <a:pt x="7334" y="51887"/>
                  </a:cubicBezTo>
                  <a:cubicBezTo>
                    <a:pt x="2863" y="46090"/>
                    <a:pt x="627" y="39552"/>
                    <a:pt x="627" y="32273"/>
                  </a:cubicBezTo>
                  <a:cubicBezTo>
                    <a:pt x="627" y="26606"/>
                    <a:pt x="2070" y="21276"/>
                    <a:pt x="4955" y="16285"/>
                  </a:cubicBezTo>
                  <a:cubicBezTo>
                    <a:pt x="7841" y="11293"/>
                    <a:pt x="11741" y="7355"/>
                    <a:pt x="16654" y="4469"/>
                  </a:cubicBezTo>
                  <a:cubicBezTo>
                    <a:pt x="21567" y="1584"/>
                    <a:pt x="26858" y="141"/>
                    <a:pt x="32525" y="141"/>
                  </a:cubicBezTo>
                  <a:cubicBezTo>
                    <a:pt x="43495" y="141"/>
                    <a:pt x="52230" y="3859"/>
                    <a:pt x="58730" y="11293"/>
                  </a:cubicBezTo>
                  <a:lnTo>
                    <a:pt x="65515" y="609"/>
                  </a:lnTo>
                  <a:cubicBezTo>
                    <a:pt x="65827" y="297"/>
                    <a:pt x="66191" y="141"/>
                    <a:pt x="66607" y="141"/>
                  </a:cubicBezTo>
                  <a:lnTo>
                    <a:pt x="67777" y="141"/>
                  </a:lnTo>
                  <a:cubicBezTo>
                    <a:pt x="68088" y="141"/>
                    <a:pt x="68387" y="258"/>
                    <a:pt x="68674" y="492"/>
                  </a:cubicBezTo>
                  <a:cubicBezTo>
                    <a:pt x="68959" y="726"/>
                    <a:pt x="69102" y="1051"/>
                    <a:pt x="69102" y="1467"/>
                  </a:cubicBezTo>
                  <a:lnTo>
                    <a:pt x="69102" y="39682"/>
                  </a:lnTo>
                  <a:cubicBezTo>
                    <a:pt x="69102" y="40670"/>
                    <a:pt x="68660" y="41164"/>
                    <a:pt x="67777" y="41164"/>
                  </a:cubicBezTo>
                  <a:lnTo>
                    <a:pt x="65826" y="41164"/>
                  </a:lnTo>
                  <a:cubicBezTo>
                    <a:pt x="64787" y="41164"/>
                    <a:pt x="64267" y="40670"/>
                    <a:pt x="64267" y="39682"/>
                  </a:cubicBezTo>
                  <a:cubicBezTo>
                    <a:pt x="64267" y="36926"/>
                    <a:pt x="63799" y="33885"/>
                    <a:pt x="62863" y="30557"/>
                  </a:cubicBezTo>
                  <a:cubicBezTo>
                    <a:pt x="61927" y="27229"/>
                    <a:pt x="60627" y="24032"/>
                    <a:pt x="58963" y="20964"/>
                  </a:cubicBezTo>
                  <a:cubicBezTo>
                    <a:pt x="57300" y="17897"/>
                    <a:pt x="55506" y="15401"/>
                    <a:pt x="53582" y="13477"/>
                  </a:cubicBezTo>
                  <a:cubicBezTo>
                    <a:pt x="48279" y="8122"/>
                    <a:pt x="41260" y="5444"/>
                    <a:pt x="32525" y="5444"/>
                  </a:cubicBezTo>
                  <a:cubicBezTo>
                    <a:pt x="28782" y="5444"/>
                    <a:pt x="25324" y="6393"/>
                    <a:pt x="22152" y="8291"/>
                  </a:cubicBezTo>
                  <a:cubicBezTo>
                    <a:pt x="18981" y="10189"/>
                    <a:pt x="16459" y="12775"/>
                    <a:pt x="14587" y="16051"/>
                  </a:cubicBezTo>
                  <a:cubicBezTo>
                    <a:pt x="12715" y="19326"/>
                    <a:pt x="11779" y="22758"/>
                    <a:pt x="11779" y="26346"/>
                  </a:cubicBezTo>
                  <a:cubicBezTo>
                    <a:pt x="11779" y="31077"/>
                    <a:pt x="13235" y="35353"/>
                    <a:pt x="16147" y="39175"/>
                  </a:cubicBezTo>
                  <a:cubicBezTo>
                    <a:pt x="19059" y="42997"/>
                    <a:pt x="22880" y="45531"/>
                    <a:pt x="27612" y="46779"/>
                  </a:cubicBezTo>
                  <a:lnTo>
                    <a:pt x="48981" y="52004"/>
                  </a:lnTo>
                  <a:cubicBezTo>
                    <a:pt x="52516" y="52888"/>
                    <a:pt x="55857" y="54435"/>
                    <a:pt x="59003" y="56645"/>
                  </a:cubicBezTo>
                  <a:cubicBezTo>
                    <a:pt x="62148" y="58854"/>
                    <a:pt x="64774" y="61441"/>
                    <a:pt x="66880" y="64405"/>
                  </a:cubicBezTo>
                  <a:cubicBezTo>
                    <a:pt x="68985" y="67369"/>
                    <a:pt x="70623" y="70657"/>
                    <a:pt x="71793" y="74270"/>
                  </a:cubicBezTo>
                  <a:cubicBezTo>
                    <a:pt x="72963" y="77884"/>
                    <a:pt x="73548" y="81615"/>
                    <a:pt x="73548" y="85462"/>
                  </a:cubicBezTo>
                  <a:cubicBezTo>
                    <a:pt x="73548" y="91389"/>
                    <a:pt x="72183" y="97005"/>
                    <a:pt x="69453" y="102308"/>
                  </a:cubicBezTo>
                  <a:cubicBezTo>
                    <a:pt x="66724" y="107611"/>
                    <a:pt x="62876" y="111862"/>
                    <a:pt x="57911" y="115059"/>
                  </a:cubicBezTo>
                  <a:cubicBezTo>
                    <a:pt x="52945" y="118257"/>
                    <a:pt x="47525" y="119856"/>
                    <a:pt x="41650" y="119856"/>
                  </a:cubicBezTo>
                  <a:cubicBezTo>
                    <a:pt x="37958" y="119856"/>
                    <a:pt x="34215" y="119453"/>
                    <a:pt x="30419" y="118647"/>
                  </a:cubicBezTo>
                  <a:cubicBezTo>
                    <a:pt x="26624" y="117841"/>
                    <a:pt x="23114" y="116619"/>
                    <a:pt x="19890" y="114981"/>
                  </a:cubicBezTo>
                  <a:cubicBezTo>
                    <a:pt x="16667" y="113344"/>
                    <a:pt x="13755" y="111199"/>
                    <a:pt x="11156" y="108547"/>
                  </a:cubicBezTo>
                  <a:lnTo>
                    <a:pt x="4215" y="119388"/>
                  </a:lnTo>
                  <a:cubicBezTo>
                    <a:pt x="3902" y="119700"/>
                    <a:pt x="3512" y="119856"/>
                    <a:pt x="3045" y="119856"/>
                  </a:cubicBezTo>
                  <a:lnTo>
                    <a:pt x="2031" y="119856"/>
                  </a:lnTo>
                  <a:cubicBezTo>
                    <a:pt x="1095" y="119856"/>
                    <a:pt x="627" y="119440"/>
                    <a:pt x="627" y="118608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D2879E35-6C67-D9AB-875E-CAF2B14638E9}"/>
                </a:ext>
              </a:extLst>
            </p:cNvPr>
            <p:cNvSpPr/>
            <p:nvPr/>
          </p:nvSpPr>
          <p:spPr>
            <a:xfrm>
              <a:off x="3994669" y="2697620"/>
              <a:ext cx="106924" cy="112539"/>
            </a:xfrm>
            <a:custGeom>
              <a:avLst/>
              <a:gdLst>
                <a:gd name="csX0" fmla="*/ 22542 w 106924"/>
                <a:gd name="csY0" fmla="*/ 112681 h 112539"/>
                <a:gd name="csX1" fmla="*/ 22542 w 106924"/>
                <a:gd name="csY1" fmla="*/ 106909 h 112539"/>
                <a:gd name="csX2" fmla="*/ 38608 w 106924"/>
                <a:gd name="csY2" fmla="*/ 105974 h 112539"/>
                <a:gd name="csX3" fmla="*/ 46407 w 106924"/>
                <a:gd name="csY3" fmla="*/ 101684 h 112539"/>
                <a:gd name="csX4" fmla="*/ 46407 w 106924"/>
                <a:gd name="csY4" fmla="*/ 11216 h 112539"/>
                <a:gd name="csX5" fmla="*/ 44457 w 106924"/>
                <a:gd name="csY5" fmla="*/ 6809 h 112539"/>
                <a:gd name="csX6" fmla="*/ 38062 w 106924"/>
                <a:gd name="csY6" fmla="*/ 5991 h 112539"/>
                <a:gd name="csX7" fmla="*/ 31121 w 106924"/>
                <a:gd name="csY7" fmla="*/ 5991 h 112539"/>
                <a:gd name="csX8" fmla="*/ 11857 w 106924"/>
                <a:gd name="csY8" fmla="*/ 11918 h 112539"/>
                <a:gd name="csX9" fmla="*/ 7607 w 106924"/>
                <a:gd name="csY9" fmla="*/ 21432 h 112539"/>
                <a:gd name="csX10" fmla="*/ 5385 w 106924"/>
                <a:gd name="csY10" fmla="*/ 37888 h 112539"/>
                <a:gd name="csX11" fmla="*/ 627 w 106924"/>
                <a:gd name="csY11" fmla="*/ 37888 h 112539"/>
                <a:gd name="csX12" fmla="*/ 3825 w 106924"/>
                <a:gd name="csY12" fmla="*/ 141 h 112539"/>
                <a:gd name="csX13" fmla="*/ 104432 w 106924"/>
                <a:gd name="csY13" fmla="*/ 141 h 112539"/>
                <a:gd name="csX14" fmla="*/ 107551 w 106924"/>
                <a:gd name="csY14" fmla="*/ 37888 h 112539"/>
                <a:gd name="csX15" fmla="*/ 102716 w 106924"/>
                <a:gd name="csY15" fmla="*/ 37888 h 112539"/>
                <a:gd name="csX16" fmla="*/ 100610 w 106924"/>
                <a:gd name="csY16" fmla="*/ 21043 h 112539"/>
                <a:gd name="csX17" fmla="*/ 96399 w 106924"/>
                <a:gd name="csY17" fmla="*/ 11918 h 112539"/>
                <a:gd name="csX18" fmla="*/ 77057 w 106924"/>
                <a:gd name="csY18" fmla="*/ 5991 h 112539"/>
                <a:gd name="csX19" fmla="*/ 70116 w 106924"/>
                <a:gd name="csY19" fmla="*/ 5991 h 112539"/>
                <a:gd name="csX20" fmla="*/ 65515 w 106924"/>
                <a:gd name="csY20" fmla="*/ 6225 h 112539"/>
                <a:gd name="csX21" fmla="*/ 62824 w 106924"/>
                <a:gd name="csY21" fmla="*/ 7628 h 112539"/>
                <a:gd name="csX22" fmla="*/ 61771 w 106924"/>
                <a:gd name="csY22" fmla="*/ 11216 h 112539"/>
                <a:gd name="csX23" fmla="*/ 61771 w 106924"/>
                <a:gd name="csY23" fmla="*/ 101684 h 112539"/>
                <a:gd name="csX24" fmla="*/ 69570 w 106924"/>
                <a:gd name="csY24" fmla="*/ 105974 h 112539"/>
                <a:gd name="csX25" fmla="*/ 85558 w 106924"/>
                <a:gd name="csY25" fmla="*/ 106909 h 112539"/>
                <a:gd name="csX26" fmla="*/ 85558 w 106924"/>
                <a:gd name="csY26" fmla="*/ 112681 h 112539"/>
                <a:gd name="csX27" fmla="*/ 22542 w 106924"/>
                <a:gd name="csY27" fmla="*/ 112681 h 1125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06924" h="112539">
                  <a:moveTo>
                    <a:pt x="22542" y="112681"/>
                  </a:moveTo>
                  <a:lnTo>
                    <a:pt x="22542" y="106909"/>
                  </a:lnTo>
                  <a:cubicBezTo>
                    <a:pt x="28053" y="106909"/>
                    <a:pt x="33409" y="106597"/>
                    <a:pt x="38608" y="105974"/>
                  </a:cubicBezTo>
                  <a:cubicBezTo>
                    <a:pt x="43807" y="105350"/>
                    <a:pt x="46407" y="103920"/>
                    <a:pt x="46407" y="101684"/>
                  </a:cubicBezTo>
                  <a:lnTo>
                    <a:pt x="46407" y="11216"/>
                  </a:lnTo>
                  <a:cubicBezTo>
                    <a:pt x="46407" y="8824"/>
                    <a:pt x="45757" y="7355"/>
                    <a:pt x="44457" y="6809"/>
                  </a:cubicBezTo>
                  <a:cubicBezTo>
                    <a:pt x="43158" y="6263"/>
                    <a:pt x="41026" y="5991"/>
                    <a:pt x="38062" y="5991"/>
                  </a:cubicBezTo>
                  <a:lnTo>
                    <a:pt x="31121" y="5991"/>
                  </a:lnTo>
                  <a:cubicBezTo>
                    <a:pt x="22074" y="5991"/>
                    <a:pt x="15653" y="7966"/>
                    <a:pt x="11857" y="11918"/>
                  </a:cubicBezTo>
                  <a:cubicBezTo>
                    <a:pt x="9882" y="13893"/>
                    <a:pt x="8465" y="17065"/>
                    <a:pt x="7607" y="21432"/>
                  </a:cubicBezTo>
                  <a:cubicBezTo>
                    <a:pt x="6749" y="25800"/>
                    <a:pt x="6008" y="31285"/>
                    <a:pt x="5385" y="37888"/>
                  </a:cubicBezTo>
                  <a:lnTo>
                    <a:pt x="627" y="37888"/>
                  </a:lnTo>
                  <a:lnTo>
                    <a:pt x="3825" y="141"/>
                  </a:lnTo>
                  <a:lnTo>
                    <a:pt x="104432" y="141"/>
                  </a:lnTo>
                  <a:lnTo>
                    <a:pt x="107551" y="37888"/>
                  </a:lnTo>
                  <a:lnTo>
                    <a:pt x="102716" y="37888"/>
                  </a:lnTo>
                  <a:cubicBezTo>
                    <a:pt x="102092" y="30817"/>
                    <a:pt x="101390" y="25202"/>
                    <a:pt x="100610" y="21043"/>
                  </a:cubicBezTo>
                  <a:cubicBezTo>
                    <a:pt x="99830" y="16883"/>
                    <a:pt x="98426" y="13841"/>
                    <a:pt x="96399" y="11918"/>
                  </a:cubicBezTo>
                  <a:cubicBezTo>
                    <a:pt x="92499" y="7966"/>
                    <a:pt x="86052" y="5991"/>
                    <a:pt x="77057" y="5991"/>
                  </a:cubicBezTo>
                  <a:lnTo>
                    <a:pt x="70116" y="5991"/>
                  </a:lnTo>
                  <a:cubicBezTo>
                    <a:pt x="68140" y="5991"/>
                    <a:pt x="66607" y="6069"/>
                    <a:pt x="65515" y="6225"/>
                  </a:cubicBezTo>
                  <a:cubicBezTo>
                    <a:pt x="64423" y="6380"/>
                    <a:pt x="63526" y="6848"/>
                    <a:pt x="62824" y="7628"/>
                  </a:cubicBezTo>
                  <a:cubicBezTo>
                    <a:pt x="62122" y="8408"/>
                    <a:pt x="61771" y="9604"/>
                    <a:pt x="61771" y="11216"/>
                  </a:cubicBezTo>
                  <a:lnTo>
                    <a:pt x="61771" y="101684"/>
                  </a:lnTo>
                  <a:cubicBezTo>
                    <a:pt x="61771" y="103920"/>
                    <a:pt x="64371" y="105350"/>
                    <a:pt x="69570" y="105974"/>
                  </a:cubicBezTo>
                  <a:cubicBezTo>
                    <a:pt x="74769" y="106597"/>
                    <a:pt x="80099" y="106909"/>
                    <a:pt x="85558" y="106909"/>
                  </a:cubicBezTo>
                  <a:lnTo>
                    <a:pt x="85558" y="112681"/>
                  </a:lnTo>
                  <a:lnTo>
                    <a:pt x="22542" y="112681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52C7318A-255B-55EA-60DB-36F21666D116}"/>
                </a:ext>
              </a:extLst>
            </p:cNvPr>
            <p:cNvSpPr/>
            <p:nvPr/>
          </p:nvSpPr>
          <p:spPr>
            <a:xfrm>
              <a:off x="4169277" y="2737396"/>
              <a:ext cx="129307" cy="72764"/>
            </a:xfrm>
            <a:custGeom>
              <a:avLst/>
              <a:gdLst>
                <a:gd name="csX0" fmla="*/ 627 w 129307"/>
                <a:gd name="csY0" fmla="*/ 72906 h 72764"/>
                <a:gd name="csX1" fmla="*/ 627 w 129307"/>
                <a:gd name="csY1" fmla="*/ 67134 h 72764"/>
                <a:gd name="csX2" fmla="*/ 9869 w 129307"/>
                <a:gd name="csY2" fmla="*/ 66237 h 72764"/>
                <a:gd name="csX3" fmla="*/ 13495 w 129307"/>
                <a:gd name="csY3" fmla="*/ 61909 h 72764"/>
                <a:gd name="csX4" fmla="*/ 13495 w 129307"/>
                <a:gd name="csY4" fmla="*/ 16909 h 72764"/>
                <a:gd name="csX5" fmla="*/ 12169 w 129307"/>
                <a:gd name="csY5" fmla="*/ 10553 h 72764"/>
                <a:gd name="csX6" fmla="*/ 8348 w 129307"/>
                <a:gd name="csY6" fmla="*/ 8135 h 72764"/>
                <a:gd name="csX7" fmla="*/ 627 w 129307"/>
                <a:gd name="csY7" fmla="*/ 7706 h 72764"/>
                <a:gd name="csX8" fmla="*/ 627 w 129307"/>
                <a:gd name="csY8" fmla="*/ 1857 h 72764"/>
                <a:gd name="csX9" fmla="*/ 24492 w 129307"/>
                <a:gd name="csY9" fmla="*/ 141 h 72764"/>
                <a:gd name="csX10" fmla="*/ 24492 w 129307"/>
                <a:gd name="csY10" fmla="*/ 16207 h 72764"/>
                <a:gd name="csX11" fmla="*/ 34279 w 129307"/>
                <a:gd name="csY11" fmla="*/ 4625 h 72764"/>
                <a:gd name="csX12" fmla="*/ 48357 w 129307"/>
                <a:gd name="csY12" fmla="*/ 141 h 72764"/>
                <a:gd name="csX13" fmla="*/ 70662 w 129307"/>
                <a:gd name="csY13" fmla="*/ 15583 h 72764"/>
                <a:gd name="csX14" fmla="*/ 80293 w 129307"/>
                <a:gd name="csY14" fmla="*/ 4391 h 72764"/>
                <a:gd name="csX15" fmla="*/ 94215 w 129307"/>
                <a:gd name="csY15" fmla="*/ 141 h 72764"/>
                <a:gd name="csX16" fmla="*/ 106810 w 129307"/>
                <a:gd name="csY16" fmla="*/ 2558 h 72764"/>
                <a:gd name="csX17" fmla="*/ 114492 w 129307"/>
                <a:gd name="csY17" fmla="*/ 9890 h 72764"/>
                <a:gd name="csX18" fmla="*/ 117066 w 129307"/>
                <a:gd name="csY18" fmla="*/ 22290 h 72764"/>
                <a:gd name="csX19" fmla="*/ 117066 w 129307"/>
                <a:gd name="csY19" fmla="*/ 61909 h 72764"/>
                <a:gd name="csX20" fmla="*/ 120731 w 129307"/>
                <a:gd name="csY20" fmla="*/ 66237 h 72764"/>
                <a:gd name="csX21" fmla="*/ 129935 w 129307"/>
                <a:gd name="csY21" fmla="*/ 67134 h 72764"/>
                <a:gd name="csX22" fmla="*/ 129935 w 129307"/>
                <a:gd name="csY22" fmla="*/ 72906 h 72764"/>
                <a:gd name="csX23" fmla="*/ 92265 w 129307"/>
                <a:gd name="csY23" fmla="*/ 72906 h 72764"/>
                <a:gd name="csX24" fmla="*/ 92265 w 129307"/>
                <a:gd name="csY24" fmla="*/ 67134 h 72764"/>
                <a:gd name="csX25" fmla="*/ 101507 w 129307"/>
                <a:gd name="csY25" fmla="*/ 66237 h 72764"/>
                <a:gd name="csX26" fmla="*/ 105133 w 129307"/>
                <a:gd name="csY26" fmla="*/ 61909 h 72764"/>
                <a:gd name="csX27" fmla="*/ 105133 w 129307"/>
                <a:gd name="csY27" fmla="*/ 22836 h 72764"/>
                <a:gd name="csX28" fmla="*/ 102794 w 129307"/>
                <a:gd name="csY28" fmla="*/ 9422 h 72764"/>
                <a:gd name="csX29" fmla="*/ 93201 w 129307"/>
                <a:gd name="csY29" fmla="*/ 4352 h 72764"/>
                <a:gd name="csX30" fmla="*/ 77486 w 129307"/>
                <a:gd name="csY30" fmla="*/ 11996 h 72764"/>
                <a:gd name="csX31" fmla="*/ 71286 w 129307"/>
                <a:gd name="csY31" fmla="*/ 29387 h 72764"/>
                <a:gd name="csX32" fmla="*/ 71286 w 129307"/>
                <a:gd name="csY32" fmla="*/ 61909 h 72764"/>
                <a:gd name="csX33" fmla="*/ 74912 w 129307"/>
                <a:gd name="csY33" fmla="*/ 66237 h 72764"/>
                <a:gd name="csX34" fmla="*/ 84154 w 129307"/>
                <a:gd name="csY34" fmla="*/ 67134 h 72764"/>
                <a:gd name="csX35" fmla="*/ 84154 w 129307"/>
                <a:gd name="csY35" fmla="*/ 72906 h 72764"/>
                <a:gd name="csX36" fmla="*/ 46485 w 129307"/>
                <a:gd name="csY36" fmla="*/ 72906 h 72764"/>
                <a:gd name="csX37" fmla="*/ 46485 w 129307"/>
                <a:gd name="csY37" fmla="*/ 67134 h 72764"/>
                <a:gd name="csX38" fmla="*/ 55727 w 129307"/>
                <a:gd name="csY38" fmla="*/ 66237 h 72764"/>
                <a:gd name="csX39" fmla="*/ 59353 w 129307"/>
                <a:gd name="csY39" fmla="*/ 61909 h 72764"/>
                <a:gd name="csX40" fmla="*/ 59353 w 129307"/>
                <a:gd name="csY40" fmla="*/ 22836 h 72764"/>
                <a:gd name="csX41" fmla="*/ 57014 w 129307"/>
                <a:gd name="csY41" fmla="*/ 9539 h 72764"/>
                <a:gd name="csX42" fmla="*/ 47421 w 129307"/>
                <a:gd name="csY42" fmla="*/ 4352 h 72764"/>
                <a:gd name="csX43" fmla="*/ 31706 w 129307"/>
                <a:gd name="csY43" fmla="*/ 11996 h 72764"/>
                <a:gd name="csX44" fmla="*/ 25584 w 129307"/>
                <a:gd name="csY44" fmla="*/ 29387 h 72764"/>
                <a:gd name="csX45" fmla="*/ 25584 w 129307"/>
                <a:gd name="csY45" fmla="*/ 61909 h 72764"/>
                <a:gd name="csX46" fmla="*/ 29171 w 129307"/>
                <a:gd name="csY46" fmla="*/ 66237 h 72764"/>
                <a:gd name="csX47" fmla="*/ 38374 w 129307"/>
                <a:gd name="csY47" fmla="*/ 67134 h 72764"/>
                <a:gd name="csX48" fmla="*/ 38374 w 129307"/>
                <a:gd name="csY48" fmla="*/ 72906 h 72764"/>
                <a:gd name="csX49" fmla="*/ 627 w 129307"/>
                <a:gd name="csY49" fmla="*/ 72906 h 727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129307" h="72764">
                  <a:moveTo>
                    <a:pt x="627" y="72906"/>
                  </a:moveTo>
                  <a:lnTo>
                    <a:pt x="627" y="67134"/>
                  </a:lnTo>
                  <a:cubicBezTo>
                    <a:pt x="4370" y="67134"/>
                    <a:pt x="7451" y="66835"/>
                    <a:pt x="9869" y="66237"/>
                  </a:cubicBezTo>
                  <a:cubicBezTo>
                    <a:pt x="12286" y="65640"/>
                    <a:pt x="13495" y="64197"/>
                    <a:pt x="13495" y="61909"/>
                  </a:cubicBezTo>
                  <a:lnTo>
                    <a:pt x="13495" y="16909"/>
                  </a:lnTo>
                  <a:cubicBezTo>
                    <a:pt x="13495" y="13997"/>
                    <a:pt x="13053" y="11878"/>
                    <a:pt x="12169" y="10553"/>
                  </a:cubicBezTo>
                  <a:cubicBezTo>
                    <a:pt x="11286" y="9227"/>
                    <a:pt x="10012" y="8421"/>
                    <a:pt x="8348" y="8135"/>
                  </a:cubicBezTo>
                  <a:cubicBezTo>
                    <a:pt x="6684" y="7849"/>
                    <a:pt x="4110" y="7706"/>
                    <a:pt x="627" y="7706"/>
                  </a:cubicBezTo>
                  <a:lnTo>
                    <a:pt x="627" y="1857"/>
                  </a:lnTo>
                  <a:lnTo>
                    <a:pt x="24492" y="141"/>
                  </a:lnTo>
                  <a:lnTo>
                    <a:pt x="24492" y="16207"/>
                  </a:lnTo>
                  <a:cubicBezTo>
                    <a:pt x="26676" y="11475"/>
                    <a:pt x="29938" y="7615"/>
                    <a:pt x="34279" y="4625"/>
                  </a:cubicBezTo>
                  <a:cubicBezTo>
                    <a:pt x="38621" y="1636"/>
                    <a:pt x="43313" y="141"/>
                    <a:pt x="48357" y="141"/>
                  </a:cubicBezTo>
                  <a:cubicBezTo>
                    <a:pt x="61043" y="141"/>
                    <a:pt x="68478" y="5288"/>
                    <a:pt x="70662" y="15583"/>
                  </a:cubicBezTo>
                  <a:cubicBezTo>
                    <a:pt x="72846" y="10956"/>
                    <a:pt x="76056" y="7225"/>
                    <a:pt x="80293" y="4391"/>
                  </a:cubicBezTo>
                  <a:cubicBezTo>
                    <a:pt x="84531" y="1558"/>
                    <a:pt x="89172" y="141"/>
                    <a:pt x="94215" y="141"/>
                  </a:cubicBezTo>
                  <a:cubicBezTo>
                    <a:pt x="99206" y="141"/>
                    <a:pt x="103405" y="947"/>
                    <a:pt x="106810" y="2558"/>
                  </a:cubicBezTo>
                  <a:cubicBezTo>
                    <a:pt x="110216" y="4170"/>
                    <a:pt x="112777" y="6614"/>
                    <a:pt x="114492" y="9890"/>
                  </a:cubicBezTo>
                  <a:cubicBezTo>
                    <a:pt x="116208" y="13165"/>
                    <a:pt x="117066" y="17299"/>
                    <a:pt x="117066" y="22290"/>
                  </a:cubicBezTo>
                  <a:lnTo>
                    <a:pt x="117066" y="61909"/>
                  </a:lnTo>
                  <a:cubicBezTo>
                    <a:pt x="117066" y="64197"/>
                    <a:pt x="118288" y="65640"/>
                    <a:pt x="120731" y="66237"/>
                  </a:cubicBezTo>
                  <a:cubicBezTo>
                    <a:pt x="123175" y="66835"/>
                    <a:pt x="126243" y="67134"/>
                    <a:pt x="129935" y="67134"/>
                  </a:cubicBezTo>
                  <a:lnTo>
                    <a:pt x="129935" y="72906"/>
                  </a:lnTo>
                  <a:lnTo>
                    <a:pt x="92265" y="72906"/>
                  </a:lnTo>
                  <a:lnTo>
                    <a:pt x="92265" y="67134"/>
                  </a:lnTo>
                  <a:cubicBezTo>
                    <a:pt x="96009" y="67134"/>
                    <a:pt x="99089" y="66835"/>
                    <a:pt x="101507" y="66237"/>
                  </a:cubicBezTo>
                  <a:cubicBezTo>
                    <a:pt x="103925" y="65640"/>
                    <a:pt x="105133" y="64197"/>
                    <a:pt x="105133" y="61909"/>
                  </a:cubicBezTo>
                  <a:lnTo>
                    <a:pt x="105133" y="22836"/>
                  </a:lnTo>
                  <a:cubicBezTo>
                    <a:pt x="105133" y="17273"/>
                    <a:pt x="104354" y="12801"/>
                    <a:pt x="102794" y="9422"/>
                  </a:cubicBezTo>
                  <a:cubicBezTo>
                    <a:pt x="101234" y="6042"/>
                    <a:pt x="98036" y="4352"/>
                    <a:pt x="93201" y="4352"/>
                  </a:cubicBezTo>
                  <a:cubicBezTo>
                    <a:pt x="86858" y="4352"/>
                    <a:pt x="81619" y="6900"/>
                    <a:pt x="77486" y="11996"/>
                  </a:cubicBezTo>
                  <a:cubicBezTo>
                    <a:pt x="73353" y="17091"/>
                    <a:pt x="71286" y="22888"/>
                    <a:pt x="71286" y="29387"/>
                  </a:cubicBezTo>
                  <a:lnTo>
                    <a:pt x="71286" y="61909"/>
                  </a:lnTo>
                  <a:cubicBezTo>
                    <a:pt x="71286" y="64197"/>
                    <a:pt x="72495" y="65640"/>
                    <a:pt x="74912" y="66237"/>
                  </a:cubicBezTo>
                  <a:cubicBezTo>
                    <a:pt x="77330" y="66835"/>
                    <a:pt x="80411" y="67134"/>
                    <a:pt x="84154" y="67134"/>
                  </a:cubicBezTo>
                  <a:lnTo>
                    <a:pt x="84154" y="72906"/>
                  </a:lnTo>
                  <a:lnTo>
                    <a:pt x="46485" y="72906"/>
                  </a:lnTo>
                  <a:lnTo>
                    <a:pt x="46485" y="67134"/>
                  </a:lnTo>
                  <a:cubicBezTo>
                    <a:pt x="50228" y="67134"/>
                    <a:pt x="53309" y="66835"/>
                    <a:pt x="55727" y="66237"/>
                  </a:cubicBezTo>
                  <a:cubicBezTo>
                    <a:pt x="58144" y="65640"/>
                    <a:pt x="59353" y="64197"/>
                    <a:pt x="59353" y="61909"/>
                  </a:cubicBezTo>
                  <a:lnTo>
                    <a:pt x="59353" y="22836"/>
                  </a:lnTo>
                  <a:cubicBezTo>
                    <a:pt x="59353" y="17429"/>
                    <a:pt x="58573" y="12996"/>
                    <a:pt x="57014" y="9539"/>
                  </a:cubicBezTo>
                  <a:cubicBezTo>
                    <a:pt x="55454" y="6081"/>
                    <a:pt x="52256" y="4352"/>
                    <a:pt x="47421" y="4352"/>
                  </a:cubicBezTo>
                  <a:cubicBezTo>
                    <a:pt x="41026" y="4352"/>
                    <a:pt x="35787" y="6900"/>
                    <a:pt x="31706" y="11996"/>
                  </a:cubicBezTo>
                  <a:cubicBezTo>
                    <a:pt x="27624" y="17091"/>
                    <a:pt x="25584" y="22888"/>
                    <a:pt x="25584" y="29387"/>
                  </a:cubicBezTo>
                  <a:lnTo>
                    <a:pt x="25584" y="61909"/>
                  </a:lnTo>
                  <a:cubicBezTo>
                    <a:pt x="25584" y="64197"/>
                    <a:pt x="26779" y="65640"/>
                    <a:pt x="29171" y="66237"/>
                  </a:cubicBezTo>
                  <a:cubicBezTo>
                    <a:pt x="31563" y="66835"/>
                    <a:pt x="34630" y="67134"/>
                    <a:pt x="38374" y="67134"/>
                  </a:cubicBezTo>
                  <a:lnTo>
                    <a:pt x="38374" y="72906"/>
                  </a:lnTo>
                  <a:lnTo>
                    <a:pt x="627" y="72906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F706B456-1B9F-FF02-3FBF-5EFDE5B4A4EB}"/>
                </a:ext>
              </a:extLst>
            </p:cNvPr>
            <p:cNvSpPr/>
            <p:nvPr/>
          </p:nvSpPr>
          <p:spPr>
            <a:xfrm>
              <a:off x="4308082" y="2699960"/>
              <a:ext cx="35953" cy="110199"/>
            </a:xfrm>
            <a:custGeom>
              <a:avLst/>
              <a:gdLst>
                <a:gd name="csX0" fmla="*/ 627 w 35953"/>
                <a:gd name="csY0" fmla="*/ 110341 h 110199"/>
                <a:gd name="csX1" fmla="*/ 627 w 35953"/>
                <a:gd name="csY1" fmla="*/ 104569 h 110199"/>
                <a:gd name="csX2" fmla="*/ 9869 w 35953"/>
                <a:gd name="csY2" fmla="*/ 103673 h 110199"/>
                <a:gd name="csX3" fmla="*/ 13495 w 35953"/>
                <a:gd name="csY3" fmla="*/ 99345 h 110199"/>
                <a:gd name="csX4" fmla="*/ 13495 w 35953"/>
                <a:gd name="csY4" fmla="*/ 54344 h 110199"/>
                <a:gd name="csX5" fmla="*/ 11039 w 35953"/>
                <a:gd name="csY5" fmla="*/ 46584 h 110199"/>
                <a:gd name="csX6" fmla="*/ 1329 w 35953"/>
                <a:gd name="csY6" fmla="*/ 45141 h 110199"/>
                <a:gd name="csX7" fmla="*/ 1329 w 35953"/>
                <a:gd name="csY7" fmla="*/ 39292 h 110199"/>
                <a:gd name="csX8" fmla="*/ 25038 w 35953"/>
                <a:gd name="csY8" fmla="*/ 37576 h 110199"/>
                <a:gd name="csX9" fmla="*/ 25038 w 35953"/>
                <a:gd name="csY9" fmla="*/ 99345 h 110199"/>
                <a:gd name="csX10" fmla="*/ 28197 w 35953"/>
                <a:gd name="csY10" fmla="*/ 103673 h 110199"/>
                <a:gd name="csX11" fmla="*/ 36580 w 35953"/>
                <a:gd name="csY11" fmla="*/ 104569 h 110199"/>
                <a:gd name="csX12" fmla="*/ 36580 w 35953"/>
                <a:gd name="csY12" fmla="*/ 110341 h 110199"/>
                <a:gd name="csX13" fmla="*/ 627 w 35953"/>
                <a:gd name="csY13" fmla="*/ 110341 h 110199"/>
                <a:gd name="csX14" fmla="*/ 7646 w 35953"/>
                <a:gd name="csY14" fmla="*/ 9266 h 110199"/>
                <a:gd name="csX15" fmla="*/ 10375 w 35953"/>
                <a:gd name="csY15" fmla="*/ 2870 h 110199"/>
                <a:gd name="csX16" fmla="*/ 16615 w 35953"/>
                <a:gd name="csY16" fmla="*/ 141 h 110199"/>
                <a:gd name="csX17" fmla="*/ 21138 w 35953"/>
                <a:gd name="csY17" fmla="*/ 1350 h 110199"/>
                <a:gd name="csX18" fmla="*/ 24531 w 35953"/>
                <a:gd name="csY18" fmla="*/ 4742 h 110199"/>
                <a:gd name="csX19" fmla="*/ 25740 w 35953"/>
                <a:gd name="csY19" fmla="*/ 9266 h 110199"/>
                <a:gd name="csX20" fmla="*/ 23010 w 35953"/>
                <a:gd name="csY20" fmla="*/ 15505 h 110199"/>
                <a:gd name="csX21" fmla="*/ 16615 w 35953"/>
                <a:gd name="csY21" fmla="*/ 18235 h 110199"/>
                <a:gd name="csX22" fmla="*/ 10375 w 35953"/>
                <a:gd name="csY22" fmla="*/ 15505 h 110199"/>
                <a:gd name="csX23" fmla="*/ 7646 w 35953"/>
                <a:gd name="csY23" fmla="*/ 9266 h 1101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5953" h="110199">
                  <a:moveTo>
                    <a:pt x="627" y="110341"/>
                  </a:moveTo>
                  <a:lnTo>
                    <a:pt x="627" y="104569"/>
                  </a:lnTo>
                  <a:cubicBezTo>
                    <a:pt x="4370" y="104569"/>
                    <a:pt x="7451" y="104271"/>
                    <a:pt x="9869" y="103673"/>
                  </a:cubicBezTo>
                  <a:cubicBezTo>
                    <a:pt x="12286" y="103075"/>
                    <a:pt x="13495" y="101632"/>
                    <a:pt x="13495" y="99345"/>
                  </a:cubicBezTo>
                  <a:lnTo>
                    <a:pt x="13495" y="54344"/>
                  </a:lnTo>
                  <a:cubicBezTo>
                    <a:pt x="13495" y="50133"/>
                    <a:pt x="12676" y="47546"/>
                    <a:pt x="11039" y="46584"/>
                  </a:cubicBezTo>
                  <a:cubicBezTo>
                    <a:pt x="9401" y="45622"/>
                    <a:pt x="6164" y="45141"/>
                    <a:pt x="1329" y="45141"/>
                  </a:cubicBezTo>
                  <a:lnTo>
                    <a:pt x="1329" y="39292"/>
                  </a:lnTo>
                  <a:lnTo>
                    <a:pt x="25038" y="37576"/>
                  </a:lnTo>
                  <a:lnTo>
                    <a:pt x="25038" y="99345"/>
                  </a:lnTo>
                  <a:cubicBezTo>
                    <a:pt x="25038" y="101632"/>
                    <a:pt x="26091" y="103075"/>
                    <a:pt x="28197" y="103673"/>
                  </a:cubicBezTo>
                  <a:cubicBezTo>
                    <a:pt x="30302" y="104271"/>
                    <a:pt x="33097" y="104569"/>
                    <a:pt x="36580" y="104569"/>
                  </a:cubicBezTo>
                  <a:lnTo>
                    <a:pt x="36580" y="110341"/>
                  </a:lnTo>
                  <a:lnTo>
                    <a:pt x="627" y="110341"/>
                  </a:lnTo>
                  <a:close/>
                  <a:moveTo>
                    <a:pt x="7646" y="9266"/>
                  </a:moveTo>
                  <a:cubicBezTo>
                    <a:pt x="7646" y="6822"/>
                    <a:pt x="8556" y="4690"/>
                    <a:pt x="10375" y="2870"/>
                  </a:cubicBezTo>
                  <a:cubicBezTo>
                    <a:pt x="12195" y="1051"/>
                    <a:pt x="14275" y="141"/>
                    <a:pt x="16615" y="141"/>
                  </a:cubicBezTo>
                  <a:cubicBezTo>
                    <a:pt x="18175" y="141"/>
                    <a:pt x="19682" y="544"/>
                    <a:pt x="21138" y="1350"/>
                  </a:cubicBezTo>
                  <a:cubicBezTo>
                    <a:pt x="22594" y="2156"/>
                    <a:pt x="23725" y="3286"/>
                    <a:pt x="24531" y="4742"/>
                  </a:cubicBezTo>
                  <a:cubicBezTo>
                    <a:pt x="25337" y="6198"/>
                    <a:pt x="25740" y="7706"/>
                    <a:pt x="25740" y="9266"/>
                  </a:cubicBezTo>
                  <a:cubicBezTo>
                    <a:pt x="25740" y="11606"/>
                    <a:pt x="24830" y="13685"/>
                    <a:pt x="23010" y="15505"/>
                  </a:cubicBezTo>
                  <a:cubicBezTo>
                    <a:pt x="21190" y="17325"/>
                    <a:pt x="19058" y="18235"/>
                    <a:pt x="16615" y="18235"/>
                  </a:cubicBezTo>
                  <a:cubicBezTo>
                    <a:pt x="14275" y="18235"/>
                    <a:pt x="12195" y="17325"/>
                    <a:pt x="10375" y="15505"/>
                  </a:cubicBezTo>
                  <a:cubicBezTo>
                    <a:pt x="8556" y="13685"/>
                    <a:pt x="7646" y="11606"/>
                    <a:pt x="7646" y="9266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6B6FE0A6-57BB-4A50-C543-5FA9919CA491}"/>
                </a:ext>
              </a:extLst>
            </p:cNvPr>
            <p:cNvSpPr/>
            <p:nvPr/>
          </p:nvSpPr>
          <p:spPr>
            <a:xfrm>
              <a:off x="4353519" y="2737396"/>
              <a:ext cx="55606" cy="72764"/>
            </a:xfrm>
            <a:custGeom>
              <a:avLst/>
              <a:gdLst>
                <a:gd name="csX0" fmla="*/ 627 w 55606"/>
                <a:gd name="csY0" fmla="*/ 72906 h 72764"/>
                <a:gd name="csX1" fmla="*/ 627 w 55606"/>
                <a:gd name="csY1" fmla="*/ 67134 h 72764"/>
                <a:gd name="csX2" fmla="*/ 9868 w 55606"/>
                <a:gd name="csY2" fmla="*/ 66237 h 72764"/>
                <a:gd name="csX3" fmla="*/ 13495 w 55606"/>
                <a:gd name="csY3" fmla="*/ 61909 h 72764"/>
                <a:gd name="csX4" fmla="*/ 13495 w 55606"/>
                <a:gd name="csY4" fmla="*/ 16909 h 72764"/>
                <a:gd name="csX5" fmla="*/ 12169 w 55606"/>
                <a:gd name="csY5" fmla="*/ 10553 h 72764"/>
                <a:gd name="csX6" fmla="*/ 8347 w 55606"/>
                <a:gd name="csY6" fmla="*/ 8135 h 72764"/>
                <a:gd name="csX7" fmla="*/ 627 w 55606"/>
                <a:gd name="csY7" fmla="*/ 7706 h 72764"/>
                <a:gd name="csX8" fmla="*/ 627 w 55606"/>
                <a:gd name="csY8" fmla="*/ 1857 h 72764"/>
                <a:gd name="csX9" fmla="*/ 24179 w 55606"/>
                <a:gd name="csY9" fmla="*/ 141 h 72764"/>
                <a:gd name="csX10" fmla="*/ 24179 w 55606"/>
                <a:gd name="csY10" fmla="*/ 16207 h 72764"/>
                <a:gd name="csX11" fmla="*/ 31744 w 55606"/>
                <a:gd name="csY11" fmla="*/ 4586 h 72764"/>
                <a:gd name="csX12" fmla="*/ 43599 w 55606"/>
                <a:gd name="csY12" fmla="*/ 141 h 72764"/>
                <a:gd name="csX13" fmla="*/ 52373 w 55606"/>
                <a:gd name="csY13" fmla="*/ 3027 h 72764"/>
                <a:gd name="csX14" fmla="*/ 56234 w 55606"/>
                <a:gd name="csY14" fmla="*/ 10669 h 72764"/>
                <a:gd name="csX15" fmla="*/ 54128 w 55606"/>
                <a:gd name="csY15" fmla="*/ 15856 h 72764"/>
                <a:gd name="csX16" fmla="*/ 48824 w 55606"/>
                <a:gd name="csY16" fmla="*/ 18079 h 72764"/>
                <a:gd name="csX17" fmla="*/ 43638 w 55606"/>
                <a:gd name="csY17" fmla="*/ 15895 h 72764"/>
                <a:gd name="csX18" fmla="*/ 41494 w 55606"/>
                <a:gd name="csY18" fmla="*/ 10669 h 72764"/>
                <a:gd name="csX19" fmla="*/ 44613 w 55606"/>
                <a:gd name="csY19" fmla="*/ 4352 h 72764"/>
                <a:gd name="csX20" fmla="*/ 43599 w 55606"/>
                <a:gd name="csY20" fmla="*/ 4352 h 72764"/>
                <a:gd name="csX21" fmla="*/ 32759 w 55606"/>
                <a:gd name="csY21" fmla="*/ 9188 h 72764"/>
                <a:gd name="csX22" fmla="*/ 26753 w 55606"/>
                <a:gd name="csY22" fmla="*/ 21198 h 72764"/>
                <a:gd name="csX23" fmla="*/ 24960 w 55606"/>
                <a:gd name="csY23" fmla="*/ 34847 h 72764"/>
                <a:gd name="csX24" fmla="*/ 24960 w 55606"/>
                <a:gd name="csY24" fmla="*/ 61909 h 72764"/>
                <a:gd name="csX25" fmla="*/ 40947 w 55606"/>
                <a:gd name="csY25" fmla="*/ 67134 h 72764"/>
                <a:gd name="csX26" fmla="*/ 40947 w 55606"/>
                <a:gd name="csY26" fmla="*/ 72906 h 72764"/>
                <a:gd name="csX27" fmla="*/ 627 w 55606"/>
                <a:gd name="csY27" fmla="*/ 72906 h 727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55606" h="72764">
                  <a:moveTo>
                    <a:pt x="627" y="72906"/>
                  </a:moveTo>
                  <a:lnTo>
                    <a:pt x="627" y="67134"/>
                  </a:lnTo>
                  <a:cubicBezTo>
                    <a:pt x="4370" y="67134"/>
                    <a:pt x="7451" y="66835"/>
                    <a:pt x="9868" y="66237"/>
                  </a:cubicBezTo>
                  <a:cubicBezTo>
                    <a:pt x="12286" y="65640"/>
                    <a:pt x="13495" y="64197"/>
                    <a:pt x="13495" y="61909"/>
                  </a:cubicBezTo>
                  <a:lnTo>
                    <a:pt x="13495" y="16909"/>
                  </a:lnTo>
                  <a:cubicBezTo>
                    <a:pt x="13495" y="13997"/>
                    <a:pt x="13053" y="11878"/>
                    <a:pt x="12169" y="10553"/>
                  </a:cubicBezTo>
                  <a:cubicBezTo>
                    <a:pt x="11285" y="9227"/>
                    <a:pt x="10011" y="8421"/>
                    <a:pt x="8347" y="8135"/>
                  </a:cubicBezTo>
                  <a:cubicBezTo>
                    <a:pt x="6684" y="7849"/>
                    <a:pt x="4110" y="7706"/>
                    <a:pt x="627" y="7706"/>
                  </a:cubicBezTo>
                  <a:lnTo>
                    <a:pt x="627" y="1857"/>
                  </a:lnTo>
                  <a:lnTo>
                    <a:pt x="24179" y="141"/>
                  </a:lnTo>
                  <a:lnTo>
                    <a:pt x="24179" y="16207"/>
                  </a:lnTo>
                  <a:cubicBezTo>
                    <a:pt x="25947" y="11423"/>
                    <a:pt x="28469" y="7550"/>
                    <a:pt x="31744" y="4586"/>
                  </a:cubicBezTo>
                  <a:cubicBezTo>
                    <a:pt x="35020" y="1623"/>
                    <a:pt x="38972" y="141"/>
                    <a:pt x="43599" y="141"/>
                  </a:cubicBezTo>
                  <a:cubicBezTo>
                    <a:pt x="46875" y="141"/>
                    <a:pt x="49799" y="1103"/>
                    <a:pt x="52373" y="3027"/>
                  </a:cubicBezTo>
                  <a:cubicBezTo>
                    <a:pt x="54947" y="4950"/>
                    <a:pt x="56234" y="7498"/>
                    <a:pt x="56234" y="10669"/>
                  </a:cubicBezTo>
                  <a:cubicBezTo>
                    <a:pt x="56234" y="12645"/>
                    <a:pt x="55532" y="14374"/>
                    <a:pt x="54128" y="15856"/>
                  </a:cubicBezTo>
                  <a:cubicBezTo>
                    <a:pt x="52724" y="17338"/>
                    <a:pt x="50956" y="18079"/>
                    <a:pt x="48824" y="18079"/>
                  </a:cubicBezTo>
                  <a:cubicBezTo>
                    <a:pt x="46797" y="18079"/>
                    <a:pt x="45068" y="17351"/>
                    <a:pt x="43638" y="15895"/>
                  </a:cubicBezTo>
                  <a:cubicBezTo>
                    <a:pt x="42208" y="14439"/>
                    <a:pt x="41494" y="12697"/>
                    <a:pt x="41494" y="10669"/>
                  </a:cubicBezTo>
                  <a:cubicBezTo>
                    <a:pt x="41494" y="7706"/>
                    <a:pt x="42533" y="5600"/>
                    <a:pt x="44613" y="4352"/>
                  </a:cubicBezTo>
                  <a:lnTo>
                    <a:pt x="43599" y="4352"/>
                  </a:lnTo>
                  <a:cubicBezTo>
                    <a:pt x="39180" y="4352"/>
                    <a:pt x="35566" y="5964"/>
                    <a:pt x="32759" y="9188"/>
                  </a:cubicBezTo>
                  <a:cubicBezTo>
                    <a:pt x="29951" y="12411"/>
                    <a:pt x="27949" y="16415"/>
                    <a:pt x="26753" y="21198"/>
                  </a:cubicBezTo>
                  <a:cubicBezTo>
                    <a:pt x="25557" y="25982"/>
                    <a:pt x="24960" y="30531"/>
                    <a:pt x="24960" y="34847"/>
                  </a:cubicBezTo>
                  <a:lnTo>
                    <a:pt x="24960" y="61909"/>
                  </a:lnTo>
                  <a:cubicBezTo>
                    <a:pt x="24960" y="65393"/>
                    <a:pt x="30289" y="67134"/>
                    <a:pt x="40947" y="67134"/>
                  </a:cubicBezTo>
                  <a:lnTo>
                    <a:pt x="40947" y="72906"/>
                  </a:lnTo>
                  <a:lnTo>
                    <a:pt x="627" y="72906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C2C14DE1-3C8C-B9F0-8D59-5736FF203D30}"/>
                </a:ext>
              </a:extLst>
            </p:cNvPr>
            <p:cNvSpPr/>
            <p:nvPr/>
          </p:nvSpPr>
          <p:spPr>
            <a:xfrm>
              <a:off x="4418684" y="2737396"/>
              <a:ext cx="55607" cy="72764"/>
            </a:xfrm>
            <a:custGeom>
              <a:avLst/>
              <a:gdLst>
                <a:gd name="csX0" fmla="*/ 627 w 55607"/>
                <a:gd name="csY0" fmla="*/ 72906 h 72764"/>
                <a:gd name="csX1" fmla="*/ 627 w 55607"/>
                <a:gd name="csY1" fmla="*/ 67134 h 72764"/>
                <a:gd name="csX2" fmla="*/ 9869 w 55607"/>
                <a:gd name="csY2" fmla="*/ 66237 h 72764"/>
                <a:gd name="csX3" fmla="*/ 13496 w 55607"/>
                <a:gd name="csY3" fmla="*/ 61909 h 72764"/>
                <a:gd name="csX4" fmla="*/ 13496 w 55607"/>
                <a:gd name="csY4" fmla="*/ 16909 h 72764"/>
                <a:gd name="csX5" fmla="*/ 12169 w 55607"/>
                <a:gd name="csY5" fmla="*/ 10553 h 72764"/>
                <a:gd name="csX6" fmla="*/ 8348 w 55607"/>
                <a:gd name="csY6" fmla="*/ 8135 h 72764"/>
                <a:gd name="csX7" fmla="*/ 627 w 55607"/>
                <a:gd name="csY7" fmla="*/ 7706 h 72764"/>
                <a:gd name="csX8" fmla="*/ 627 w 55607"/>
                <a:gd name="csY8" fmla="*/ 1857 h 72764"/>
                <a:gd name="csX9" fmla="*/ 24180 w 55607"/>
                <a:gd name="csY9" fmla="*/ 141 h 72764"/>
                <a:gd name="csX10" fmla="*/ 24180 w 55607"/>
                <a:gd name="csY10" fmla="*/ 16207 h 72764"/>
                <a:gd name="csX11" fmla="*/ 31745 w 55607"/>
                <a:gd name="csY11" fmla="*/ 4586 h 72764"/>
                <a:gd name="csX12" fmla="*/ 43599 w 55607"/>
                <a:gd name="csY12" fmla="*/ 141 h 72764"/>
                <a:gd name="csX13" fmla="*/ 52373 w 55607"/>
                <a:gd name="csY13" fmla="*/ 3027 h 72764"/>
                <a:gd name="csX14" fmla="*/ 56234 w 55607"/>
                <a:gd name="csY14" fmla="*/ 10669 h 72764"/>
                <a:gd name="csX15" fmla="*/ 54128 w 55607"/>
                <a:gd name="csY15" fmla="*/ 15856 h 72764"/>
                <a:gd name="csX16" fmla="*/ 48825 w 55607"/>
                <a:gd name="csY16" fmla="*/ 18079 h 72764"/>
                <a:gd name="csX17" fmla="*/ 43638 w 55607"/>
                <a:gd name="csY17" fmla="*/ 15895 h 72764"/>
                <a:gd name="csX18" fmla="*/ 41494 w 55607"/>
                <a:gd name="csY18" fmla="*/ 10669 h 72764"/>
                <a:gd name="csX19" fmla="*/ 44613 w 55607"/>
                <a:gd name="csY19" fmla="*/ 4352 h 72764"/>
                <a:gd name="csX20" fmla="*/ 43599 w 55607"/>
                <a:gd name="csY20" fmla="*/ 4352 h 72764"/>
                <a:gd name="csX21" fmla="*/ 32759 w 55607"/>
                <a:gd name="csY21" fmla="*/ 9188 h 72764"/>
                <a:gd name="csX22" fmla="*/ 26754 w 55607"/>
                <a:gd name="csY22" fmla="*/ 21198 h 72764"/>
                <a:gd name="csX23" fmla="*/ 24960 w 55607"/>
                <a:gd name="csY23" fmla="*/ 34847 h 72764"/>
                <a:gd name="csX24" fmla="*/ 24960 w 55607"/>
                <a:gd name="csY24" fmla="*/ 61909 h 72764"/>
                <a:gd name="csX25" fmla="*/ 40948 w 55607"/>
                <a:gd name="csY25" fmla="*/ 67134 h 72764"/>
                <a:gd name="csX26" fmla="*/ 40948 w 55607"/>
                <a:gd name="csY26" fmla="*/ 72906 h 72764"/>
                <a:gd name="csX27" fmla="*/ 627 w 55607"/>
                <a:gd name="csY27" fmla="*/ 72906 h 727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55607" h="72764">
                  <a:moveTo>
                    <a:pt x="627" y="72906"/>
                  </a:moveTo>
                  <a:lnTo>
                    <a:pt x="627" y="67134"/>
                  </a:lnTo>
                  <a:cubicBezTo>
                    <a:pt x="4370" y="67134"/>
                    <a:pt x="7451" y="66835"/>
                    <a:pt x="9869" y="66237"/>
                  </a:cubicBezTo>
                  <a:cubicBezTo>
                    <a:pt x="12287" y="65640"/>
                    <a:pt x="13496" y="64197"/>
                    <a:pt x="13496" y="61909"/>
                  </a:cubicBezTo>
                  <a:lnTo>
                    <a:pt x="13496" y="16909"/>
                  </a:lnTo>
                  <a:cubicBezTo>
                    <a:pt x="13496" y="13997"/>
                    <a:pt x="13053" y="11878"/>
                    <a:pt x="12169" y="10553"/>
                  </a:cubicBezTo>
                  <a:cubicBezTo>
                    <a:pt x="11286" y="9227"/>
                    <a:pt x="10012" y="8421"/>
                    <a:pt x="8348" y="8135"/>
                  </a:cubicBezTo>
                  <a:cubicBezTo>
                    <a:pt x="6684" y="7849"/>
                    <a:pt x="4110" y="7706"/>
                    <a:pt x="627" y="7706"/>
                  </a:cubicBezTo>
                  <a:lnTo>
                    <a:pt x="627" y="1857"/>
                  </a:lnTo>
                  <a:lnTo>
                    <a:pt x="24180" y="141"/>
                  </a:lnTo>
                  <a:lnTo>
                    <a:pt x="24180" y="16207"/>
                  </a:lnTo>
                  <a:cubicBezTo>
                    <a:pt x="25948" y="11423"/>
                    <a:pt x="28469" y="7550"/>
                    <a:pt x="31745" y="4586"/>
                  </a:cubicBezTo>
                  <a:cubicBezTo>
                    <a:pt x="35021" y="1623"/>
                    <a:pt x="38972" y="141"/>
                    <a:pt x="43599" y="141"/>
                  </a:cubicBezTo>
                  <a:cubicBezTo>
                    <a:pt x="46875" y="141"/>
                    <a:pt x="49800" y="1103"/>
                    <a:pt x="52373" y="3027"/>
                  </a:cubicBezTo>
                  <a:cubicBezTo>
                    <a:pt x="54947" y="4950"/>
                    <a:pt x="56234" y="7498"/>
                    <a:pt x="56234" y="10669"/>
                  </a:cubicBezTo>
                  <a:cubicBezTo>
                    <a:pt x="56234" y="12645"/>
                    <a:pt x="55532" y="14374"/>
                    <a:pt x="54128" y="15856"/>
                  </a:cubicBezTo>
                  <a:cubicBezTo>
                    <a:pt x="52724" y="17338"/>
                    <a:pt x="50956" y="18079"/>
                    <a:pt x="48825" y="18079"/>
                  </a:cubicBezTo>
                  <a:cubicBezTo>
                    <a:pt x="46797" y="18079"/>
                    <a:pt x="45068" y="17351"/>
                    <a:pt x="43638" y="15895"/>
                  </a:cubicBezTo>
                  <a:cubicBezTo>
                    <a:pt x="42209" y="14439"/>
                    <a:pt x="41494" y="12697"/>
                    <a:pt x="41494" y="10669"/>
                  </a:cubicBezTo>
                  <a:cubicBezTo>
                    <a:pt x="41494" y="7706"/>
                    <a:pt x="42533" y="5600"/>
                    <a:pt x="44613" y="4352"/>
                  </a:cubicBezTo>
                  <a:lnTo>
                    <a:pt x="43599" y="4352"/>
                  </a:lnTo>
                  <a:cubicBezTo>
                    <a:pt x="39180" y="4352"/>
                    <a:pt x="35566" y="5964"/>
                    <a:pt x="32759" y="9188"/>
                  </a:cubicBezTo>
                  <a:cubicBezTo>
                    <a:pt x="29951" y="12411"/>
                    <a:pt x="27950" y="16415"/>
                    <a:pt x="26754" y="21198"/>
                  </a:cubicBezTo>
                  <a:cubicBezTo>
                    <a:pt x="25558" y="25982"/>
                    <a:pt x="24960" y="30531"/>
                    <a:pt x="24960" y="34847"/>
                  </a:cubicBezTo>
                  <a:lnTo>
                    <a:pt x="24960" y="61909"/>
                  </a:lnTo>
                  <a:cubicBezTo>
                    <a:pt x="24960" y="65393"/>
                    <a:pt x="30289" y="67134"/>
                    <a:pt x="40948" y="67134"/>
                  </a:cubicBezTo>
                  <a:lnTo>
                    <a:pt x="40948" y="72906"/>
                  </a:lnTo>
                  <a:lnTo>
                    <a:pt x="627" y="72906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3010B621-69B0-8DD3-AE55-1FF553963E2B}"/>
                </a:ext>
              </a:extLst>
            </p:cNvPr>
            <p:cNvSpPr/>
            <p:nvPr/>
          </p:nvSpPr>
          <p:spPr>
            <a:xfrm>
              <a:off x="4484161" y="2736304"/>
              <a:ext cx="72998" cy="75728"/>
            </a:xfrm>
            <a:custGeom>
              <a:avLst/>
              <a:gdLst>
                <a:gd name="csX0" fmla="*/ 37204 w 72998"/>
                <a:gd name="csY0" fmla="*/ 75870 h 75728"/>
                <a:gd name="csX1" fmla="*/ 18877 w 72998"/>
                <a:gd name="csY1" fmla="*/ 70839 h 75728"/>
                <a:gd name="csX2" fmla="*/ 5540 w 72998"/>
                <a:gd name="csY2" fmla="*/ 57347 h 75728"/>
                <a:gd name="csX3" fmla="*/ 627 w 72998"/>
                <a:gd name="csY3" fmla="*/ 38902 h 75728"/>
                <a:gd name="csX4" fmla="*/ 3318 w 72998"/>
                <a:gd name="csY4" fmla="*/ 24357 h 75728"/>
                <a:gd name="csX5" fmla="*/ 11038 w 72998"/>
                <a:gd name="csY5" fmla="*/ 11879 h 75728"/>
                <a:gd name="csX6" fmla="*/ 22737 w 72998"/>
                <a:gd name="csY6" fmla="*/ 3261 h 75728"/>
                <a:gd name="csX7" fmla="*/ 37204 w 72998"/>
                <a:gd name="csY7" fmla="*/ 141 h 75728"/>
                <a:gd name="csX8" fmla="*/ 55649 w 72998"/>
                <a:gd name="csY8" fmla="*/ 5483 h 75728"/>
                <a:gd name="csX9" fmla="*/ 68790 w 72998"/>
                <a:gd name="csY9" fmla="*/ 19795 h 75728"/>
                <a:gd name="csX10" fmla="*/ 73625 w 72998"/>
                <a:gd name="csY10" fmla="*/ 38902 h 75728"/>
                <a:gd name="csX11" fmla="*/ 68712 w 72998"/>
                <a:gd name="csY11" fmla="*/ 57308 h 75728"/>
                <a:gd name="csX12" fmla="*/ 55415 w 72998"/>
                <a:gd name="csY12" fmla="*/ 70839 h 75728"/>
                <a:gd name="csX13" fmla="*/ 37204 w 72998"/>
                <a:gd name="csY13" fmla="*/ 75870 h 75728"/>
                <a:gd name="csX14" fmla="*/ 37204 w 72998"/>
                <a:gd name="csY14" fmla="*/ 71034 h 75728"/>
                <a:gd name="csX15" fmla="*/ 54830 w 72998"/>
                <a:gd name="csY15" fmla="*/ 61442 h 75728"/>
                <a:gd name="csX16" fmla="*/ 59275 w 72998"/>
                <a:gd name="csY16" fmla="*/ 37109 h 75728"/>
                <a:gd name="csX17" fmla="*/ 58378 w 72998"/>
                <a:gd name="csY17" fmla="*/ 23343 h 75728"/>
                <a:gd name="csX18" fmla="*/ 54518 w 72998"/>
                <a:gd name="csY18" fmla="*/ 13478 h 75728"/>
                <a:gd name="csX19" fmla="*/ 49800 w 72998"/>
                <a:gd name="csY19" fmla="*/ 8720 h 75728"/>
                <a:gd name="csX20" fmla="*/ 43755 w 72998"/>
                <a:gd name="csY20" fmla="*/ 5601 h 75728"/>
                <a:gd name="csX21" fmla="*/ 37204 w 72998"/>
                <a:gd name="csY21" fmla="*/ 4509 h 75728"/>
                <a:gd name="csX22" fmla="*/ 27416 w 72998"/>
                <a:gd name="csY22" fmla="*/ 6849 h 75728"/>
                <a:gd name="csX23" fmla="*/ 19734 w 72998"/>
                <a:gd name="csY23" fmla="*/ 13478 h 75728"/>
                <a:gd name="csX24" fmla="*/ 15835 w 72998"/>
                <a:gd name="csY24" fmla="*/ 23772 h 75728"/>
                <a:gd name="csX25" fmla="*/ 14977 w 72998"/>
                <a:gd name="csY25" fmla="*/ 37109 h 75728"/>
                <a:gd name="csX26" fmla="*/ 16615 w 72998"/>
                <a:gd name="csY26" fmla="*/ 53682 h 75728"/>
                <a:gd name="csX27" fmla="*/ 23088 w 72998"/>
                <a:gd name="csY27" fmla="*/ 66043 h 75728"/>
                <a:gd name="csX28" fmla="*/ 37204 w 72998"/>
                <a:gd name="csY28" fmla="*/ 71034 h 75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72998" h="75728">
                  <a:moveTo>
                    <a:pt x="37204" y="75870"/>
                  </a:moveTo>
                  <a:cubicBezTo>
                    <a:pt x="30601" y="75870"/>
                    <a:pt x="24492" y="74193"/>
                    <a:pt x="18877" y="70839"/>
                  </a:cubicBezTo>
                  <a:cubicBezTo>
                    <a:pt x="13261" y="67486"/>
                    <a:pt x="8816" y="62988"/>
                    <a:pt x="5540" y="57347"/>
                  </a:cubicBezTo>
                  <a:cubicBezTo>
                    <a:pt x="2265" y="51705"/>
                    <a:pt x="627" y="45557"/>
                    <a:pt x="627" y="38902"/>
                  </a:cubicBezTo>
                  <a:cubicBezTo>
                    <a:pt x="627" y="33859"/>
                    <a:pt x="1524" y="29011"/>
                    <a:pt x="3318" y="24357"/>
                  </a:cubicBezTo>
                  <a:cubicBezTo>
                    <a:pt x="5111" y="19704"/>
                    <a:pt x="7685" y="15544"/>
                    <a:pt x="11038" y="11879"/>
                  </a:cubicBezTo>
                  <a:cubicBezTo>
                    <a:pt x="14392" y="8213"/>
                    <a:pt x="18292" y="5341"/>
                    <a:pt x="22737" y="3261"/>
                  </a:cubicBezTo>
                  <a:cubicBezTo>
                    <a:pt x="27182" y="1181"/>
                    <a:pt x="32005" y="141"/>
                    <a:pt x="37204" y="141"/>
                  </a:cubicBezTo>
                  <a:cubicBezTo>
                    <a:pt x="43963" y="141"/>
                    <a:pt x="50111" y="1922"/>
                    <a:pt x="55649" y="5483"/>
                  </a:cubicBezTo>
                  <a:cubicBezTo>
                    <a:pt x="61186" y="9045"/>
                    <a:pt x="65567" y="13815"/>
                    <a:pt x="68790" y="19795"/>
                  </a:cubicBezTo>
                  <a:cubicBezTo>
                    <a:pt x="72014" y="25774"/>
                    <a:pt x="73625" y="32143"/>
                    <a:pt x="73625" y="38902"/>
                  </a:cubicBezTo>
                  <a:cubicBezTo>
                    <a:pt x="73625" y="45505"/>
                    <a:pt x="71988" y="51641"/>
                    <a:pt x="68712" y="57308"/>
                  </a:cubicBezTo>
                  <a:cubicBezTo>
                    <a:pt x="65437" y="62975"/>
                    <a:pt x="61004" y="67486"/>
                    <a:pt x="55415" y="70839"/>
                  </a:cubicBezTo>
                  <a:cubicBezTo>
                    <a:pt x="49826" y="74193"/>
                    <a:pt x="43755" y="75870"/>
                    <a:pt x="37204" y="75870"/>
                  </a:cubicBezTo>
                  <a:close/>
                  <a:moveTo>
                    <a:pt x="37204" y="71034"/>
                  </a:moveTo>
                  <a:cubicBezTo>
                    <a:pt x="45991" y="71034"/>
                    <a:pt x="51866" y="67837"/>
                    <a:pt x="54830" y="61442"/>
                  </a:cubicBezTo>
                  <a:cubicBezTo>
                    <a:pt x="57793" y="55046"/>
                    <a:pt x="59275" y="46935"/>
                    <a:pt x="59275" y="37109"/>
                  </a:cubicBezTo>
                  <a:cubicBezTo>
                    <a:pt x="59275" y="31545"/>
                    <a:pt x="58976" y="26957"/>
                    <a:pt x="58378" y="23343"/>
                  </a:cubicBezTo>
                  <a:cubicBezTo>
                    <a:pt x="57780" y="19730"/>
                    <a:pt x="56494" y="16441"/>
                    <a:pt x="54518" y="13478"/>
                  </a:cubicBezTo>
                  <a:cubicBezTo>
                    <a:pt x="53270" y="11658"/>
                    <a:pt x="51697" y="10072"/>
                    <a:pt x="49800" y="8720"/>
                  </a:cubicBezTo>
                  <a:cubicBezTo>
                    <a:pt x="47902" y="7368"/>
                    <a:pt x="45887" y="6328"/>
                    <a:pt x="43755" y="5601"/>
                  </a:cubicBezTo>
                  <a:cubicBezTo>
                    <a:pt x="41624" y="4873"/>
                    <a:pt x="39440" y="4509"/>
                    <a:pt x="37204" y="4509"/>
                  </a:cubicBezTo>
                  <a:cubicBezTo>
                    <a:pt x="33773" y="4509"/>
                    <a:pt x="30510" y="5289"/>
                    <a:pt x="27416" y="6849"/>
                  </a:cubicBezTo>
                  <a:cubicBezTo>
                    <a:pt x="24323" y="8408"/>
                    <a:pt x="21762" y="10618"/>
                    <a:pt x="19734" y="13478"/>
                  </a:cubicBezTo>
                  <a:cubicBezTo>
                    <a:pt x="17707" y="16597"/>
                    <a:pt x="16407" y="20029"/>
                    <a:pt x="15835" y="23772"/>
                  </a:cubicBezTo>
                  <a:cubicBezTo>
                    <a:pt x="15263" y="27516"/>
                    <a:pt x="14977" y="31961"/>
                    <a:pt x="14977" y="37109"/>
                  </a:cubicBezTo>
                  <a:cubicBezTo>
                    <a:pt x="14977" y="43244"/>
                    <a:pt x="15523" y="48768"/>
                    <a:pt x="16615" y="53682"/>
                  </a:cubicBezTo>
                  <a:cubicBezTo>
                    <a:pt x="17707" y="58595"/>
                    <a:pt x="19865" y="62715"/>
                    <a:pt x="23088" y="66043"/>
                  </a:cubicBezTo>
                  <a:cubicBezTo>
                    <a:pt x="26312" y="69370"/>
                    <a:pt x="31017" y="71034"/>
                    <a:pt x="37204" y="71034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89201481-3FB2-8F2B-3CFB-5A2C98BE7E15}"/>
                </a:ext>
              </a:extLst>
            </p:cNvPr>
            <p:cNvSpPr/>
            <p:nvPr/>
          </p:nvSpPr>
          <p:spPr>
            <a:xfrm>
              <a:off x="4567039" y="2737396"/>
              <a:ext cx="55606" cy="72764"/>
            </a:xfrm>
            <a:custGeom>
              <a:avLst/>
              <a:gdLst>
                <a:gd name="csX0" fmla="*/ 627 w 55606"/>
                <a:gd name="csY0" fmla="*/ 72906 h 72764"/>
                <a:gd name="csX1" fmla="*/ 627 w 55606"/>
                <a:gd name="csY1" fmla="*/ 67134 h 72764"/>
                <a:gd name="csX2" fmla="*/ 9869 w 55606"/>
                <a:gd name="csY2" fmla="*/ 66237 h 72764"/>
                <a:gd name="csX3" fmla="*/ 13495 w 55606"/>
                <a:gd name="csY3" fmla="*/ 61909 h 72764"/>
                <a:gd name="csX4" fmla="*/ 13495 w 55606"/>
                <a:gd name="csY4" fmla="*/ 16909 h 72764"/>
                <a:gd name="csX5" fmla="*/ 12169 w 55606"/>
                <a:gd name="csY5" fmla="*/ 10553 h 72764"/>
                <a:gd name="csX6" fmla="*/ 8348 w 55606"/>
                <a:gd name="csY6" fmla="*/ 8135 h 72764"/>
                <a:gd name="csX7" fmla="*/ 627 w 55606"/>
                <a:gd name="csY7" fmla="*/ 7706 h 72764"/>
                <a:gd name="csX8" fmla="*/ 627 w 55606"/>
                <a:gd name="csY8" fmla="*/ 1857 h 72764"/>
                <a:gd name="csX9" fmla="*/ 24180 w 55606"/>
                <a:gd name="csY9" fmla="*/ 141 h 72764"/>
                <a:gd name="csX10" fmla="*/ 24180 w 55606"/>
                <a:gd name="csY10" fmla="*/ 16207 h 72764"/>
                <a:gd name="csX11" fmla="*/ 31745 w 55606"/>
                <a:gd name="csY11" fmla="*/ 4586 h 72764"/>
                <a:gd name="csX12" fmla="*/ 43599 w 55606"/>
                <a:gd name="csY12" fmla="*/ 141 h 72764"/>
                <a:gd name="csX13" fmla="*/ 52373 w 55606"/>
                <a:gd name="csY13" fmla="*/ 3027 h 72764"/>
                <a:gd name="csX14" fmla="*/ 56234 w 55606"/>
                <a:gd name="csY14" fmla="*/ 10669 h 72764"/>
                <a:gd name="csX15" fmla="*/ 54128 w 55606"/>
                <a:gd name="csY15" fmla="*/ 15856 h 72764"/>
                <a:gd name="csX16" fmla="*/ 48825 w 55606"/>
                <a:gd name="csY16" fmla="*/ 18079 h 72764"/>
                <a:gd name="csX17" fmla="*/ 43638 w 55606"/>
                <a:gd name="csY17" fmla="*/ 15895 h 72764"/>
                <a:gd name="csX18" fmla="*/ 41494 w 55606"/>
                <a:gd name="csY18" fmla="*/ 10669 h 72764"/>
                <a:gd name="csX19" fmla="*/ 44613 w 55606"/>
                <a:gd name="csY19" fmla="*/ 4352 h 72764"/>
                <a:gd name="csX20" fmla="*/ 43599 w 55606"/>
                <a:gd name="csY20" fmla="*/ 4352 h 72764"/>
                <a:gd name="csX21" fmla="*/ 32759 w 55606"/>
                <a:gd name="csY21" fmla="*/ 9188 h 72764"/>
                <a:gd name="csX22" fmla="*/ 26754 w 55606"/>
                <a:gd name="csY22" fmla="*/ 21198 h 72764"/>
                <a:gd name="csX23" fmla="*/ 24960 w 55606"/>
                <a:gd name="csY23" fmla="*/ 34847 h 72764"/>
                <a:gd name="csX24" fmla="*/ 24960 w 55606"/>
                <a:gd name="csY24" fmla="*/ 61909 h 72764"/>
                <a:gd name="csX25" fmla="*/ 40947 w 55606"/>
                <a:gd name="csY25" fmla="*/ 67134 h 72764"/>
                <a:gd name="csX26" fmla="*/ 40947 w 55606"/>
                <a:gd name="csY26" fmla="*/ 72906 h 72764"/>
                <a:gd name="csX27" fmla="*/ 627 w 55606"/>
                <a:gd name="csY27" fmla="*/ 72906 h 727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55606" h="72764">
                  <a:moveTo>
                    <a:pt x="627" y="72906"/>
                  </a:moveTo>
                  <a:lnTo>
                    <a:pt x="627" y="67134"/>
                  </a:lnTo>
                  <a:cubicBezTo>
                    <a:pt x="4370" y="67134"/>
                    <a:pt x="7451" y="66835"/>
                    <a:pt x="9869" y="66237"/>
                  </a:cubicBezTo>
                  <a:cubicBezTo>
                    <a:pt x="12286" y="65640"/>
                    <a:pt x="13495" y="64197"/>
                    <a:pt x="13495" y="61909"/>
                  </a:cubicBezTo>
                  <a:lnTo>
                    <a:pt x="13495" y="16909"/>
                  </a:lnTo>
                  <a:cubicBezTo>
                    <a:pt x="13495" y="13997"/>
                    <a:pt x="13053" y="11878"/>
                    <a:pt x="12169" y="10553"/>
                  </a:cubicBezTo>
                  <a:cubicBezTo>
                    <a:pt x="11285" y="9227"/>
                    <a:pt x="10012" y="8421"/>
                    <a:pt x="8348" y="8135"/>
                  </a:cubicBezTo>
                  <a:cubicBezTo>
                    <a:pt x="6684" y="7849"/>
                    <a:pt x="4110" y="7706"/>
                    <a:pt x="627" y="7706"/>
                  </a:cubicBezTo>
                  <a:lnTo>
                    <a:pt x="627" y="1857"/>
                  </a:lnTo>
                  <a:lnTo>
                    <a:pt x="24180" y="141"/>
                  </a:lnTo>
                  <a:lnTo>
                    <a:pt x="24180" y="16207"/>
                  </a:lnTo>
                  <a:cubicBezTo>
                    <a:pt x="25948" y="11423"/>
                    <a:pt x="28469" y="7550"/>
                    <a:pt x="31745" y="4586"/>
                  </a:cubicBezTo>
                  <a:cubicBezTo>
                    <a:pt x="35021" y="1623"/>
                    <a:pt x="38972" y="141"/>
                    <a:pt x="43599" y="141"/>
                  </a:cubicBezTo>
                  <a:cubicBezTo>
                    <a:pt x="46875" y="141"/>
                    <a:pt x="49800" y="1103"/>
                    <a:pt x="52373" y="3027"/>
                  </a:cubicBezTo>
                  <a:cubicBezTo>
                    <a:pt x="54947" y="4950"/>
                    <a:pt x="56234" y="7498"/>
                    <a:pt x="56234" y="10669"/>
                  </a:cubicBezTo>
                  <a:cubicBezTo>
                    <a:pt x="56234" y="12645"/>
                    <a:pt x="55532" y="14374"/>
                    <a:pt x="54128" y="15856"/>
                  </a:cubicBezTo>
                  <a:cubicBezTo>
                    <a:pt x="52724" y="17338"/>
                    <a:pt x="50956" y="18079"/>
                    <a:pt x="48825" y="18079"/>
                  </a:cubicBezTo>
                  <a:cubicBezTo>
                    <a:pt x="46797" y="18079"/>
                    <a:pt x="45068" y="17351"/>
                    <a:pt x="43638" y="15895"/>
                  </a:cubicBezTo>
                  <a:cubicBezTo>
                    <a:pt x="42208" y="14439"/>
                    <a:pt x="41494" y="12697"/>
                    <a:pt x="41494" y="10669"/>
                  </a:cubicBezTo>
                  <a:cubicBezTo>
                    <a:pt x="41494" y="7706"/>
                    <a:pt x="42533" y="5600"/>
                    <a:pt x="44613" y="4352"/>
                  </a:cubicBezTo>
                  <a:lnTo>
                    <a:pt x="43599" y="4352"/>
                  </a:lnTo>
                  <a:cubicBezTo>
                    <a:pt x="39180" y="4352"/>
                    <a:pt x="35566" y="5964"/>
                    <a:pt x="32759" y="9188"/>
                  </a:cubicBezTo>
                  <a:cubicBezTo>
                    <a:pt x="29951" y="12411"/>
                    <a:pt x="27950" y="16415"/>
                    <a:pt x="26754" y="21198"/>
                  </a:cubicBezTo>
                  <a:cubicBezTo>
                    <a:pt x="25558" y="25982"/>
                    <a:pt x="24960" y="30531"/>
                    <a:pt x="24960" y="34847"/>
                  </a:cubicBezTo>
                  <a:lnTo>
                    <a:pt x="24960" y="61909"/>
                  </a:lnTo>
                  <a:cubicBezTo>
                    <a:pt x="24960" y="65393"/>
                    <a:pt x="30289" y="67134"/>
                    <a:pt x="40947" y="67134"/>
                  </a:cubicBezTo>
                  <a:lnTo>
                    <a:pt x="40947" y="72906"/>
                  </a:lnTo>
                  <a:lnTo>
                    <a:pt x="627" y="72906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08" name="Freeform: Shape 607">
            <a:extLst>
              <a:ext uri="{FF2B5EF4-FFF2-40B4-BE49-F238E27FC236}">
                <a16:creationId xmlns:a16="http://schemas.microsoft.com/office/drawing/2014/main" id="{2B3EEAD1-A4FE-7DB5-2F2A-BC9ECCE8F412}"/>
              </a:ext>
            </a:extLst>
          </p:cNvPr>
          <p:cNvSpPr/>
          <p:nvPr/>
        </p:nvSpPr>
        <p:spPr>
          <a:xfrm>
            <a:off x="3225798" y="3143846"/>
            <a:ext cx="249700" cy="4991"/>
          </a:xfrm>
          <a:custGeom>
            <a:avLst/>
            <a:gdLst>
              <a:gd name="csX0" fmla="*/ 0 w 249700"/>
              <a:gd name="csY0" fmla="*/ 0 h 4991"/>
              <a:gd name="csX1" fmla="*/ 249701 w 249700"/>
              <a:gd name="csY1" fmla="*/ 0 h 499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49700" h="4991">
                <a:moveTo>
                  <a:pt x="0" y="0"/>
                </a:moveTo>
                <a:lnTo>
                  <a:pt x="249701" y="0"/>
                </a:lnTo>
              </a:path>
            </a:pathLst>
          </a:custGeom>
          <a:ln w="24930" cap="flat">
            <a:solidFill>
              <a:srgbClr val="8F2D5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09" name="Freeform: Shape 608">
            <a:extLst>
              <a:ext uri="{FF2B5EF4-FFF2-40B4-BE49-F238E27FC236}">
                <a16:creationId xmlns:a16="http://schemas.microsoft.com/office/drawing/2014/main" id="{0782D774-D9AF-60FA-1312-1B918E5826D8}"/>
              </a:ext>
            </a:extLst>
          </p:cNvPr>
          <p:cNvSpPr/>
          <p:nvPr/>
        </p:nvSpPr>
        <p:spPr>
          <a:xfrm>
            <a:off x="3499295" y="3274162"/>
            <a:ext cx="90780" cy="112539"/>
          </a:xfrm>
          <a:custGeom>
            <a:avLst/>
            <a:gdLst>
              <a:gd name="csX0" fmla="*/ 627 w 90780"/>
              <a:gd name="csY0" fmla="*/ 112722 h 112539"/>
              <a:gd name="csX1" fmla="*/ 627 w 90780"/>
              <a:gd name="csY1" fmla="*/ 106950 h 112539"/>
              <a:gd name="csX2" fmla="*/ 17629 w 90780"/>
              <a:gd name="csY2" fmla="*/ 101725 h 112539"/>
              <a:gd name="csX3" fmla="*/ 17629 w 90780"/>
              <a:gd name="csY3" fmla="*/ 11257 h 112539"/>
              <a:gd name="csX4" fmla="*/ 627 w 90780"/>
              <a:gd name="csY4" fmla="*/ 6031 h 112539"/>
              <a:gd name="csX5" fmla="*/ 627 w 90780"/>
              <a:gd name="csY5" fmla="*/ 182 h 112539"/>
              <a:gd name="csX6" fmla="*/ 54050 w 90780"/>
              <a:gd name="csY6" fmla="*/ 182 h 112539"/>
              <a:gd name="csX7" fmla="*/ 54050 w 90780"/>
              <a:gd name="csY7" fmla="*/ 6031 h 112539"/>
              <a:gd name="csX8" fmla="*/ 32993 w 90780"/>
              <a:gd name="csY8" fmla="*/ 11257 h 112539"/>
              <a:gd name="csX9" fmla="*/ 32993 w 90780"/>
              <a:gd name="csY9" fmla="*/ 101725 h 112539"/>
              <a:gd name="csX10" fmla="*/ 34981 w 90780"/>
              <a:gd name="csY10" fmla="*/ 106093 h 112539"/>
              <a:gd name="csX11" fmla="*/ 41338 w 90780"/>
              <a:gd name="csY11" fmla="*/ 106950 h 112539"/>
              <a:gd name="csX12" fmla="*/ 54050 w 90780"/>
              <a:gd name="csY12" fmla="*/ 106950 h 112539"/>
              <a:gd name="csX13" fmla="*/ 73040 w 90780"/>
              <a:gd name="csY13" fmla="*/ 102427 h 112539"/>
              <a:gd name="csX14" fmla="*/ 82478 w 90780"/>
              <a:gd name="csY14" fmla="*/ 90143 h 112539"/>
              <a:gd name="csX15" fmla="*/ 86650 w 90780"/>
              <a:gd name="csY15" fmla="*/ 69515 h 112539"/>
              <a:gd name="csX16" fmla="*/ 91407 w 90780"/>
              <a:gd name="csY16" fmla="*/ 69515 h 112539"/>
              <a:gd name="csX17" fmla="*/ 86806 w 90780"/>
              <a:gd name="csY17" fmla="*/ 112722 h 112539"/>
              <a:gd name="csX18" fmla="*/ 627 w 90780"/>
              <a:gd name="csY18" fmla="*/ 112722 h 1125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90780" h="112539">
                <a:moveTo>
                  <a:pt x="627" y="112722"/>
                </a:moveTo>
                <a:lnTo>
                  <a:pt x="627" y="106950"/>
                </a:lnTo>
                <a:cubicBezTo>
                  <a:pt x="11962" y="106950"/>
                  <a:pt x="17629" y="105208"/>
                  <a:pt x="17629" y="101725"/>
                </a:cubicBezTo>
                <a:lnTo>
                  <a:pt x="17629" y="11257"/>
                </a:lnTo>
                <a:cubicBezTo>
                  <a:pt x="17629" y="7773"/>
                  <a:pt x="11962" y="6031"/>
                  <a:pt x="627" y="6031"/>
                </a:cubicBezTo>
                <a:lnTo>
                  <a:pt x="627" y="182"/>
                </a:lnTo>
                <a:lnTo>
                  <a:pt x="54050" y="182"/>
                </a:lnTo>
                <a:lnTo>
                  <a:pt x="54050" y="6031"/>
                </a:lnTo>
                <a:cubicBezTo>
                  <a:pt x="40012" y="6031"/>
                  <a:pt x="32993" y="7773"/>
                  <a:pt x="32993" y="11257"/>
                </a:cubicBezTo>
                <a:lnTo>
                  <a:pt x="32993" y="101725"/>
                </a:lnTo>
                <a:cubicBezTo>
                  <a:pt x="32993" y="104065"/>
                  <a:pt x="33656" y="105521"/>
                  <a:pt x="34981" y="106093"/>
                </a:cubicBezTo>
                <a:cubicBezTo>
                  <a:pt x="36307" y="106664"/>
                  <a:pt x="38426" y="106950"/>
                  <a:pt x="41338" y="106950"/>
                </a:cubicBezTo>
                <a:lnTo>
                  <a:pt x="54050" y="106950"/>
                </a:lnTo>
                <a:cubicBezTo>
                  <a:pt x="62265" y="106950"/>
                  <a:pt x="68595" y="105442"/>
                  <a:pt x="73040" y="102427"/>
                </a:cubicBezTo>
                <a:cubicBezTo>
                  <a:pt x="77486" y="99411"/>
                  <a:pt x="80632" y="95317"/>
                  <a:pt x="82478" y="90143"/>
                </a:cubicBezTo>
                <a:cubicBezTo>
                  <a:pt x="84323" y="84970"/>
                  <a:pt x="85714" y="78094"/>
                  <a:pt x="86650" y="69515"/>
                </a:cubicBezTo>
                <a:lnTo>
                  <a:pt x="91407" y="69515"/>
                </a:lnTo>
                <a:lnTo>
                  <a:pt x="86806" y="112722"/>
                </a:lnTo>
                <a:lnTo>
                  <a:pt x="627" y="112722"/>
                </a:ln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610" name="Graphic 10">
            <a:extLst>
              <a:ext uri="{FF2B5EF4-FFF2-40B4-BE49-F238E27FC236}">
                <a16:creationId xmlns:a16="http://schemas.microsoft.com/office/drawing/2014/main" id="{2A049F67-79A2-DD66-8847-D84CAFEE339F}"/>
              </a:ext>
            </a:extLst>
          </p:cNvPr>
          <p:cNvGrpSpPr/>
          <p:nvPr/>
        </p:nvGrpSpPr>
        <p:grpSpPr>
          <a:xfrm>
            <a:off x="3602815" y="3270575"/>
            <a:ext cx="188163" cy="119714"/>
            <a:chOff x="3602815" y="2896959"/>
            <a:chExt cx="188163" cy="119714"/>
          </a:xfrm>
          <a:solidFill>
            <a:srgbClr val="000000"/>
          </a:solidFill>
        </p:grpSpPr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907C0ECE-E579-FBA7-DBCE-46BF88A1AE9D}"/>
                </a:ext>
              </a:extLst>
            </p:cNvPr>
            <p:cNvSpPr/>
            <p:nvPr/>
          </p:nvSpPr>
          <p:spPr>
            <a:xfrm>
              <a:off x="3602815" y="2903354"/>
              <a:ext cx="72998" cy="109732"/>
            </a:xfrm>
            <a:custGeom>
              <a:avLst/>
              <a:gdLst>
                <a:gd name="csX0" fmla="*/ 627 w 72998"/>
                <a:gd name="csY0" fmla="*/ 82696 h 109732"/>
                <a:gd name="csX1" fmla="*/ 627 w 72998"/>
                <a:gd name="csY1" fmla="*/ 76924 h 109732"/>
                <a:gd name="csX2" fmla="*/ 51554 w 72998"/>
                <a:gd name="csY2" fmla="*/ 1040 h 109732"/>
                <a:gd name="csX3" fmla="*/ 53192 w 72998"/>
                <a:gd name="csY3" fmla="*/ 182 h 109732"/>
                <a:gd name="csX4" fmla="*/ 55610 w 72998"/>
                <a:gd name="csY4" fmla="*/ 182 h 109732"/>
                <a:gd name="csX5" fmla="*/ 57481 w 72998"/>
                <a:gd name="csY5" fmla="*/ 2054 h 109732"/>
                <a:gd name="csX6" fmla="*/ 57481 w 72998"/>
                <a:gd name="csY6" fmla="*/ 76924 h 109732"/>
                <a:gd name="csX7" fmla="*/ 73625 w 72998"/>
                <a:gd name="csY7" fmla="*/ 76924 h 109732"/>
                <a:gd name="csX8" fmla="*/ 73625 w 72998"/>
                <a:gd name="csY8" fmla="*/ 82696 h 109732"/>
                <a:gd name="csX9" fmla="*/ 57481 w 72998"/>
                <a:gd name="csY9" fmla="*/ 82696 h 109732"/>
                <a:gd name="csX10" fmla="*/ 57481 w 72998"/>
                <a:gd name="csY10" fmla="*/ 98918 h 109732"/>
                <a:gd name="csX11" fmla="*/ 62317 w 72998"/>
                <a:gd name="csY11" fmla="*/ 103207 h 109732"/>
                <a:gd name="csX12" fmla="*/ 73469 w 72998"/>
                <a:gd name="csY12" fmla="*/ 104142 h 109732"/>
                <a:gd name="csX13" fmla="*/ 73469 w 72998"/>
                <a:gd name="csY13" fmla="*/ 109914 h 109732"/>
                <a:gd name="csX14" fmla="*/ 28079 w 72998"/>
                <a:gd name="csY14" fmla="*/ 109914 h 109732"/>
                <a:gd name="csX15" fmla="*/ 28079 w 72998"/>
                <a:gd name="csY15" fmla="*/ 104142 h 109732"/>
                <a:gd name="csX16" fmla="*/ 39310 w 72998"/>
                <a:gd name="csY16" fmla="*/ 103207 h 109732"/>
                <a:gd name="csX17" fmla="*/ 44145 w 72998"/>
                <a:gd name="csY17" fmla="*/ 98918 h 109732"/>
                <a:gd name="csX18" fmla="*/ 44145 w 72998"/>
                <a:gd name="csY18" fmla="*/ 82696 h 109732"/>
                <a:gd name="csX19" fmla="*/ 627 w 72998"/>
                <a:gd name="csY19" fmla="*/ 82696 h 109732"/>
                <a:gd name="csX20" fmla="*/ 6086 w 72998"/>
                <a:gd name="csY20" fmla="*/ 76924 h 109732"/>
                <a:gd name="csX21" fmla="*/ 45081 w 72998"/>
                <a:gd name="csY21" fmla="*/ 76924 h 109732"/>
                <a:gd name="csX22" fmla="*/ 45081 w 72998"/>
                <a:gd name="csY22" fmla="*/ 18665 h 109732"/>
                <a:gd name="csX23" fmla="*/ 6086 w 72998"/>
                <a:gd name="csY23" fmla="*/ 76924 h 109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2998" h="109732">
                  <a:moveTo>
                    <a:pt x="627" y="82696"/>
                  </a:moveTo>
                  <a:lnTo>
                    <a:pt x="627" y="76924"/>
                  </a:lnTo>
                  <a:lnTo>
                    <a:pt x="51554" y="1040"/>
                  </a:lnTo>
                  <a:cubicBezTo>
                    <a:pt x="51918" y="468"/>
                    <a:pt x="52464" y="182"/>
                    <a:pt x="53192" y="182"/>
                  </a:cubicBezTo>
                  <a:lnTo>
                    <a:pt x="55610" y="182"/>
                  </a:lnTo>
                  <a:cubicBezTo>
                    <a:pt x="56857" y="182"/>
                    <a:pt x="57481" y="806"/>
                    <a:pt x="57481" y="2054"/>
                  </a:cubicBezTo>
                  <a:lnTo>
                    <a:pt x="57481" y="76924"/>
                  </a:lnTo>
                  <a:lnTo>
                    <a:pt x="73625" y="76924"/>
                  </a:lnTo>
                  <a:lnTo>
                    <a:pt x="73625" y="82696"/>
                  </a:lnTo>
                  <a:lnTo>
                    <a:pt x="57481" y="82696"/>
                  </a:lnTo>
                  <a:lnTo>
                    <a:pt x="57481" y="98918"/>
                  </a:lnTo>
                  <a:cubicBezTo>
                    <a:pt x="57481" y="101153"/>
                    <a:pt x="59093" y="102583"/>
                    <a:pt x="62317" y="103207"/>
                  </a:cubicBezTo>
                  <a:cubicBezTo>
                    <a:pt x="65540" y="103830"/>
                    <a:pt x="69258" y="104142"/>
                    <a:pt x="73469" y="104142"/>
                  </a:cubicBezTo>
                  <a:lnTo>
                    <a:pt x="73469" y="109914"/>
                  </a:lnTo>
                  <a:lnTo>
                    <a:pt x="28079" y="109914"/>
                  </a:lnTo>
                  <a:lnTo>
                    <a:pt x="28079" y="104142"/>
                  </a:lnTo>
                  <a:cubicBezTo>
                    <a:pt x="32343" y="104142"/>
                    <a:pt x="36086" y="103830"/>
                    <a:pt x="39310" y="103207"/>
                  </a:cubicBezTo>
                  <a:cubicBezTo>
                    <a:pt x="42533" y="102583"/>
                    <a:pt x="44145" y="101153"/>
                    <a:pt x="44145" y="98918"/>
                  </a:cubicBezTo>
                  <a:lnTo>
                    <a:pt x="44145" y="82696"/>
                  </a:lnTo>
                  <a:lnTo>
                    <a:pt x="627" y="82696"/>
                  </a:lnTo>
                  <a:close/>
                  <a:moveTo>
                    <a:pt x="6086" y="76924"/>
                  </a:moveTo>
                  <a:lnTo>
                    <a:pt x="45081" y="76924"/>
                  </a:lnTo>
                  <a:lnTo>
                    <a:pt x="45081" y="18665"/>
                  </a:lnTo>
                  <a:lnTo>
                    <a:pt x="6086" y="76924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8C20D082-E465-EC32-5622-18F1313E4B78}"/>
                </a:ext>
              </a:extLst>
            </p:cNvPr>
            <p:cNvSpPr/>
            <p:nvPr/>
          </p:nvSpPr>
          <p:spPr>
            <a:xfrm>
              <a:off x="3690684" y="2896959"/>
              <a:ext cx="100294" cy="119714"/>
            </a:xfrm>
            <a:custGeom>
              <a:avLst/>
              <a:gdLst>
                <a:gd name="csX0" fmla="*/ 28937 w 100294"/>
                <a:gd name="csY0" fmla="*/ 98683 h 119714"/>
                <a:gd name="csX1" fmla="*/ 42975 w 100294"/>
                <a:gd name="csY1" fmla="*/ 109992 h 119714"/>
                <a:gd name="csX2" fmla="*/ 60523 w 100294"/>
                <a:gd name="csY2" fmla="*/ 114125 h 119714"/>
                <a:gd name="csX3" fmla="*/ 74678 w 100294"/>
                <a:gd name="csY3" fmla="*/ 111122 h 119714"/>
                <a:gd name="csX4" fmla="*/ 86065 w 100294"/>
                <a:gd name="csY4" fmla="*/ 102738 h 119714"/>
                <a:gd name="csX5" fmla="*/ 93552 w 100294"/>
                <a:gd name="csY5" fmla="*/ 90494 h 119714"/>
                <a:gd name="csX6" fmla="*/ 96164 w 100294"/>
                <a:gd name="csY6" fmla="*/ 76066 h 119714"/>
                <a:gd name="csX7" fmla="*/ 97568 w 100294"/>
                <a:gd name="csY7" fmla="*/ 74818 h 119714"/>
                <a:gd name="csX8" fmla="*/ 99596 w 100294"/>
                <a:gd name="csY8" fmla="*/ 74818 h 119714"/>
                <a:gd name="csX9" fmla="*/ 100922 w 100294"/>
                <a:gd name="csY9" fmla="*/ 76378 h 119714"/>
                <a:gd name="csX10" fmla="*/ 97607 w 100294"/>
                <a:gd name="csY10" fmla="*/ 93029 h 119714"/>
                <a:gd name="csX11" fmla="*/ 88249 w 100294"/>
                <a:gd name="csY11" fmla="*/ 107106 h 119714"/>
                <a:gd name="csX12" fmla="*/ 74366 w 100294"/>
                <a:gd name="csY12" fmla="*/ 116543 h 119714"/>
                <a:gd name="csX13" fmla="*/ 58027 w 100294"/>
                <a:gd name="csY13" fmla="*/ 119896 h 119714"/>
                <a:gd name="csX14" fmla="*/ 35605 w 100294"/>
                <a:gd name="csY14" fmla="*/ 115139 h 119714"/>
                <a:gd name="csX15" fmla="*/ 17200 w 100294"/>
                <a:gd name="csY15" fmla="*/ 102037 h 119714"/>
                <a:gd name="csX16" fmla="*/ 4994 w 100294"/>
                <a:gd name="csY16" fmla="*/ 82773 h 119714"/>
                <a:gd name="csX17" fmla="*/ 627 w 100294"/>
                <a:gd name="csY17" fmla="*/ 60000 h 119714"/>
                <a:gd name="csX18" fmla="*/ 4994 w 100294"/>
                <a:gd name="csY18" fmla="*/ 37266 h 119714"/>
                <a:gd name="csX19" fmla="*/ 17200 w 100294"/>
                <a:gd name="csY19" fmla="*/ 17964 h 119714"/>
                <a:gd name="csX20" fmla="*/ 35605 w 100294"/>
                <a:gd name="csY20" fmla="*/ 4900 h 119714"/>
                <a:gd name="csX21" fmla="*/ 58027 w 100294"/>
                <a:gd name="csY21" fmla="*/ 182 h 119714"/>
                <a:gd name="csX22" fmla="*/ 74171 w 100294"/>
                <a:gd name="csY22" fmla="*/ 3847 h 119714"/>
                <a:gd name="csX23" fmla="*/ 87664 w 100294"/>
                <a:gd name="csY23" fmla="*/ 14142 h 119714"/>
                <a:gd name="csX24" fmla="*/ 97256 w 100294"/>
                <a:gd name="csY24" fmla="*/ 650 h 119714"/>
                <a:gd name="csX25" fmla="*/ 98426 w 100294"/>
                <a:gd name="csY25" fmla="*/ 182 h 119714"/>
                <a:gd name="csX26" fmla="*/ 99596 w 100294"/>
                <a:gd name="csY26" fmla="*/ 182 h 119714"/>
                <a:gd name="csX27" fmla="*/ 100493 w 100294"/>
                <a:gd name="csY27" fmla="*/ 572 h 119714"/>
                <a:gd name="csX28" fmla="*/ 100922 w 100294"/>
                <a:gd name="csY28" fmla="*/ 1508 h 119714"/>
                <a:gd name="csX29" fmla="*/ 100922 w 100294"/>
                <a:gd name="csY29" fmla="*/ 46040 h 119714"/>
                <a:gd name="csX30" fmla="*/ 99596 w 100294"/>
                <a:gd name="csY30" fmla="*/ 47444 h 119714"/>
                <a:gd name="csX31" fmla="*/ 96632 w 100294"/>
                <a:gd name="csY31" fmla="*/ 47444 h 119714"/>
                <a:gd name="csX32" fmla="*/ 95072 w 100294"/>
                <a:gd name="csY32" fmla="*/ 46040 h 119714"/>
                <a:gd name="csX33" fmla="*/ 93201 w 100294"/>
                <a:gd name="csY33" fmla="*/ 35394 h 119714"/>
                <a:gd name="csX34" fmla="*/ 88404 w 100294"/>
                <a:gd name="csY34" fmla="*/ 24242 h 119714"/>
                <a:gd name="csX35" fmla="*/ 81580 w 100294"/>
                <a:gd name="csY35" fmla="*/ 15000 h 119714"/>
                <a:gd name="csX36" fmla="*/ 60367 w 100294"/>
                <a:gd name="csY36" fmla="*/ 5953 h 119714"/>
                <a:gd name="csX37" fmla="*/ 42936 w 100294"/>
                <a:gd name="csY37" fmla="*/ 10047 h 119714"/>
                <a:gd name="csX38" fmla="*/ 28937 w 100294"/>
                <a:gd name="csY38" fmla="*/ 21395 h 119714"/>
                <a:gd name="csX39" fmla="*/ 20514 w 100294"/>
                <a:gd name="csY39" fmla="*/ 38982 h 119714"/>
                <a:gd name="csX40" fmla="*/ 18174 w 100294"/>
                <a:gd name="csY40" fmla="*/ 60000 h 119714"/>
                <a:gd name="csX41" fmla="*/ 20514 w 100294"/>
                <a:gd name="csY41" fmla="*/ 81057 h 119714"/>
                <a:gd name="csX42" fmla="*/ 28937 w 100294"/>
                <a:gd name="csY42" fmla="*/ 98683 h 1197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00294" h="119714">
                  <a:moveTo>
                    <a:pt x="28937" y="98683"/>
                  </a:moveTo>
                  <a:cubicBezTo>
                    <a:pt x="32680" y="103466"/>
                    <a:pt x="37360" y="107236"/>
                    <a:pt x="42975" y="109992"/>
                  </a:cubicBezTo>
                  <a:cubicBezTo>
                    <a:pt x="48590" y="112747"/>
                    <a:pt x="54440" y="114125"/>
                    <a:pt x="60523" y="114125"/>
                  </a:cubicBezTo>
                  <a:cubicBezTo>
                    <a:pt x="65618" y="114125"/>
                    <a:pt x="70337" y="113124"/>
                    <a:pt x="74678" y="111122"/>
                  </a:cubicBezTo>
                  <a:cubicBezTo>
                    <a:pt x="79020" y="109121"/>
                    <a:pt x="82815" y="106326"/>
                    <a:pt x="86065" y="102738"/>
                  </a:cubicBezTo>
                  <a:cubicBezTo>
                    <a:pt x="89314" y="99151"/>
                    <a:pt x="91810" y="95069"/>
                    <a:pt x="93552" y="90494"/>
                  </a:cubicBezTo>
                  <a:cubicBezTo>
                    <a:pt x="95294" y="85919"/>
                    <a:pt x="96164" y="81109"/>
                    <a:pt x="96164" y="76066"/>
                  </a:cubicBezTo>
                  <a:cubicBezTo>
                    <a:pt x="96164" y="75234"/>
                    <a:pt x="96632" y="74818"/>
                    <a:pt x="97568" y="74818"/>
                  </a:cubicBezTo>
                  <a:lnTo>
                    <a:pt x="99596" y="74818"/>
                  </a:lnTo>
                  <a:cubicBezTo>
                    <a:pt x="100480" y="74818"/>
                    <a:pt x="100922" y="75338"/>
                    <a:pt x="100922" y="76378"/>
                  </a:cubicBezTo>
                  <a:cubicBezTo>
                    <a:pt x="100922" y="82149"/>
                    <a:pt x="99817" y="87700"/>
                    <a:pt x="97607" y="93029"/>
                  </a:cubicBezTo>
                  <a:cubicBezTo>
                    <a:pt x="95398" y="98358"/>
                    <a:pt x="92278" y="103051"/>
                    <a:pt x="88249" y="107106"/>
                  </a:cubicBezTo>
                  <a:cubicBezTo>
                    <a:pt x="84219" y="111161"/>
                    <a:pt x="79591" y="114307"/>
                    <a:pt x="74366" y="116543"/>
                  </a:cubicBezTo>
                  <a:cubicBezTo>
                    <a:pt x="69141" y="118778"/>
                    <a:pt x="63695" y="119896"/>
                    <a:pt x="58027" y="119896"/>
                  </a:cubicBezTo>
                  <a:cubicBezTo>
                    <a:pt x="50124" y="119896"/>
                    <a:pt x="42650" y="118310"/>
                    <a:pt x="35605" y="115139"/>
                  </a:cubicBezTo>
                  <a:cubicBezTo>
                    <a:pt x="28560" y="111967"/>
                    <a:pt x="22425" y="107600"/>
                    <a:pt x="17200" y="102037"/>
                  </a:cubicBezTo>
                  <a:cubicBezTo>
                    <a:pt x="11974" y="96473"/>
                    <a:pt x="7906" y="90052"/>
                    <a:pt x="4994" y="82773"/>
                  </a:cubicBezTo>
                  <a:cubicBezTo>
                    <a:pt x="2083" y="75494"/>
                    <a:pt x="627" y="67903"/>
                    <a:pt x="627" y="60000"/>
                  </a:cubicBezTo>
                  <a:cubicBezTo>
                    <a:pt x="627" y="52149"/>
                    <a:pt x="2083" y="44571"/>
                    <a:pt x="4994" y="37266"/>
                  </a:cubicBezTo>
                  <a:cubicBezTo>
                    <a:pt x="7906" y="29961"/>
                    <a:pt x="11974" y="23527"/>
                    <a:pt x="17200" y="17964"/>
                  </a:cubicBezTo>
                  <a:cubicBezTo>
                    <a:pt x="22425" y="12400"/>
                    <a:pt x="28560" y="8046"/>
                    <a:pt x="35605" y="4900"/>
                  </a:cubicBezTo>
                  <a:cubicBezTo>
                    <a:pt x="42650" y="1755"/>
                    <a:pt x="50124" y="182"/>
                    <a:pt x="58027" y="182"/>
                  </a:cubicBezTo>
                  <a:cubicBezTo>
                    <a:pt x="63643" y="182"/>
                    <a:pt x="69024" y="1404"/>
                    <a:pt x="74171" y="3847"/>
                  </a:cubicBezTo>
                  <a:cubicBezTo>
                    <a:pt x="79318" y="6291"/>
                    <a:pt x="83816" y="9722"/>
                    <a:pt x="87664" y="14142"/>
                  </a:cubicBezTo>
                  <a:lnTo>
                    <a:pt x="97256" y="650"/>
                  </a:lnTo>
                  <a:cubicBezTo>
                    <a:pt x="97932" y="338"/>
                    <a:pt x="98322" y="182"/>
                    <a:pt x="98426" y="182"/>
                  </a:cubicBezTo>
                  <a:lnTo>
                    <a:pt x="99596" y="182"/>
                  </a:lnTo>
                  <a:cubicBezTo>
                    <a:pt x="99908" y="182"/>
                    <a:pt x="100207" y="312"/>
                    <a:pt x="100493" y="572"/>
                  </a:cubicBezTo>
                  <a:cubicBezTo>
                    <a:pt x="100779" y="832"/>
                    <a:pt x="100922" y="1143"/>
                    <a:pt x="100922" y="1508"/>
                  </a:cubicBezTo>
                  <a:lnTo>
                    <a:pt x="100922" y="46040"/>
                  </a:lnTo>
                  <a:cubicBezTo>
                    <a:pt x="100922" y="46976"/>
                    <a:pt x="100480" y="47444"/>
                    <a:pt x="99596" y="47444"/>
                  </a:cubicBezTo>
                  <a:lnTo>
                    <a:pt x="96632" y="47444"/>
                  </a:lnTo>
                  <a:cubicBezTo>
                    <a:pt x="95592" y="47444"/>
                    <a:pt x="95072" y="46976"/>
                    <a:pt x="95072" y="46040"/>
                  </a:cubicBezTo>
                  <a:cubicBezTo>
                    <a:pt x="95072" y="42868"/>
                    <a:pt x="94448" y="39319"/>
                    <a:pt x="93201" y="35394"/>
                  </a:cubicBezTo>
                  <a:cubicBezTo>
                    <a:pt x="91953" y="31469"/>
                    <a:pt x="90354" y="27751"/>
                    <a:pt x="88404" y="24242"/>
                  </a:cubicBezTo>
                  <a:cubicBezTo>
                    <a:pt x="86455" y="20732"/>
                    <a:pt x="84180" y="17651"/>
                    <a:pt x="81580" y="15000"/>
                  </a:cubicBezTo>
                  <a:cubicBezTo>
                    <a:pt x="75393" y="8968"/>
                    <a:pt x="68322" y="5953"/>
                    <a:pt x="60367" y="5953"/>
                  </a:cubicBezTo>
                  <a:cubicBezTo>
                    <a:pt x="54284" y="5953"/>
                    <a:pt x="48473" y="7318"/>
                    <a:pt x="42936" y="10047"/>
                  </a:cubicBezTo>
                  <a:cubicBezTo>
                    <a:pt x="37399" y="12777"/>
                    <a:pt x="32733" y="16559"/>
                    <a:pt x="28937" y="21395"/>
                  </a:cubicBezTo>
                  <a:cubicBezTo>
                    <a:pt x="24881" y="26542"/>
                    <a:pt x="22074" y="32404"/>
                    <a:pt x="20514" y="38982"/>
                  </a:cubicBezTo>
                  <a:cubicBezTo>
                    <a:pt x="18954" y="45559"/>
                    <a:pt x="18174" y="52565"/>
                    <a:pt x="18174" y="60000"/>
                  </a:cubicBezTo>
                  <a:cubicBezTo>
                    <a:pt x="18174" y="67435"/>
                    <a:pt x="18954" y="74454"/>
                    <a:pt x="20514" y="81057"/>
                  </a:cubicBezTo>
                  <a:cubicBezTo>
                    <a:pt x="22074" y="87661"/>
                    <a:pt x="24881" y="93536"/>
                    <a:pt x="28937" y="98683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3" name="Freeform: Shape 612">
            <a:extLst>
              <a:ext uri="{FF2B5EF4-FFF2-40B4-BE49-F238E27FC236}">
                <a16:creationId xmlns:a16="http://schemas.microsoft.com/office/drawing/2014/main" id="{940FA60F-4F34-C6BE-C7AF-71AE3E555314}"/>
              </a:ext>
            </a:extLst>
          </p:cNvPr>
          <p:cNvSpPr/>
          <p:nvPr/>
        </p:nvSpPr>
        <p:spPr>
          <a:xfrm>
            <a:off x="3225798" y="3346772"/>
            <a:ext cx="249700" cy="4991"/>
          </a:xfrm>
          <a:custGeom>
            <a:avLst/>
            <a:gdLst>
              <a:gd name="csX0" fmla="*/ 0 w 249700"/>
              <a:gd name="csY0" fmla="*/ 0 h 4991"/>
              <a:gd name="csX1" fmla="*/ 249701 w 249700"/>
              <a:gd name="csY1" fmla="*/ 0 h 499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49700" h="4991">
                <a:moveTo>
                  <a:pt x="0" y="0"/>
                </a:moveTo>
                <a:lnTo>
                  <a:pt x="249701" y="0"/>
                </a:lnTo>
              </a:path>
            </a:pathLst>
          </a:custGeom>
          <a:ln w="16620" cap="flat">
            <a:solidFill>
              <a:srgbClr val="F8C866"/>
            </a:solidFill>
            <a:custDash>
              <a:ds d="900000" sp="900000"/>
            </a:custDash>
            <a:bevel/>
          </a:ln>
        </p:spPr>
        <p:txBody>
          <a:bodyPr/>
          <a:lstStyle/>
          <a:p>
            <a:endParaRPr lang="en-US"/>
          </a:p>
        </p:txBody>
      </p:sp>
      <p:sp>
        <p:nvSpPr>
          <p:cNvPr id="614" name="Freeform: Shape 613">
            <a:extLst>
              <a:ext uri="{FF2B5EF4-FFF2-40B4-BE49-F238E27FC236}">
                <a16:creationId xmlns:a16="http://schemas.microsoft.com/office/drawing/2014/main" id="{2A31F317-6E14-C68A-5F74-AF237D17265C}"/>
              </a:ext>
            </a:extLst>
          </p:cNvPr>
          <p:cNvSpPr/>
          <p:nvPr/>
        </p:nvSpPr>
        <p:spPr>
          <a:xfrm>
            <a:off x="3503507" y="3473501"/>
            <a:ext cx="111759" cy="119714"/>
          </a:xfrm>
          <a:custGeom>
            <a:avLst/>
            <a:gdLst>
              <a:gd name="csX0" fmla="*/ 29249 w 111759"/>
              <a:gd name="csY0" fmla="*/ 98724 h 119714"/>
              <a:gd name="csX1" fmla="*/ 43755 w 111759"/>
              <a:gd name="csY1" fmla="*/ 110071 h 119714"/>
              <a:gd name="csX2" fmla="*/ 61615 w 111759"/>
              <a:gd name="csY2" fmla="*/ 114166 h 119714"/>
              <a:gd name="csX3" fmla="*/ 78305 w 111759"/>
              <a:gd name="csY3" fmla="*/ 109525 h 119714"/>
              <a:gd name="csX4" fmla="*/ 85792 w 111759"/>
              <a:gd name="csY4" fmla="*/ 96228 h 119714"/>
              <a:gd name="csX5" fmla="*/ 85792 w 111759"/>
              <a:gd name="csY5" fmla="*/ 82424 h 119714"/>
              <a:gd name="csX6" fmla="*/ 65203 w 111759"/>
              <a:gd name="csY6" fmla="*/ 77198 h 119714"/>
              <a:gd name="csX7" fmla="*/ 65203 w 111759"/>
              <a:gd name="csY7" fmla="*/ 71427 h 119714"/>
              <a:gd name="csX8" fmla="*/ 112386 w 111759"/>
              <a:gd name="csY8" fmla="*/ 71427 h 119714"/>
              <a:gd name="csX9" fmla="*/ 112386 w 111759"/>
              <a:gd name="csY9" fmla="*/ 77198 h 119714"/>
              <a:gd name="csX10" fmla="*/ 104120 w 111759"/>
              <a:gd name="csY10" fmla="*/ 78056 h 119714"/>
              <a:gd name="csX11" fmla="*/ 101078 w 111759"/>
              <a:gd name="csY11" fmla="*/ 82424 h 119714"/>
              <a:gd name="csX12" fmla="*/ 101078 w 111759"/>
              <a:gd name="csY12" fmla="*/ 114868 h 119714"/>
              <a:gd name="csX13" fmla="*/ 100610 w 111759"/>
              <a:gd name="csY13" fmla="*/ 115920 h 119714"/>
              <a:gd name="csX14" fmla="*/ 99596 w 111759"/>
              <a:gd name="csY14" fmla="*/ 116350 h 119714"/>
              <a:gd name="csX15" fmla="*/ 94488 w 111759"/>
              <a:gd name="csY15" fmla="*/ 112723 h 119714"/>
              <a:gd name="csX16" fmla="*/ 88833 w 111759"/>
              <a:gd name="csY16" fmla="*/ 106289 h 119714"/>
              <a:gd name="csX17" fmla="*/ 76199 w 111759"/>
              <a:gd name="csY17" fmla="*/ 116584 h 119714"/>
              <a:gd name="csX18" fmla="*/ 58183 w 111759"/>
              <a:gd name="csY18" fmla="*/ 119937 h 119714"/>
              <a:gd name="csX19" fmla="*/ 29054 w 111759"/>
              <a:gd name="csY19" fmla="*/ 111709 h 119714"/>
              <a:gd name="csX20" fmla="*/ 8270 w 111759"/>
              <a:gd name="csY20" fmla="*/ 89677 h 119714"/>
              <a:gd name="csX21" fmla="*/ 627 w 111759"/>
              <a:gd name="csY21" fmla="*/ 60040 h 119714"/>
              <a:gd name="csX22" fmla="*/ 5033 w 111759"/>
              <a:gd name="csY22" fmla="*/ 37385 h 119714"/>
              <a:gd name="csX23" fmla="*/ 17355 w 111759"/>
              <a:gd name="csY23" fmla="*/ 18004 h 119714"/>
              <a:gd name="csX24" fmla="*/ 35800 w 111759"/>
              <a:gd name="csY24" fmla="*/ 4941 h 119714"/>
              <a:gd name="csX25" fmla="*/ 58183 w 111759"/>
              <a:gd name="csY25" fmla="*/ 222 h 119714"/>
              <a:gd name="csX26" fmla="*/ 74288 w 111759"/>
              <a:gd name="csY26" fmla="*/ 3888 h 119714"/>
              <a:gd name="csX27" fmla="*/ 87898 w 111759"/>
              <a:gd name="csY27" fmla="*/ 14182 h 119714"/>
              <a:gd name="csX28" fmla="*/ 97412 w 111759"/>
              <a:gd name="csY28" fmla="*/ 690 h 119714"/>
              <a:gd name="csX29" fmla="*/ 98582 w 111759"/>
              <a:gd name="csY29" fmla="*/ 222 h 119714"/>
              <a:gd name="csX30" fmla="*/ 99752 w 111759"/>
              <a:gd name="csY30" fmla="*/ 222 h 119714"/>
              <a:gd name="csX31" fmla="*/ 100649 w 111759"/>
              <a:gd name="csY31" fmla="*/ 612 h 119714"/>
              <a:gd name="csX32" fmla="*/ 101078 w 111759"/>
              <a:gd name="csY32" fmla="*/ 1548 h 119714"/>
              <a:gd name="csX33" fmla="*/ 101078 w 111759"/>
              <a:gd name="csY33" fmla="*/ 46081 h 119714"/>
              <a:gd name="csX34" fmla="*/ 99752 w 111759"/>
              <a:gd name="csY34" fmla="*/ 47484 h 119714"/>
              <a:gd name="csX35" fmla="*/ 96788 w 111759"/>
              <a:gd name="csY35" fmla="*/ 47484 h 119714"/>
              <a:gd name="csX36" fmla="*/ 95229 w 111759"/>
              <a:gd name="csY36" fmla="*/ 46081 h 119714"/>
              <a:gd name="csX37" fmla="*/ 93357 w 111759"/>
              <a:gd name="csY37" fmla="*/ 35435 h 119714"/>
              <a:gd name="csX38" fmla="*/ 88561 w 111759"/>
              <a:gd name="csY38" fmla="*/ 24282 h 119714"/>
              <a:gd name="csX39" fmla="*/ 81736 w 111759"/>
              <a:gd name="csY39" fmla="*/ 15040 h 119714"/>
              <a:gd name="csX40" fmla="*/ 60523 w 111759"/>
              <a:gd name="csY40" fmla="*/ 5994 h 119714"/>
              <a:gd name="csX41" fmla="*/ 42976 w 111759"/>
              <a:gd name="csY41" fmla="*/ 10088 h 119714"/>
              <a:gd name="csX42" fmla="*/ 28937 w 111759"/>
              <a:gd name="csY42" fmla="*/ 21436 h 119714"/>
              <a:gd name="csX43" fmla="*/ 20514 w 111759"/>
              <a:gd name="csY43" fmla="*/ 39022 h 119714"/>
              <a:gd name="csX44" fmla="*/ 18174 w 111759"/>
              <a:gd name="csY44" fmla="*/ 60040 h 119714"/>
              <a:gd name="csX45" fmla="*/ 29249 w 111759"/>
              <a:gd name="csY45" fmla="*/ 98724 h 119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11759" h="119714">
                <a:moveTo>
                  <a:pt x="29249" y="98724"/>
                </a:moveTo>
                <a:cubicBezTo>
                  <a:pt x="33200" y="103559"/>
                  <a:pt x="38036" y="107342"/>
                  <a:pt x="43755" y="110071"/>
                </a:cubicBezTo>
                <a:cubicBezTo>
                  <a:pt x="49475" y="112801"/>
                  <a:pt x="55428" y="114166"/>
                  <a:pt x="61615" y="114166"/>
                </a:cubicBezTo>
                <a:cubicBezTo>
                  <a:pt x="67750" y="114166"/>
                  <a:pt x="73314" y="112619"/>
                  <a:pt x="78305" y="109525"/>
                </a:cubicBezTo>
                <a:cubicBezTo>
                  <a:pt x="83296" y="106432"/>
                  <a:pt x="85792" y="101999"/>
                  <a:pt x="85792" y="96228"/>
                </a:cubicBezTo>
                <a:lnTo>
                  <a:pt x="85792" y="82424"/>
                </a:lnTo>
                <a:cubicBezTo>
                  <a:pt x="85792" y="78940"/>
                  <a:pt x="78929" y="77198"/>
                  <a:pt x="65203" y="77198"/>
                </a:cubicBezTo>
                <a:lnTo>
                  <a:pt x="65203" y="71427"/>
                </a:lnTo>
                <a:lnTo>
                  <a:pt x="112386" y="71427"/>
                </a:lnTo>
                <a:lnTo>
                  <a:pt x="112386" y="77198"/>
                </a:lnTo>
                <a:cubicBezTo>
                  <a:pt x="108903" y="77198"/>
                  <a:pt x="106147" y="77484"/>
                  <a:pt x="104120" y="78056"/>
                </a:cubicBezTo>
                <a:cubicBezTo>
                  <a:pt x="102092" y="78628"/>
                  <a:pt x="101078" y="80084"/>
                  <a:pt x="101078" y="82424"/>
                </a:cubicBezTo>
                <a:lnTo>
                  <a:pt x="101078" y="114868"/>
                </a:lnTo>
                <a:cubicBezTo>
                  <a:pt x="101078" y="115284"/>
                  <a:pt x="100922" y="115634"/>
                  <a:pt x="100610" y="115920"/>
                </a:cubicBezTo>
                <a:cubicBezTo>
                  <a:pt x="100298" y="116206"/>
                  <a:pt x="99960" y="116350"/>
                  <a:pt x="99596" y="116350"/>
                </a:cubicBezTo>
                <a:cubicBezTo>
                  <a:pt x="98556" y="116350"/>
                  <a:pt x="96853" y="115141"/>
                  <a:pt x="94488" y="112723"/>
                </a:cubicBezTo>
                <a:cubicBezTo>
                  <a:pt x="92122" y="110305"/>
                  <a:pt x="90237" y="108161"/>
                  <a:pt x="88833" y="106289"/>
                </a:cubicBezTo>
                <a:cubicBezTo>
                  <a:pt x="86130" y="110916"/>
                  <a:pt x="81918" y="114348"/>
                  <a:pt x="76199" y="116584"/>
                </a:cubicBezTo>
                <a:cubicBezTo>
                  <a:pt x="70480" y="118819"/>
                  <a:pt x="64474" y="119937"/>
                  <a:pt x="58183" y="119937"/>
                </a:cubicBezTo>
                <a:cubicBezTo>
                  <a:pt x="47525" y="119937"/>
                  <a:pt x="37815" y="117194"/>
                  <a:pt x="29054" y="111709"/>
                </a:cubicBezTo>
                <a:cubicBezTo>
                  <a:pt x="20293" y="106224"/>
                  <a:pt x="13365" y="98880"/>
                  <a:pt x="8270" y="89677"/>
                </a:cubicBezTo>
                <a:cubicBezTo>
                  <a:pt x="3174" y="80474"/>
                  <a:pt x="627" y="70595"/>
                  <a:pt x="627" y="60040"/>
                </a:cubicBezTo>
                <a:cubicBezTo>
                  <a:pt x="627" y="52294"/>
                  <a:pt x="2096" y="44742"/>
                  <a:pt x="5033" y="37385"/>
                </a:cubicBezTo>
                <a:cubicBezTo>
                  <a:pt x="7971" y="30027"/>
                  <a:pt x="12078" y="23567"/>
                  <a:pt x="17355" y="18004"/>
                </a:cubicBezTo>
                <a:cubicBezTo>
                  <a:pt x="22633" y="12441"/>
                  <a:pt x="28781" y="8086"/>
                  <a:pt x="35800" y="4941"/>
                </a:cubicBezTo>
                <a:cubicBezTo>
                  <a:pt x="42819" y="1795"/>
                  <a:pt x="50280" y="222"/>
                  <a:pt x="58183" y="222"/>
                </a:cubicBezTo>
                <a:cubicBezTo>
                  <a:pt x="63851" y="222"/>
                  <a:pt x="69219" y="1444"/>
                  <a:pt x="74288" y="3888"/>
                </a:cubicBezTo>
                <a:cubicBezTo>
                  <a:pt x="79358" y="6331"/>
                  <a:pt x="83894" y="9763"/>
                  <a:pt x="87898" y="14182"/>
                </a:cubicBezTo>
                <a:lnTo>
                  <a:pt x="97412" y="690"/>
                </a:lnTo>
                <a:cubicBezTo>
                  <a:pt x="98088" y="378"/>
                  <a:pt x="98478" y="222"/>
                  <a:pt x="98582" y="222"/>
                </a:cubicBezTo>
                <a:lnTo>
                  <a:pt x="99752" y="222"/>
                </a:lnTo>
                <a:cubicBezTo>
                  <a:pt x="100064" y="222"/>
                  <a:pt x="100363" y="352"/>
                  <a:pt x="100649" y="612"/>
                </a:cubicBezTo>
                <a:cubicBezTo>
                  <a:pt x="100935" y="872"/>
                  <a:pt x="101078" y="1184"/>
                  <a:pt x="101078" y="1548"/>
                </a:cubicBezTo>
                <a:lnTo>
                  <a:pt x="101078" y="46081"/>
                </a:lnTo>
                <a:cubicBezTo>
                  <a:pt x="101078" y="47016"/>
                  <a:pt x="100636" y="47484"/>
                  <a:pt x="99752" y="47484"/>
                </a:cubicBezTo>
                <a:lnTo>
                  <a:pt x="96788" y="47484"/>
                </a:lnTo>
                <a:cubicBezTo>
                  <a:pt x="95749" y="47484"/>
                  <a:pt x="95229" y="47016"/>
                  <a:pt x="95229" y="46081"/>
                </a:cubicBezTo>
                <a:cubicBezTo>
                  <a:pt x="95229" y="42909"/>
                  <a:pt x="94605" y="39360"/>
                  <a:pt x="93357" y="35435"/>
                </a:cubicBezTo>
                <a:cubicBezTo>
                  <a:pt x="92109" y="31509"/>
                  <a:pt x="90510" y="27792"/>
                  <a:pt x="88561" y="24282"/>
                </a:cubicBezTo>
                <a:cubicBezTo>
                  <a:pt x="86611" y="20773"/>
                  <a:pt x="84336" y="17692"/>
                  <a:pt x="81736" y="15040"/>
                </a:cubicBezTo>
                <a:cubicBezTo>
                  <a:pt x="75601" y="9009"/>
                  <a:pt x="68530" y="5994"/>
                  <a:pt x="60523" y="5994"/>
                </a:cubicBezTo>
                <a:cubicBezTo>
                  <a:pt x="54388" y="5994"/>
                  <a:pt x="48539" y="7358"/>
                  <a:pt x="42976" y="10088"/>
                </a:cubicBezTo>
                <a:cubicBezTo>
                  <a:pt x="37412" y="12818"/>
                  <a:pt x="32733" y="16600"/>
                  <a:pt x="28937" y="21436"/>
                </a:cubicBezTo>
                <a:cubicBezTo>
                  <a:pt x="24881" y="26583"/>
                  <a:pt x="22074" y="32445"/>
                  <a:pt x="20514" y="39022"/>
                </a:cubicBezTo>
                <a:cubicBezTo>
                  <a:pt x="18954" y="45600"/>
                  <a:pt x="18174" y="52606"/>
                  <a:pt x="18174" y="60040"/>
                </a:cubicBezTo>
                <a:cubicBezTo>
                  <a:pt x="18174" y="76886"/>
                  <a:pt x="21866" y="89781"/>
                  <a:pt x="29249" y="98724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615" name="Graphic 10">
            <a:extLst>
              <a:ext uri="{FF2B5EF4-FFF2-40B4-BE49-F238E27FC236}">
                <a16:creationId xmlns:a16="http://schemas.microsoft.com/office/drawing/2014/main" id="{25B3EA83-A4FF-6388-EC12-F6364FF69530}"/>
              </a:ext>
            </a:extLst>
          </p:cNvPr>
          <p:cNvGrpSpPr/>
          <p:nvPr/>
        </p:nvGrpSpPr>
        <p:grpSpPr>
          <a:xfrm>
            <a:off x="3634068" y="3473501"/>
            <a:ext cx="241601" cy="119714"/>
            <a:chOff x="3634068" y="3099885"/>
            <a:chExt cx="241601" cy="119714"/>
          </a:xfrm>
          <a:solidFill>
            <a:srgbClr val="000000"/>
          </a:solidFill>
        </p:grpSpPr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A94ADE5B-983F-24EC-B09A-B598FB579A06}"/>
                </a:ext>
              </a:extLst>
            </p:cNvPr>
            <p:cNvSpPr/>
            <p:nvPr/>
          </p:nvSpPr>
          <p:spPr>
            <a:xfrm>
              <a:off x="3634068" y="3099885"/>
              <a:ext cx="72920" cy="119714"/>
            </a:xfrm>
            <a:custGeom>
              <a:avLst/>
              <a:gdLst>
                <a:gd name="csX0" fmla="*/ 627 w 72920"/>
                <a:gd name="csY0" fmla="*/ 118689 h 119714"/>
                <a:gd name="csX1" fmla="*/ 627 w 72920"/>
                <a:gd name="csY1" fmla="*/ 80240 h 119714"/>
                <a:gd name="csX2" fmla="*/ 2031 w 72920"/>
                <a:gd name="csY2" fmla="*/ 78914 h 119714"/>
                <a:gd name="csX3" fmla="*/ 4058 w 72920"/>
                <a:gd name="csY3" fmla="*/ 78914 h 119714"/>
                <a:gd name="csX4" fmla="*/ 4916 w 72920"/>
                <a:gd name="csY4" fmla="*/ 79343 h 119714"/>
                <a:gd name="csX5" fmla="*/ 5306 w 72920"/>
                <a:gd name="csY5" fmla="*/ 80240 h 119714"/>
                <a:gd name="csX6" fmla="*/ 15328 w 72920"/>
                <a:gd name="csY6" fmla="*/ 105275 h 119714"/>
                <a:gd name="csX7" fmla="*/ 41650 w 72920"/>
                <a:gd name="csY7" fmla="*/ 114166 h 119714"/>
                <a:gd name="csX8" fmla="*/ 52178 w 72920"/>
                <a:gd name="csY8" fmla="*/ 110890 h 119714"/>
                <a:gd name="csX9" fmla="*/ 59704 w 72920"/>
                <a:gd name="csY9" fmla="*/ 102233 h 119714"/>
                <a:gd name="csX10" fmla="*/ 62395 w 72920"/>
                <a:gd name="csY10" fmla="*/ 91159 h 119714"/>
                <a:gd name="csX11" fmla="*/ 60367 w 72920"/>
                <a:gd name="csY11" fmla="*/ 81488 h 119714"/>
                <a:gd name="csX12" fmla="*/ 54557 w 72920"/>
                <a:gd name="csY12" fmla="*/ 73338 h 119714"/>
                <a:gd name="csX13" fmla="*/ 46017 w 72920"/>
                <a:gd name="csY13" fmla="*/ 68698 h 119714"/>
                <a:gd name="csX14" fmla="*/ 24648 w 72920"/>
                <a:gd name="csY14" fmla="*/ 63472 h 119714"/>
                <a:gd name="csX15" fmla="*/ 7334 w 72920"/>
                <a:gd name="csY15" fmla="*/ 51968 h 119714"/>
                <a:gd name="csX16" fmla="*/ 627 w 72920"/>
                <a:gd name="csY16" fmla="*/ 32354 h 119714"/>
                <a:gd name="csX17" fmla="*/ 4955 w 72920"/>
                <a:gd name="csY17" fmla="*/ 16366 h 119714"/>
                <a:gd name="csX18" fmla="*/ 16654 w 72920"/>
                <a:gd name="csY18" fmla="*/ 4550 h 119714"/>
                <a:gd name="csX19" fmla="*/ 32525 w 72920"/>
                <a:gd name="csY19" fmla="*/ 222 h 119714"/>
                <a:gd name="csX20" fmla="*/ 58729 w 72920"/>
                <a:gd name="csY20" fmla="*/ 11375 h 119714"/>
                <a:gd name="csX21" fmla="*/ 65515 w 72920"/>
                <a:gd name="csY21" fmla="*/ 690 h 119714"/>
                <a:gd name="csX22" fmla="*/ 66607 w 72920"/>
                <a:gd name="csY22" fmla="*/ 222 h 119714"/>
                <a:gd name="csX23" fmla="*/ 67776 w 72920"/>
                <a:gd name="csY23" fmla="*/ 222 h 119714"/>
                <a:gd name="csX24" fmla="*/ 68673 w 72920"/>
                <a:gd name="csY24" fmla="*/ 573 h 119714"/>
                <a:gd name="csX25" fmla="*/ 69102 w 72920"/>
                <a:gd name="csY25" fmla="*/ 1548 h 119714"/>
                <a:gd name="csX26" fmla="*/ 69102 w 72920"/>
                <a:gd name="csY26" fmla="*/ 39763 h 119714"/>
                <a:gd name="csX27" fmla="*/ 67776 w 72920"/>
                <a:gd name="csY27" fmla="*/ 41245 h 119714"/>
                <a:gd name="csX28" fmla="*/ 65826 w 72920"/>
                <a:gd name="csY28" fmla="*/ 41245 h 119714"/>
                <a:gd name="csX29" fmla="*/ 64267 w 72920"/>
                <a:gd name="csY29" fmla="*/ 39763 h 119714"/>
                <a:gd name="csX30" fmla="*/ 62863 w 72920"/>
                <a:gd name="csY30" fmla="*/ 30638 h 119714"/>
                <a:gd name="csX31" fmla="*/ 58963 w 72920"/>
                <a:gd name="csY31" fmla="*/ 21045 h 119714"/>
                <a:gd name="csX32" fmla="*/ 53582 w 72920"/>
                <a:gd name="csY32" fmla="*/ 13558 h 119714"/>
                <a:gd name="csX33" fmla="*/ 32525 w 72920"/>
                <a:gd name="csY33" fmla="*/ 5526 h 119714"/>
                <a:gd name="csX34" fmla="*/ 22152 w 72920"/>
                <a:gd name="csY34" fmla="*/ 8372 h 119714"/>
                <a:gd name="csX35" fmla="*/ 14587 w 72920"/>
                <a:gd name="csY35" fmla="*/ 16132 h 119714"/>
                <a:gd name="csX36" fmla="*/ 11779 w 72920"/>
                <a:gd name="csY36" fmla="*/ 26427 h 119714"/>
                <a:gd name="csX37" fmla="*/ 16147 w 72920"/>
                <a:gd name="csY37" fmla="*/ 39256 h 119714"/>
                <a:gd name="csX38" fmla="*/ 27612 w 72920"/>
                <a:gd name="csY38" fmla="*/ 46860 h 119714"/>
                <a:gd name="csX39" fmla="*/ 48981 w 72920"/>
                <a:gd name="csY39" fmla="*/ 52086 h 119714"/>
                <a:gd name="csX40" fmla="*/ 59002 w 72920"/>
                <a:gd name="csY40" fmla="*/ 56726 h 119714"/>
                <a:gd name="csX41" fmla="*/ 66879 w 72920"/>
                <a:gd name="csY41" fmla="*/ 64486 h 119714"/>
                <a:gd name="csX42" fmla="*/ 71793 w 72920"/>
                <a:gd name="csY42" fmla="*/ 74352 h 119714"/>
                <a:gd name="csX43" fmla="*/ 73548 w 72920"/>
                <a:gd name="csY43" fmla="*/ 85543 h 119714"/>
                <a:gd name="csX44" fmla="*/ 69453 w 72920"/>
                <a:gd name="csY44" fmla="*/ 102389 h 119714"/>
                <a:gd name="csX45" fmla="*/ 57911 w 72920"/>
                <a:gd name="csY45" fmla="*/ 115141 h 119714"/>
                <a:gd name="csX46" fmla="*/ 41650 w 72920"/>
                <a:gd name="csY46" fmla="*/ 119937 h 119714"/>
                <a:gd name="csX47" fmla="*/ 30419 w 72920"/>
                <a:gd name="csY47" fmla="*/ 118728 h 119714"/>
                <a:gd name="csX48" fmla="*/ 19890 w 72920"/>
                <a:gd name="csY48" fmla="*/ 115063 h 119714"/>
                <a:gd name="csX49" fmla="*/ 11156 w 72920"/>
                <a:gd name="csY49" fmla="*/ 108628 h 119714"/>
                <a:gd name="csX50" fmla="*/ 4215 w 72920"/>
                <a:gd name="csY50" fmla="*/ 119469 h 119714"/>
                <a:gd name="csX51" fmla="*/ 3045 w 72920"/>
                <a:gd name="csY51" fmla="*/ 119937 h 119714"/>
                <a:gd name="csX52" fmla="*/ 2031 w 72920"/>
                <a:gd name="csY52" fmla="*/ 119937 h 119714"/>
                <a:gd name="csX53" fmla="*/ 627 w 72920"/>
                <a:gd name="csY53" fmla="*/ 118689 h 1197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72920" h="119714">
                  <a:moveTo>
                    <a:pt x="627" y="118689"/>
                  </a:moveTo>
                  <a:lnTo>
                    <a:pt x="627" y="80240"/>
                  </a:lnTo>
                  <a:cubicBezTo>
                    <a:pt x="627" y="79356"/>
                    <a:pt x="1095" y="78914"/>
                    <a:pt x="2031" y="78914"/>
                  </a:cubicBezTo>
                  <a:lnTo>
                    <a:pt x="4058" y="78914"/>
                  </a:lnTo>
                  <a:cubicBezTo>
                    <a:pt x="4370" y="78914"/>
                    <a:pt x="4656" y="79057"/>
                    <a:pt x="4916" y="79343"/>
                  </a:cubicBezTo>
                  <a:cubicBezTo>
                    <a:pt x="5176" y="79629"/>
                    <a:pt x="5306" y="79928"/>
                    <a:pt x="5306" y="80240"/>
                  </a:cubicBezTo>
                  <a:cubicBezTo>
                    <a:pt x="5306" y="91003"/>
                    <a:pt x="8647" y="99348"/>
                    <a:pt x="15328" y="105275"/>
                  </a:cubicBezTo>
                  <a:cubicBezTo>
                    <a:pt x="22009" y="111202"/>
                    <a:pt x="30783" y="114166"/>
                    <a:pt x="41650" y="114166"/>
                  </a:cubicBezTo>
                  <a:cubicBezTo>
                    <a:pt x="45445" y="114166"/>
                    <a:pt x="48955" y="113074"/>
                    <a:pt x="52178" y="110890"/>
                  </a:cubicBezTo>
                  <a:cubicBezTo>
                    <a:pt x="55402" y="108706"/>
                    <a:pt x="57911" y="105821"/>
                    <a:pt x="59704" y="102233"/>
                  </a:cubicBezTo>
                  <a:cubicBezTo>
                    <a:pt x="61498" y="98646"/>
                    <a:pt x="62395" y="94954"/>
                    <a:pt x="62395" y="91159"/>
                  </a:cubicBezTo>
                  <a:cubicBezTo>
                    <a:pt x="62395" y="87831"/>
                    <a:pt x="61719" y="84607"/>
                    <a:pt x="60367" y="81488"/>
                  </a:cubicBezTo>
                  <a:cubicBezTo>
                    <a:pt x="59015" y="78368"/>
                    <a:pt x="57079" y="75652"/>
                    <a:pt x="54557" y="73338"/>
                  </a:cubicBezTo>
                  <a:cubicBezTo>
                    <a:pt x="52035" y="71024"/>
                    <a:pt x="49189" y="69477"/>
                    <a:pt x="46017" y="68698"/>
                  </a:cubicBezTo>
                  <a:lnTo>
                    <a:pt x="24648" y="63472"/>
                  </a:lnTo>
                  <a:cubicBezTo>
                    <a:pt x="17577" y="61600"/>
                    <a:pt x="11805" y="57766"/>
                    <a:pt x="7334" y="51968"/>
                  </a:cubicBezTo>
                  <a:cubicBezTo>
                    <a:pt x="2863" y="46171"/>
                    <a:pt x="627" y="39633"/>
                    <a:pt x="627" y="32354"/>
                  </a:cubicBezTo>
                  <a:cubicBezTo>
                    <a:pt x="627" y="26687"/>
                    <a:pt x="2070" y="21357"/>
                    <a:pt x="4955" y="16366"/>
                  </a:cubicBezTo>
                  <a:cubicBezTo>
                    <a:pt x="7841" y="11375"/>
                    <a:pt x="11740" y="7436"/>
                    <a:pt x="16654" y="4550"/>
                  </a:cubicBezTo>
                  <a:cubicBezTo>
                    <a:pt x="21567" y="1665"/>
                    <a:pt x="26857" y="222"/>
                    <a:pt x="32525" y="222"/>
                  </a:cubicBezTo>
                  <a:cubicBezTo>
                    <a:pt x="43495" y="222"/>
                    <a:pt x="52230" y="3940"/>
                    <a:pt x="58729" y="11375"/>
                  </a:cubicBezTo>
                  <a:lnTo>
                    <a:pt x="65515" y="690"/>
                  </a:lnTo>
                  <a:cubicBezTo>
                    <a:pt x="65827" y="378"/>
                    <a:pt x="66191" y="222"/>
                    <a:pt x="66607" y="222"/>
                  </a:cubicBezTo>
                  <a:lnTo>
                    <a:pt x="67776" y="222"/>
                  </a:lnTo>
                  <a:cubicBezTo>
                    <a:pt x="68088" y="222"/>
                    <a:pt x="68387" y="339"/>
                    <a:pt x="68673" y="573"/>
                  </a:cubicBezTo>
                  <a:cubicBezTo>
                    <a:pt x="68959" y="807"/>
                    <a:pt x="69102" y="1132"/>
                    <a:pt x="69102" y="1548"/>
                  </a:cubicBezTo>
                  <a:lnTo>
                    <a:pt x="69102" y="39763"/>
                  </a:lnTo>
                  <a:cubicBezTo>
                    <a:pt x="69102" y="40751"/>
                    <a:pt x="68660" y="41245"/>
                    <a:pt x="67776" y="41245"/>
                  </a:cubicBezTo>
                  <a:lnTo>
                    <a:pt x="65826" y="41245"/>
                  </a:lnTo>
                  <a:cubicBezTo>
                    <a:pt x="64787" y="41245"/>
                    <a:pt x="64267" y="40751"/>
                    <a:pt x="64267" y="39763"/>
                  </a:cubicBezTo>
                  <a:cubicBezTo>
                    <a:pt x="64267" y="37008"/>
                    <a:pt x="63799" y="33966"/>
                    <a:pt x="62863" y="30638"/>
                  </a:cubicBezTo>
                  <a:cubicBezTo>
                    <a:pt x="61927" y="27311"/>
                    <a:pt x="60627" y="24113"/>
                    <a:pt x="58963" y="21045"/>
                  </a:cubicBezTo>
                  <a:cubicBezTo>
                    <a:pt x="57300" y="17978"/>
                    <a:pt x="55506" y="15482"/>
                    <a:pt x="53582" y="13558"/>
                  </a:cubicBezTo>
                  <a:cubicBezTo>
                    <a:pt x="48279" y="8203"/>
                    <a:pt x="41259" y="5526"/>
                    <a:pt x="32525" y="5526"/>
                  </a:cubicBezTo>
                  <a:cubicBezTo>
                    <a:pt x="28781" y="5526"/>
                    <a:pt x="25324" y="6475"/>
                    <a:pt x="22152" y="8372"/>
                  </a:cubicBezTo>
                  <a:cubicBezTo>
                    <a:pt x="18981" y="10270"/>
                    <a:pt x="16459" y="12857"/>
                    <a:pt x="14587" y="16132"/>
                  </a:cubicBezTo>
                  <a:cubicBezTo>
                    <a:pt x="12715" y="19408"/>
                    <a:pt x="11779" y="22839"/>
                    <a:pt x="11779" y="26427"/>
                  </a:cubicBezTo>
                  <a:cubicBezTo>
                    <a:pt x="11779" y="31158"/>
                    <a:pt x="13235" y="35435"/>
                    <a:pt x="16147" y="39256"/>
                  </a:cubicBezTo>
                  <a:cubicBezTo>
                    <a:pt x="19059" y="43078"/>
                    <a:pt x="22880" y="45612"/>
                    <a:pt x="27612" y="46860"/>
                  </a:cubicBezTo>
                  <a:lnTo>
                    <a:pt x="48981" y="52086"/>
                  </a:lnTo>
                  <a:cubicBezTo>
                    <a:pt x="52516" y="52970"/>
                    <a:pt x="55857" y="54516"/>
                    <a:pt x="59002" y="56726"/>
                  </a:cubicBezTo>
                  <a:cubicBezTo>
                    <a:pt x="62148" y="58936"/>
                    <a:pt x="64773" y="61522"/>
                    <a:pt x="66879" y="64486"/>
                  </a:cubicBezTo>
                  <a:cubicBezTo>
                    <a:pt x="68985" y="67450"/>
                    <a:pt x="70623" y="70738"/>
                    <a:pt x="71793" y="74352"/>
                  </a:cubicBezTo>
                  <a:cubicBezTo>
                    <a:pt x="72963" y="77965"/>
                    <a:pt x="73548" y="81696"/>
                    <a:pt x="73548" y="85543"/>
                  </a:cubicBezTo>
                  <a:cubicBezTo>
                    <a:pt x="73548" y="91471"/>
                    <a:pt x="72183" y="97086"/>
                    <a:pt x="69453" y="102389"/>
                  </a:cubicBezTo>
                  <a:cubicBezTo>
                    <a:pt x="66724" y="107693"/>
                    <a:pt x="62876" y="111943"/>
                    <a:pt x="57911" y="115141"/>
                  </a:cubicBezTo>
                  <a:cubicBezTo>
                    <a:pt x="52945" y="118338"/>
                    <a:pt x="47525" y="119937"/>
                    <a:pt x="41650" y="119937"/>
                  </a:cubicBezTo>
                  <a:cubicBezTo>
                    <a:pt x="37958" y="119937"/>
                    <a:pt x="34215" y="119534"/>
                    <a:pt x="30419" y="118728"/>
                  </a:cubicBezTo>
                  <a:cubicBezTo>
                    <a:pt x="26623" y="117922"/>
                    <a:pt x="23114" y="116701"/>
                    <a:pt x="19890" y="115063"/>
                  </a:cubicBezTo>
                  <a:cubicBezTo>
                    <a:pt x="16667" y="113425"/>
                    <a:pt x="13755" y="111280"/>
                    <a:pt x="11156" y="108628"/>
                  </a:cubicBezTo>
                  <a:lnTo>
                    <a:pt x="4215" y="119469"/>
                  </a:lnTo>
                  <a:cubicBezTo>
                    <a:pt x="3902" y="119781"/>
                    <a:pt x="3512" y="119937"/>
                    <a:pt x="3045" y="119937"/>
                  </a:cubicBezTo>
                  <a:lnTo>
                    <a:pt x="2031" y="119937"/>
                  </a:lnTo>
                  <a:cubicBezTo>
                    <a:pt x="1095" y="119937"/>
                    <a:pt x="627" y="119521"/>
                    <a:pt x="627" y="118689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63563D33-3F5A-5749-A20B-A58A9A5B61DE}"/>
                </a:ext>
              </a:extLst>
            </p:cNvPr>
            <p:cNvSpPr/>
            <p:nvPr/>
          </p:nvSpPr>
          <p:spPr>
            <a:xfrm>
              <a:off x="3731570" y="3106280"/>
              <a:ext cx="54982" cy="109732"/>
            </a:xfrm>
            <a:custGeom>
              <a:avLst/>
              <a:gdLst>
                <a:gd name="csX0" fmla="*/ 1563 w 54982"/>
                <a:gd name="csY0" fmla="*/ 109955 h 109732"/>
                <a:gd name="csX1" fmla="*/ 1563 w 54982"/>
                <a:gd name="csY1" fmla="*/ 104183 h 109732"/>
                <a:gd name="csX2" fmla="*/ 22152 w 54982"/>
                <a:gd name="csY2" fmla="*/ 98958 h 109732"/>
                <a:gd name="csX3" fmla="*/ 22152 w 54982"/>
                <a:gd name="csY3" fmla="*/ 12467 h 109732"/>
                <a:gd name="csX4" fmla="*/ 627 w 54982"/>
                <a:gd name="csY4" fmla="*/ 16601 h 109732"/>
                <a:gd name="csX5" fmla="*/ 627 w 54982"/>
                <a:gd name="csY5" fmla="*/ 10751 h 109732"/>
                <a:gd name="csX6" fmla="*/ 31043 w 54982"/>
                <a:gd name="csY6" fmla="*/ 222 h 109732"/>
                <a:gd name="csX7" fmla="*/ 33383 w 54982"/>
                <a:gd name="csY7" fmla="*/ 222 h 109732"/>
                <a:gd name="csX8" fmla="*/ 34514 w 54982"/>
                <a:gd name="csY8" fmla="*/ 691 h 109732"/>
                <a:gd name="csX9" fmla="*/ 35020 w 54982"/>
                <a:gd name="csY9" fmla="*/ 1704 h 109732"/>
                <a:gd name="csX10" fmla="*/ 35020 w 54982"/>
                <a:gd name="csY10" fmla="*/ 98958 h 109732"/>
                <a:gd name="csX11" fmla="*/ 55610 w 54982"/>
                <a:gd name="csY11" fmla="*/ 104183 h 109732"/>
                <a:gd name="csX12" fmla="*/ 55610 w 54982"/>
                <a:gd name="csY12" fmla="*/ 109955 h 109732"/>
                <a:gd name="csX13" fmla="*/ 1563 w 54982"/>
                <a:gd name="csY13" fmla="*/ 109955 h 109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4982" h="109732">
                  <a:moveTo>
                    <a:pt x="1563" y="109955"/>
                  </a:moveTo>
                  <a:lnTo>
                    <a:pt x="1563" y="104183"/>
                  </a:lnTo>
                  <a:cubicBezTo>
                    <a:pt x="15289" y="104183"/>
                    <a:pt x="22152" y="102441"/>
                    <a:pt x="22152" y="98958"/>
                  </a:cubicBezTo>
                  <a:lnTo>
                    <a:pt x="22152" y="12467"/>
                  </a:lnTo>
                  <a:cubicBezTo>
                    <a:pt x="16485" y="15223"/>
                    <a:pt x="9310" y="16601"/>
                    <a:pt x="627" y="16601"/>
                  </a:cubicBezTo>
                  <a:lnTo>
                    <a:pt x="627" y="10751"/>
                  </a:lnTo>
                  <a:cubicBezTo>
                    <a:pt x="14041" y="10751"/>
                    <a:pt x="24180" y="7242"/>
                    <a:pt x="31043" y="222"/>
                  </a:cubicBezTo>
                  <a:lnTo>
                    <a:pt x="33383" y="222"/>
                  </a:lnTo>
                  <a:cubicBezTo>
                    <a:pt x="33799" y="222"/>
                    <a:pt x="34176" y="379"/>
                    <a:pt x="34514" y="691"/>
                  </a:cubicBezTo>
                  <a:cubicBezTo>
                    <a:pt x="34851" y="1002"/>
                    <a:pt x="35020" y="1340"/>
                    <a:pt x="35020" y="1704"/>
                  </a:cubicBezTo>
                  <a:lnTo>
                    <a:pt x="35020" y="98958"/>
                  </a:lnTo>
                  <a:cubicBezTo>
                    <a:pt x="35020" y="102441"/>
                    <a:pt x="41883" y="104183"/>
                    <a:pt x="55610" y="104183"/>
                  </a:cubicBezTo>
                  <a:lnTo>
                    <a:pt x="55610" y="109955"/>
                  </a:lnTo>
                  <a:lnTo>
                    <a:pt x="1563" y="109955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A0A75E1F-2C43-9E82-4DA7-492BBBED5C43}"/>
                </a:ext>
              </a:extLst>
            </p:cNvPr>
            <p:cNvSpPr/>
            <p:nvPr/>
          </p:nvSpPr>
          <p:spPr>
            <a:xfrm>
              <a:off x="3807351" y="3106280"/>
              <a:ext cx="68319" cy="113319"/>
            </a:xfrm>
            <a:custGeom>
              <a:avLst/>
              <a:gdLst>
                <a:gd name="csX0" fmla="*/ 9362 w 68319"/>
                <a:gd name="csY0" fmla="*/ 97242 h 113319"/>
                <a:gd name="csX1" fmla="*/ 19774 w 68319"/>
                <a:gd name="csY1" fmla="*/ 105587 h 113319"/>
                <a:gd name="csX2" fmla="*/ 33773 w 68319"/>
                <a:gd name="csY2" fmla="*/ 108317 h 113319"/>
                <a:gd name="csX3" fmla="*/ 47304 w 68319"/>
                <a:gd name="csY3" fmla="*/ 100167 h 113319"/>
                <a:gd name="csX4" fmla="*/ 51321 w 68319"/>
                <a:gd name="csY4" fmla="*/ 81644 h 113319"/>
                <a:gd name="csX5" fmla="*/ 50502 w 68319"/>
                <a:gd name="csY5" fmla="*/ 72324 h 113319"/>
                <a:gd name="csX6" fmla="*/ 47655 w 68319"/>
                <a:gd name="csY6" fmla="*/ 63628 h 113319"/>
                <a:gd name="csX7" fmla="*/ 42117 w 68319"/>
                <a:gd name="csY7" fmla="*/ 57194 h 113319"/>
                <a:gd name="csX8" fmla="*/ 33617 w 68319"/>
                <a:gd name="csY8" fmla="*/ 54816 h 113319"/>
                <a:gd name="csX9" fmla="*/ 22620 w 68319"/>
                <a:gd name="csY9" fmla="*/ 54816 h 113319"/>
                <a:gd name="csX10" fmla="*/ 21216 w 68319"/>
                <a:gd name="csY10" fmla="*/ 53256 h 113319"/>
                <a:gd name="csX11" fmla="*/ 21216 w 68319"/>
                <a:gd name="csY11" fmla="*/ 51774 h 113319"/>
                <a:gd name="csX12" fmla="*/ 22620 w 68319"/>
                <a:gd name="csY12" fmla="*/ 50526 h 113319"/>
                <a:gd name="csX13" fmla="*/ 31745 w 68319"/>
                <a:gd name="csY13" fmla="*/ 49824 h 113319"/>
                <a:gd name="csX14" fmla="*/ 41338 w 68319"/>
                <a:gd name="csY14" fmla="*/ 45457 h 113319"/>
                <a:gd name="csX15" fmla="*/ 46914 w 68319"/>
                <a:gd name="csY15" fmla="*/ 34850 h 113319"/>
                <a:gd name="csX16" fmla="*/ 48669 w 68319"/>
                <a:gd name="csY16" fmla="*/ 22996 h 113319"/>
                <a:gd name="csX17" fmla="*/ 45004 w 68319"/>
                <a:gd name="csY17" fmla="*/ 10049 h 113319"/>
                <a:gd name="csX18" fmla="*/ 33773 w 68319"/>
                <a:gd name="csY18" fmla="*/ 4980 h 113319"/>
                <a:gd name="csX19" fmla="*/ 21762 w 68319"/>
                <a:gd name="csY19" fmla="*/ 7359 h 113319"/>
                <a:gd name="csX20" fmla="*/ 12638 w 68319"/>
                <a:gd name="csY20" fmla="*/ 14573 h 113319"/>
                <a:gd name="csX21" fmla="*/ 13261 w 68319"/>
                <a:gd name="csY21" fmla="*/ 14456 h 113319"/>
                <a:gd name="csX22" fmla="*/ 13807 w 68319"/>
                <a:gd name="csY22" fmla="*/ 14417 h 113319"/>
                <a:gd name="csX23" fmla="*/ 19968 w 68319"/>
                <a:gd name="csY23" fmla="*/ 16990 h 113319"/>
                <a:gd name="csX24" fmla="*/ 22464 w 68319"/>
                <a:gd name="csY24" fmla="*/ 23152 h 113319"/>
                <a:gd name="csX25" fmla="*/ 19968 w 68319"/>
                <a:gd name="csY25" fmla="*/ 29313 h 113319"/>
                <a:gd name="csX26" fmla="*/ 13807 w 68319"/>
                <a:gd name="csY26" fmla="*/ 31887 h 113319"/>
                <a:gd name="csX27" fmla="*/ 7568 w 68319"/>
                <a:gd name="csY27" fmla="*/ 29313 h 113319"/>
                <a:gd name="csX28" fmla="*/ 4994 w 68319"/>
                <a:gd name="csY28" fmla="*/ 23152 h 113319"/>
                <a:gd name="csX29" fmla="*/ 9284 w 68319"/>
                <a:gd name="csY29" fmla="*/ 10868 h 113319"/>
                <a:gd name="csX30" fmla="*/ 20280 w 68319"/>
                <a:gd name="csY30" fmla="*/ 2913 h 113319"/>
                <a:gd name="csX31" fmla="*/ 33773 w 68319"/>
                <a:gd name="csY31" fmla="*/ 222 h 113319"/>
                <a:gd name="csX32" fmla="*/ 44301 w 68319"/>
                <a:gd name="csY32" fmla="*/ 1743 h 113319"/>
                <a:gd name="csX33" fmla="*/ 54323 w 68319"/>
                <a:gd name="csY33" fmla="*/ 6033 h 113319"/>
                <a:gd name="csX34" fmla="*/ 61693 w 68319"/>
                <a:gd name="csY34" fmla="*/ 13130 h 113319"/>
                <a:gd name="csX35" fmla="*/ 64579 w 68319"/>
                <a:gd name="csY35" fmla="*/ 22996 h 113319"/>
                <a:gd name="csX36" fmla="*/ 61459 w 68319"/>
                <a:gd name="csY36" fmla="*/ 35786 h 113319"/>
                <a:gd name="csX37" fmla="*/ 52958 w 68319"/>
                <a:gd name="csY37" fmla="*/ 45925 h 113319"/>
                <a:gd name="csX38" fmla="*/ 41104 w 68319"/>
                <a:gd name="csY38" fmla="*/ 52320 h 113319"/>
                <a:gd name="csX39" fmla="*/ 54713 w 68319"/>
                <a:gd name="csY39" fmla="*/ 57662 h 113319"/>
                <a:gd name="csX40" fmla="*/ 65047 w 68319"/>
                <a:gd name="csY40" fmla="*/ 67957 h 113319"/>
                <a:gd name="csX41" fmla="*/ 68946 w 68319"/>
                <a:gd name="csY41" fmla="*/ 81488 h 113319"/>
                <a:gd name="csX42" fmla="*/ 63955 w 68319"/>
                <a:gd name="csY42" fmla="*/ 97905 h 113319"/>
                <a:gd name="csX43" fmla="*/ 50852 w 68319"/>
                <a:gd name="csY43" fmla="*/ 109409 h 113319"/>
                <a:gd name="csX44" fmla="*/ 33773 w 68319"/>
                <a:gd name="csY44" fmla="*/ 113542 h 113319"/>
                <a:gd name="csX45" fmla="*/ 18292 w 68319"/>
                <a:gd name="csY45" fmla="*/ 110617 h 113319"/>
                <a:gd name="csX46" fmla="*/ 5579 w 68319"/>
                <a:gd name="csY46" fmla="*/ 101844 h 113319"/>
                <a:gd name="csX47" fmla="*/ 627 w 68319"/>
                <a:gd name="csY47" fmla="*/ 87728 h 113319"/>
                <a:gd name="csX48" fmla="*/ 3357 w 68319"/>
                <a:gd name="csY48" fmla="*/ 80942 h 113319"/>
                <a:gd name="csX49" fmla="*/ 10142 w 68319"/>
                <a:gd name="csY49" fmla="*/ 78213 h 113319"/>
                <a:gd name="csX50" fmla="*/ 15016 w 68319"/>
                <a:gd name="csY50" fmla="*/ 79460 h 113319"/>
                <a:gd name="csX51" fmla="*/ 18487 w 68319"/>
                <a:gd name="csY51" fmla="*/ 82931 h 113319"/>
                <a:gd name="csX52" fmla="*/ 19735 w 68319"/>
                <a:gd name="csY52" fmla="*/ 87728 h 113319"/>
                <a:gd name="csX53" fmla="*/ 16927 w 68319"/>
                <a:gd name="csY53" fmla="*/ 94512 h 113319"/>
                <a:gd name="csX54" fmla="*/ 10142 w 68319"/>
                <a:gd name="csY54" fmla="*/ 97242 h 113319"/>
                <a:gd name="csX55" fmla="*/ 9362 w 68319"/>
                <a:gd name="csY55" fmla="*/ 97242 h 1133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68319" h="113319">
                  <a:moveTo>
                    <a:pt x="9362" y="97242"/>
                  </a:moveTo>
                  <a:cubicBezTo>
                    <a:pt x="11962" y="100986"/>
                    <a:pt x="15432" y="103767"/>
                    <a:pt x="19774" y="105587"/>
                  </a:cubicBezTo>
                  <a:cubicBezTo>
                    <a:pt x="24115" y="107407"/>
                    <a:pt x="28782" y="108317"/>
                    <a:pt x="33773" y="108317"/>
                  </a:cubicBezTo>
                  <a:cubicBezTo>
                    <a:pt x="40116" y="108317"/>
                    <a:pt x="44626" y="105600"/>
                    <a:pt x="47304" y="100167"/>
                  </a:cubicBezTo>
                  <a:cubicBezTo>
                    <a:pt x="49982" y="94733"/>
                    <a:pt x="51321" y="88559"/>
                    <a:pt x="51321" y="81644"/>
                  </a:cubicBezTo>
                  <a:cubicBezTo>
                    <a:pt x="51321" y="78525"/>
                    <a:pt x="51048" y="75418"/>
                    <a:pt x="50502" y="72324"/>
                  </a:cubicBezTo>
                  <a:cubicBezTo>
                    <a:pt x="49956" y="69231"/>
                    <a:pt x="49007" y="66332"/>
                    <a:pt x="47655" y="63628"/>
                  </a:cubicBezTo>
                  <a:cubicBezTo>
                    <a:pt x="46303" y="60925"/>
                    <a:pt x="44457" y="58780"/>
                    <a:pt x="42117" y="57194"/>
                  </a:cubicBezTo>
                  <a:cubicBezTo>
                    <a:pt x="39778" y="55608"/>
                    <a:pt x="36944" y="54816"/>
                    <a:pt x="33617" y="54816"/>
                  </a:cubicBezTo>
                  <a:lnTo>
                    <a:pt x="22620" y="54816"/>
                  </a:lnTo>
                  <a:cubicBezTo>
                    <a:pt x="21684" y="54816"/>
                    <a:pt x="21216" y="54296"/>
                    <a:pt x="21216" y="53256"/>
                  </a:cubicBezTo>
                  <a:lnTo>
                    <a:pt x="21216" y="51774"/>
                  </a:lnTo>
                  <a:cubicBezTo>
                    <a:pt x="21216" y="50942"/>
                    <a:pt x="21684" y="50526"/>
                    <a:pt x="22620" y="50526"/>
                  </a:cubicBezTo>
                  <a:lnTo>
                    <a:pt x="31745" y="49824"/>
                  </a:lnTo>
                  <a:cubicBezTo>
                    <a:pt x="35593" y="49824"/>
                    <a:pt x="38790" y="48368"/>
                    <a:pt x="41338" y="45457"/>
                  </a:cubicBezTo>
                  <a:cubicBezTo>
                    <a:pt x="43885" y="42545"/>
                    <a:pt x="45744" y="39010"/>
                    <a:pt x="46914" y="34850"/>
                  </a:cubicBezTo>
                  <a:cubicBezTo>
                    <a:pt x="48084" y="30691"/>
                    <a:pt x="48669" y="26739"/>
                    <a:pt x="48669" y="22996"/>
                  </a:cubicBezTo>
                  <a:cubicBezTo>
                    <a:pt x="48669" y="17744"/>
                    <a:pt x="47447" y="13429"/>
                    <a:pt x="45004" y="10049"/>
                  </a:cubicBezTo>
                  <a:cubicBezTo>
                    <a:pt x="42560" y="6670"/>
                    <a:pt x="38816" y="4980"/>
                    <a:pt x="33773" y="4980"/>
                  </a:cubicBezTo>
                  <a:cubicBezTo>
                    <a:pt x="29561" y="4980"/>
                    <a:pt x="25558" y="5773"/>
                    <a:pt x="21762" y="7359"/>
                  </a:cubicBezTo>
                  <a:cubicBezTo>
                    <a:pt x="17967" y="8945"/>
                    <a:pt x="14925" y="11349"/>
                    <a:pt x="12638" y="14573"/>
                  </a:cubicBezTo>
                  <a:cubicBezTo>
                    <a:pt x="12897" y="14521"/>
                    <a:pt x="13105" y="14482"/>
                    <a:pt x="13261" y="14456"/>
                  </a:cubicBezTo>
                  <a:cubicBezTo>
                    <a:pt x="13417" y="14430"/>
                    <a:pt x="13600" y="14417"/>
                    <a:pt x="13807" y="14417"/>
                  </a:cubicBezTo>
                  <a:cubicBezTo>
                    <a:pt x="16251" y="14417"/>
                    <a:pt x="18305" y="15275"/>
                    <a:pt x="19968" y="16990"/>
                  </a:cubicBezTo>
                  <a:cubicBezTo>
                    <a:pt x="21632" y="18706"/>
                    <a:pt x="22464" y="20760"/>
                    <a:pt x="22464" y="23152"/>
                  </a:cubicBezTo>
                  <a:cubicBezTo>
                    <a:pt x="22464" y="25543"/>
                    <a:pt x="21632" y="27597"/>
                    <a:pt x="19968" y="29313"/>
                  </a:cubicBezTo>
                  <a:cubicBezTo>
                    <a:pt x="18305" y="31029"/>
                    <a:pt x="16251" y="31887"/>
                    <a:pt x="13807" y="31887"/>
                  </a:cubicBezTo>
                  <a:cubicBezTo>
                    <a:pt x="11364" y="31887"/>
                    <a:pt x="9284" y="31029"/>
                    <a:pt x="7568" y="29313"/>
                  </a:cubicBezTo>
                  <a:cubicBezTo>
                    <a:pt x="5852" y="27597"/>
                    <a:pt x="4994" y="25543"/>
                    <a:pt x="4994" y="23152"/>
                  </a:cubicBezTo>
                  <a:cubicBezTo>
                    <a:pt x="4994" y="18472"/>
                    <a:pt x="6424" y="14378"/>
                    <a:pt x="9284" y="10868"/>
                  </a:cubicBezTo>
                  <a:cubicBezTo>
                    <a:pt x="12144" y="7358"/>
                    <a:pt x="15809" y="4707"/>
                    <a:pt x="20280" y="2913"/>
                  </a:cubicBezTo>
                  <a:cubicBezTo>
                    <a:pt x="24752" y="1119"/>
                    <a:pt x="29249" y="222"/>
                    <a:pt x="33773" y="222"/>
                  </a:cubicBezTo>
                  <a:cubicBezTo>
                    <a:pt x="37101" y="222"/>
                    <a:pt x="40610" y="729"/>
                    <a:pt x="44301" y="1743"/>
                  </a:cubicBezTo>
                  <a:cubicBezTo>
                    <a:pt x="47993" y="2757"/>
                    <a:pt x="51334" y="4187"/>
                    <a:pt x="54323" y="6033"/>
                  </a:cubicBezTo>
                  <a:cubicBezTo>
                    <a:pt x="57313" y="7879"/>
                    <a:pt x="59769" y="10244"/>
                    <a:pt x="61693" y="13130"/>
                  </a:cubicBezTo>
                  <a:cubicBezTo>
                    <a:pt x="63617" y="16015"/>
                    <a:pt x="64579" y="19304"/>
                    <a:pt x="64579" y="22996"/>
                  </a:cubicBezTo>
                  <a:cubicBezTo>
                    <a:pt x="64579" y="27623"/>
                    <a:pt x="63539" y="31886"/>
                    <a:pt x="61459" y="35786"/>
                  </a:cubicBezTo>
                  <a:cubicBezTo>
                    <a:pt x="59379" y="39686"/>
                    <a:pt x="56546" y="43065"/>
                    <a:pt x="52958" y="45925"/>
                  </a:cubicBezTo>
                  <a:cubicBezTo>
                    <a:pt x="49371" y="48784"/>
                    <a:pt x="45419" y="50916"/>
                    <a:pt x="41104" y="52320"/>
                  </a:cubicBezTo>
                  <a:cubicBezTo>
                    <a:pt x="45887" y="53204"/>
                    <a:pt x="50424" y="54984"/>
                    <a:pt x="54713" y="57662"/>
                  </a:cubicBezTo>
                  <a:cubicBezTo>
                    <a:pt x="59002" y="60340"/>
                    <a:pt x="62447" y="63771"/>
                    <a:pt x="65047" y="67957"/>
                  </a:cubicBezTo>
                  <a:cubicBezTo>
                    <a:pt x="67646" y="72142"/>
                    <a:pt x="68946" y="76653"/>
                    <a:pt x="68946" y="81488"/>
                  </a:cubicBezTo>
                  <a:cubicBezTo>
                    <a:pt x="68946" y="87520"/>
                    <a:pt x="67282" y="92992"/>
                    <a:pt x="63955" y="97905"/>
                  </a:cubicBezTo>
                  <a:cubicBezTo>
                    <a:pt x="60627" y="102818"/>
                    <a:pt x="56260" y="106653"/>
                    <a:pt x="50852" y="109409"/>
                  </a:cubicBezTo>
                  <a:cubicBezTo>
                    <a:pt x="45445" y="112164"/>
                    <a:pt x="39752" y="113542"/>
                    <a:pt x="33773" y="113542"/>
                  </a:cubicBezTo>
                  <a:cubicBezTo>
                    <a:pt x="28626" y="113542"/>
                    <a:pt x="23465" y="112567"/>
                    <a:pt x="18292" y="110617"/>
                  </a:cubicBezTo>
                  <a:cubicBezTo>
                    <a:pt x="13118" y="108668"/>
                    <a:pt x="8881" y="105743"/>
                    <a:pt x="5579" y="101844"/>
                  </a:cubicBezTo>
                  <a:cubicBezTo>
                    <a:pt x="2278" y="97944"/>
                    <a:pt x="627" y="93239"/>
                    <a:pt x="627" y="87728"/>
                  </a:cubicBezTo>
                  <a:cubicBezTo>
                    <a:pt x="627" y="85024"/>
                    <a:pt x="1537" y="82762"/>
                    <a:pt x="3357" y="80942"/>
                  </a:cubicBezTo>
                  <a:cubicBezTo>
                    <a:pt x="5176" y="79122"/>
                    <a:pt x="7438" y="78213"/>
                    <a:pt x="10142" y="78213"/>
                  </a:cubicBezTo>
                  <a:cubicBezTo>
                    <a:pt x="11909" y="78213"/>
                    <a:pt x="13534" y="78628"/>
                    <a:pt x="15016" y="79460"/>
                  </a:cubicBezTo>
                  <a:cubicBezTo>
                    <a:pt x="16498" y="80292"/>
                    <a:pt x="17655" y="81449"/>
                    <a:pt x="18487" y="82931"/>
                  </a:cubicBezTo>
                  <a:cubicBezTo>
                    <a:pt x="19319" y="84413"/>
                    <a:pt x="19735" y="86012"/>
                    <a:pt x="19735" y="87728"/>
                  </a:cubicBezTo>
                  <a:cubicBezTo>
                    <a:pt x="19735" y="90431"/>
                    <a:pt x="18799" y="92693"/>
                    <a:pt x="16927" y="94512"/>
                  </a:cubicBezTo>
                  <a:cubicBezTo>
                    <a:pt x="15055" y="96332"/>
                    <a:pt x="12794" y="97242"/>
                    <a:pt x="10142" y="97242"/>
                  </a:cubicBezTo>
                  <a:lnTo>
                    <a:pt x="9362" y="97242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9" name="Freeform: Shape 618">
            <a:extLst>
              <a:ext uri="{FF2B5EF4-FFF2-40B4-BE49-F238E27FC236}">
                <a16:creationId xmlns:a16="http://schemas.microsoft.com/office/drawing/2014/main" id="{F59F1075-60C7-2EB3-2F9A-468E986250F8}"/>
              </a:ext>
            </a:extLst>
          </p:cNvPr>
          <p:cNvSpPr/>
          <p:nvPr/>
        </p:nvSpPr>
        <p:spPr>
          <a:xfrm>
            <a:off x="3225798" y="3549698"/>
            <a:ext cx="249700" cy="4991"/>
          </a:xfrm>
          <a:custGeom>
            <a:avLst/>
            <a:gdLst>
              <a:gd name="csX0" fmla="*/ 0 w 249700"/>
              <a:gd name="csY0" fmla="*/ 0 h 4991"/>
              <a:gd name="csX1" fmla="*/ 249701 w 249700"/>
              <a:gd name="csY1" fmla="*/ 0 h 499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49700" h="4991">
                <a:moveTo>
                  <a:pt x="0" y="0"/>
                </a:moveTo>
                <a:lnTo>
                  <a:pt x="249701" y="0"/>
                </a:lnTo>
              </a:path>
            </a:pathLst>
          </a:custGeom>
          <a:ln w="16620" cap="flat">
            <a:solidFill>
              <a:srgbClr val="F8C866"/>
            </a:solidFill>
            <a:custDash>
              <a:ds d="225000" sp="225000"/>
            </a:custDash>
            <a:bevel/>
          </a:ln>
        </p:spPr>
        <p:txBody>
          <a:bodyPr/>
          <a:lstStyle/>
          <a:p>
            <a:endParaRPr lang="en-US"/>
          </a:p>
        </p:txBody>
      </p:sp>
      <p:sp>
        <p:nvSpPr>
          <p:cNvPr id="620" name="Freeform: Shape 619">
            <a:extLst>
              <a:ext uri="{FF2B5EF4-FFF2-40B4-BE49-F238E27FC236}">
                <a16:creationId xmlns:a16="http://schemas.microsoft.com/office/drawing/2014/main" id="{4A7B9BA7-A1A0-A2CA-A607-9123203CEB4B}"/>
              </a:ext>
            </a:extLst>
          </p:cNvPr>
          <p:cNvSpPr/>
          <p:nvPr/>
        </p:nvSpPr>
        <p:spPr>
          <a:xfrm>
            <a:off x="4953041" y="2868311"/>
            <a:ext cx="106924" cy="112539"/>
          </a:xfrm>
          <a:custGeom>
            <a:avLst/>
            <a:gdLst>
              <a:gd name="csX0" fmla="*/ 22833 w 106924"/>
              <a:gd name="csY0" fmla="*/ 112640 h 112539"/>
              <a:gd name="csX1" fmla="*/ 22833 w 106924"/>
              <a:gd name="csY1" fmla="*/ 106869 h 112539"/>
              <a:gd name="csX2" fmla="*/ 38899 w 106924"/>
              <a:gd name="csY2" fmla="*/ 105933 h 112539"/>
              <a:gd name="csX3" fmla="*/ 46698 w 106924"/>
              <a:gd name="csY3" fmla="*/ 101644 h 112539"/>
              <a:gd name="csX4" fmla="*/ 46698 w 106924"/>
              <a:gd name="csY4" fmla="*/ 11175 h 112539"/>
              <a:gd name="csX5" fmla="*/ 44749 w 106924"/>
              <a:gd name="csY5" fmla="*/ 6768 h 112539"/>
              <a:gd name="csX6" fmla="*/ 38353 w 106924"/>
              <a:gd name="csY6" fmla="*/ 5950 h 112539"/>
              <a:gd name="csX7" fmla="*/ 31412 w 106924"/>
              <a:gd name="csY7" fmla="*/ 5950 h 112539"/>
              <a:gd name="csX8" fmla="*/ 12148 w 106924"/>
              <a:gd name="csY8" fmla="*/ 11877 h 112539"/>
              <a:gd name="csX9" fmla="*/ 7898 w 106924"/>
              <a:gd name="csY9" fmla="*/ 21392 h 112539"/>
              <a:gd name="csX10" fmla="*/ 5675 w 106924"/>
              <a:gd name="csY10" fmla="*/ 37848 h 112539"/>
              <a:gd name="csX11" fmla="*/ 918 w 106924"/>
              <a:gd name="csY11" fmla="*/ 37848 h 112539"/>
              <a:gd name="csX12" fmla="*/ 4115 w 106924"/>
              <a:gd name="csY12" fmla="*/ 101 h 112539"/>
              <a:gd name="csX13" fmla="*/ 104723 w 106924"/>
              <a:gd name="csY13" fmla="*/ 101 h 112539"/>
              <a:gd name="csX14" fmla="*/ 107842 w 106924"/>
              <a:gd name="csY14" fmla="*/ 37848 h 112539"/>
              <a:gd name="csX15" fmla="*/ 103007 w 106924"/>
              <a:gd name="csY15" fmla="*/ 37848 h 112539"/>
              <a:gd name="csX16" fmla="*/ 100901 w 106924"/>
              <a:gd name="csY16" fmla="*/ 21002 h 112539"/>
              <a:gd name="csX17" fmla="*/ 96690 w 106924"/>
              <a:gd name="csY17" fmla="*/ 11877 h 112539"/>
              <a:gd name="csX18" fmla="*/ 77348 w 106924"/>
              <a:gd name="csY18" fmla="*/ 5950 h 112539"/>
              <a:gd name="csX19" fmla="*/ 70407 w 106924"/>
              <a:gd name="csY19" fmla="*/ 5950 h 112539"/>
              <a:gd name="csX20" fmla="*/ 65806 w 106924"/>
              <a:gd name="csY20" fmla="*/ 6184 h 112539"/>
              <a:gd name="csX21" fmla="*/ 63115 w 106924"/>
              <a:gd name="csY21" fmla="*/ 7588 h 112539"/>
              <a:gd name="csX22" fmla="*/ 62062 w 106924"/>
              <a:gd name="csY22" fmla="*/ 11175 h 112539"/>
              <a:gd name="csX23" fmla="*/ 62062 w 106924"/>
              <a:gd name="csY23" fmla="*/ 101644 h 112539"/>
              <a:gd name="csX24" fmla="*/ 69861 w 106924"/>
              <a:gd name="csY24" fmla="*/ 105933 h 112539"/>
              <a:gd name="csX25" fmla="*/ 85849 w 106924"/>
              <a:gd name="csY25" fmla="*/ 106869 h 112539"/>
              <a:gd name="csX26" fmla="*/ 85849 w 106924"/>
              <a:gd name="csY26" fmla="*/ 112640 h 112539"/>
              <a:gd name="csX27" fmla="*/ 22833 w 106924"/>
              <a:gd name="csY27" fmla="*/ 112640 h 1125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106924" h="112539">
                <a:moveTo>
                  <a:pt x="22833" y="112640"/>
                </a:moveTo>
                <a:lnTo>
                  <a:pt x="22833" y="106869"/>
                </a:lnTo>
                <a:cubicBezTo>
                  <a:pt x="28344" y="106869"/>
                  <a:pt x="33700" y="106557"/>
                  <a:pt x="38899" y="105933"/>
                </a:cubicBezTo>
                <a:cubicBezTo>
                  <a:pt x="44098" y="105309"/>
                  <a:pt x="46698" y="103879"/>
                  <a:pt x="46698" y="101644"/>
                </a:cubicBezTo>
                <a:lnTo>
                  <a:pt x="46698" y="11175"/>
                </a:lnTo>
                <a:cubicBezTo>
                  <a:pt x="46698" y="8783"/>
                  <a:pt x="46048" y="7315"/>
                  <a:pt x="44749" y="6768"/>
                </a:cubicBezTo>
                <a:cubicBezTo>
                  <a:pt x="43448" y="6223"/>
                  <a:pt x="41317" y="5950"/>
                  <a:pt x="38353" y="5950"/>
                </a:cubicBezTo>
                <a:lnTo>
                  <a:pt x="31412" y="5950"/>
                </a:lnTo>
                <a:cubicBezTo>
                  <a:pt x="22365" y="5950"/>
                  <a:pt x="15944" y="7926"/>
                  <a:pt x="12148" y="11877"/>
                </a:cubicBezTo>
                <a:cubicBezTo>
                  <a:pt x="10173" y="13853"/>
                  <a:pt x="8756" y="17024"/>
                  <a:pt x="7898" y="21392"/>
                </a:cubicBezTo>
                <a:cubicBezTo>
                  <a:pt x="7040" y="25759"/>
                  <a:pt x="6299" y="31244"/>
                  <a:pt x="5675" y="37848"/>
                </a:cubicBezTo>
                <a:lnTo>
                  <a:pt x="918" y="37848"/>
                </a:lnTo>
                <a:lnTo>
                  <a:pt x="4115" y="101"/>
                </a:lnTo>
                <a:lnTo>
                  <a:pt x="104723" y="101"/>
                </a:lnTo>
                <a:lnTo>
                  <a:pt x="107842" y="37848"/>
                </a:lnTo>
                <a:lnTo>
                  <a:pt x="103007" y="37848"/>
                </a:lnTo>
                <a:cubicBezTo>
                  <a:pt x="102383" y="30777"/>
                  <a:pt x="101681" y="25161"/>
                  <a:pt x="100901" y="21002"/>
                </a:cubicBezTo>
                <a:cubicBezTo>
                  <a:pt x="100121" y="16842"/>
                  <a:pt x="98717" y="13801"/>
                  <a:pt x="96690" y="11877"/>
                </a:cubicBezTo>
                <a:cubicBezTo>
                  <a:pt x="92790" y="7926"/>
                  <a:pt x="86343" y="5950"/>
                  <a:pt x="77348" y="5950"/>
                </a:cubicBezTo>
                <a:lnTo>
                  <a:pt x="70407" y="5950"/>
                </a:lnTo>
                <a:cubicBezTo>
                  <a:pt x="68431" y="5950"/>
                  <a:pt x="66897" y="6028"/>
                  <a:pt x="65806" y="6184"/>
                </a:cubicBezTo>
                <a:cubicBezTo>
                  <a:pt x="64714" y="6340"/>
                  <a:pt x="63817" y="6808"/>
                  <a:pt x="63115" y="7588"/>
                </a:cubicBezTo>
                <a:cubicBezTo>
                  <a:pt x="62413" y="8368"/>
                  <a:pt x="62062" y="9563"/>
                  <a:pt x="62062" y="11175"/>
                </a:cubicBezTo>
                <a:lnTo>
                  <a:pt x="62062" y="101644"/>
                </a:lnTo>
                <a:cubicBezTo>
                  <a:pt x="62062" y="103879"/>
                  <a:pt x="64662" y="105309"/>
                  <a:pt x="69861" y="105933"/>
                </a:cubicBezTo>
                <a:cubicBezTo>
                  <a:pt x="75060" y="106557"/>
                  <a:pt x="80390" y="106869"/>
                  <a:pt x="85849" y="106869"/>
                </a:cubicBezTo>
                <a:lnTo>
                  <a:pt x="85849" y="112640"/>
                </a:lnTo>
                <a:lnTo>
                  <a:pt x="22833" y="112640"/>
                </a:ln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621" name="Graphic 10">
            <a:extLst>
              <a:ext uri="{FF2B5EF4-FFF2-40B4-BE49-F238E27FC236}">
                <a16:creationId xmlns:a16="http://schemas.microsoft.com/office/drawing/2014/main" id="{0BBDB13C-1A02-BFD7-7BBE-27477FF88A60}"/>
              </a:ext>
            </a:extLst>
          </p:cNvPr>
          <p:cNvGrpSpPr/>
          <p:nvPr/>
        </p:nvGrpSpPr>
        <p:grpSpPr>
          <a:xfrm>
            <a:off x="5075466" y="2871118"/>
            <a:ext cx="233918" cy="113319"/>
            <a:chOff x="5075466" y="2497502"/>
            <a:chExt cx="233918" cy="113319"/>
          </a:xfrm>
          <a:solidFill>
            <a:srgbClr val="000000"/>
          </a:solidFill>
        </p:grpSpPr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7F2B6E4D-AF91-328E-BDB6-387B1D0720FF}"/>
                </a:ext>
              </a:extLst>
            </p:cNvPr>
            <p:cNvSpPr/>
            <p:nvPr/>
          </p:nvSpPr>
          <p:spPr>
            <a:xfrm>
              <a:off x="5075466" y="2497502"/>
              <a:ext cx="65823" cy="109732"/>
            </a:xfrm>
            <a:custGeom>
              <a:avLst/>
              <a:gdLst>
                <a:gd name="csX0" fmla="*/ 918 w 65823"/>
                <a:gd name="csY0" fmla="*/ 109833 h 109732"/>
                <a:gd name="csX1" fmla="*/ 918 w 65823"/>
                <a:gd name="csY1" fmla="*/ 105387 h 109732"/>
                <a:gd name="csX2" fmla="*/ 1230 w 65823"/>
                <a:gd name="csY2" fmla="*/ 104529 h 109732"/>
                <a:gd name="csX3" fmla="*/ 26811 w 65823"/>
                <a:gd name="csY3" fmla="*/ 76219 h 109732"/>
                <a:gd name="csX4" fmla="*/ 36247 w 65823"/>
                <a:gd name="csY4" fmla="*/ 65651 h 109732"/>
                <a:gd name="csX5" fmla="*/ 43383 w 65823"/>
                <a:gd name="csY5" fmla="*/ 55864 h 109732"/>
                <a:gd name="csX6" fmla="*/ 48999 w 65823"/>
                <a:gd name="csY6" fmla="*/ 44555 h 109732"/>
                <a:gd name="csX7" fmla="*/ 51066 w 65823"/>
                <a:gd name="csY7" fmla="*/ 32389 h 109732"/>
                <a:gd name="csX8" fmla="*/ 48570 w 65823"/>
                <a:gd name="csY8" fmla="*/ 19442 h 109732"/>
                <a:gd name="csX9" fmla="*/ 41122 w 65823"/>
                <a:gd name="csY9" fmla="*/ 9616 h 109732"/>
                <a:gd name="csX10" fmla="*/ 29151 w 65823"/>
                <a:gd name="csY10" fmla="*/ 5950 h 109732"/>
                <a:gd name="csX11" fmla="*/ 16282 w 65823"/>
                <a:gd name="csY11" fmla="*/ 10239 h 109732"/>
                <a:gd name="csX12" fmla="*/ 8249 w 65823"/>
                <a:gd name="csY12" fmla="*/ 21392 h 109732"/>
                <a:gd name="csX13" fmla="*/ 10043 w 65823"/>
                <a:gd name="csY13" fmla="*/ 21236 h 109732"/>
                <a:gd name="csX14" fmla="*/ 16321 w 65823"/>
                <a:gd name="csY14" fmla="*/ 23693 h 109732"/>
                <a:gd name="csX15" fmla="*/ 18934 w 65823"/>
                <a:gd name="csY15" fmla="*/ 30127 h 109732"/>
                <a:gd name="csX16" fmla="*/ 16321 w 65823"/>
                <a:gd name="csY16" fmla="*/ 36522 h 109732"/>
                <a:gd name="csX17" fmla="*/ 10043 w 65823"/>
                <a:gd name="csY17" fmla="*/ 39173 h 109732"/>
                <a:gd name="csX18" fmla="*/ 3531 w 65823"/>
                <a:gd name="csY18" fmla="*/ 36444 h 109732"/>
                <a:gd name="csX19" fmla="*/ 918 w 65823"/>
                <a:gd name="csY19" fmla="*/ 30127 h 109732"/>
                <a:gd name="csX20" fmla="*/ 3258 w 65823"/>
                <a:gd name="csY20" fmla="*/ 18506 h 109732"/>
                <a:gd name="csX21" fmla="*/ 9965 w 65823"/>
                <a:gd name="csY21" fmla="*/ 8835 h 109732"/>
                <a:gd name="csX22" fmla="*/ 19870 w 65823"/>
                <a:gd name="csY22" fmla="*/ 2362 h 109732"/>
                <a:gd name="csX23" fmla="*/ 31568 w 65823"/>
                <a:gd name="csY23" fmla="*/ 101 h 109732"/>
                <a:gd name="csX24" fmla="*/ 49116 w 65823"/>
                <a:gd name="csY24" fmla="*/ 4078 h 109732"/>
                <a:gd name="csX25" fmla="*/ 61984 w 65823"/>
                <a:gd name="csY25" fmla="*/ 15348 h 109732"/>
                <a:gd name="csX26" fmla="*/ 66741 w 65823"/>
                <a:gd name="csY26" fmla="*/ 32389 h 109732"/>
                <a:gd name="csX27" fmla="*/ 63583 w 65823"/>
                <a:gd name="csY27" fmla="*/ 45998 h 109732"/>
                <a:gd name="csX28" fmla="*/ 55550 w 65823"/>
                <a:gd name="csY28" fmla="*/ 57696 h 109732"/>
                <a:gd name="csX29" fmla="*/ 43032 w 65823"/>
                <a:gd name="csY29" fmla="*/ 69629 h 109732"/>
                <a:gd name="csX30" fmla="*/ 32972 w 65823"/>
                <a:gd name="csY30" fmla="*/ 78559 h 109732"/>
                <a:gd name="csX31" fmla="*/ 14254 w 65823"/>
                <a:gd name="csY31" fmla="*/ 96496 h 109732"/>
                <a:gd name="csX32" fmla="*/ 30164 w 65823"/>
                <a:gd name="csY32" fmla="*/ 96496 h 109732"/>
                <a:gd name="csX33" fmla="*/ 49623 w 65823"/>
                <a:gd name="csY33" fmla="*/ 96301 h 109732"/>
                <a:gd name="csX34" fmla="*/ 57929 w 65823"/>
                <a:gd name="csY34" fmla="*/ 95638 h 109732"/>
                <a:gd name="csX35" fmla="*/ 61906 w 65823"/>
                <a:gd name="csY35" fmla="*/ 80508 h 109732"/>
                <a:gd name="csX36" fmla="*/ 66741 w 65823"/>
                <a:gd name="csY36" fmla="*/ 80508 h 109732"/>
                <a:gd name="csX37" fmla="*/ 62062 w 65823"/>
                <a:gd name="csY37" fmla="*/ 109833 h 109732"/>
                <a:gd name="csX38" fmla="*/ 918 w 65823"/>
                <a:gd name="csY38" fmla="*/ 109833 h 109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65823" h="109732">
                  <a:moveTo>
                    <a:pt x="918" y="109833"/>
                  </a:moveTo>
                  <a:lnTo>
                    <a:pt x="918" y="105387"/>
                  </a:lnTo>
                  <a:cubicBezTo>
                    <a:pt x="918" y="105127"/>
                    <a:pt x="1022" y="104841"/>
                    <a:pt x="1230" y="104529"/>
                  </a:cubicBezTo>
                  <a:lnTo>
                    <a:pt x="26811" y="76219"/>
                  </a:lnTo>
                  <a:cubicBezTo>
                    <a:pt x="30710" y="72007"/>
                    <a:pt x="33856" y="68485"/>
                    <a:pt x="36247" y="65651"/>
                  </a:cubicBezTo>
                  <a:cubicBezTo>
                    <a:pt x="38639" y="62818"/>
                    <a:pt x="41018" y="59555"/>
                    <a:pt x="43383" y="55864"/>
                  </a:cubicBezTo>
                  <a:cubicBezTo>
                    <a:pt x="45749" y="52172"/>
                    <a:pt x="47621" y="48402"/>
                    <a:pt x="48999" y="44555"/>
                  </a:cubicBezTo>
                  <a:cubicBezTo>
                    <a:pt x="50377" y="40707"/>
                    <a:pt x="51066" y="36652"/>
                    <a:pt x="51066" y="32389"/>
                  </a:cubicBezTo>
                  <a:cubicBezTo>
                    <a:pt x="51066" y="27865"/>
                    <a:pt x="50234" y="23550"/>
                    <a:pt x="48570" y="19442"/>
                  </a:cubicBezTo>
                  <a:cubicBezTo>
                    <a:pt x="46906" y="15334"/>
                    <a:pt x="44423" y="12059"/>
                    <a:pt x="41122" y="9616"/>
                  </a:cubicBezTo>
                  <a:cubicBezTo>
                    <a:pt x="37820" y="7172"/>
                    <a:pt x="33830" y="5950"/>
                    <a:pt x="29151" y="5950"/>
                  </a:cubicBezTo>
                  <a:cubicBezTo>
                    <a:pt x="24367" y="5950"/>
                    <a:pt x="20078" y="7380"/>
                    <a:pt x="16282" y="10239"/>
                  </a:cubicBezTo>
                  <a:cubicBezTo>
                    <a:pt x="12486" y="13099"/>
                    <a:pt x="9809" y="16816"/>
                    <a:pt x="8249" y="21392"/>
                  </a:cubicBezTo>
                  <a:cubicBezTo>
                    <a:pt x="8665" y="21288"/>
                    <a:pt x="9263" y="21236"/>
                    <a:pt x="10043" y="21236"/>
                  </a:cubicBezTo>
                  <a:cubicBezTo>
                    <a:pt x="12486" y="21236"/>
                    <a:pt x="14579" y="22055"/>
                    <a:pt x="16321" y="23693"/>
                  </a:cubicBezTo>
                  <a:cubicBezTo>
                    <a:pt x="18063" y="25331"/>
                    <a:pt x="18934" y="27475"/>
                    <a:pt x="18934" y="30127"/>
                  </a:cubicBezTo>
                  <a:cubicBezTo>
                    <a:pt x="18934" y="32622"/>
                    <a:pt x="18063" y="34754"/>
                    <a:pt x="16321" y="36522"/>
                  </a:cubicBezTo>
                  <a:cubicBezTo>
                    <a:pt x="14579" y="38290"/>
                    <a:pt x="12486" y="39173"/>
                    <a:pt x="10043" y="39173"/>
                  </a:cubicBezTo>
                  <a:cubicBezTo>
                    <a:pt x="7443" y="39173"/>
                    <a:pt x="5272" y="38264"/>
                    <a:pt x="3531" y="36444"/>
                  </a:cubicBezTo>
                  <a:cubicBezTo>
                    <a:pt x="1789" y="34624"/>
                    <a:pt x="918" y="32518"/>
                    <a:pt x="918" y="30127"/>
                  </a:cubicBezTo>
                  <a:cubicBezTo>
                    <a:pt x="918" y="26019"/>
                    <a:pt x="1698" y="22146"/>
                    <a:pt x="3258" y="18506"/>
                  </a:cubicBezTo>
                  <a:cubicBezTo>
                    <a:pt x="4817" y="14867"/>
                    <a:pt x="7053" y="11643"/>
                    <a:pt x="9965" y="8835"/>
                  </a:cubicBezTo>
                  <a:cubicBezTo>
                    <a:pt x="12876" y="6028"/>
                    <a:pt x="16178" y="3870"/>
                    <a:pt x="19870" y="2362"/>
                  </a:cubicBezTo>
                  <a:cubicBezTo>
                    <a:pt x="23561" y="854"/>
                    <a:pt x="27461" y="101"/>
                    <a:pt x="31568" y="101"/>
                  </a:cubicBezTo>
                  <a:cubicBezTo>
                    <a:pt x="37859" y="101"/>
                    <a:pt x="43709" y="1426"/>
                    <a:pt x="49116" y="4078"/>
                  </a:cubicBezTo>
                  <a:cubicBezTo>
                    <a:pt x="54523" y="6730"/>
                    <a:pt x="58813" y="10486"/>
                    <a:pt x="61984" y="15348"/>
                  </a:cubicBezTo>
                  <a:cubicBezTo>
                    <a:pt x="65156" y="20209"/>
                    <a:pt x="66741" y="25889"/>
                    <a:pt x="66741" y="32389"/>
                  </a:cubicBezTo>
                  <a:cubicBezTo>
                    <a:pt x="66741" y="37172"/>
                    <a:pt x="65689" y="41708"/>
                    <a:pt x="63583" y="45998"/>
                  </a:cubicBezTo>
                  <a:cubicBezTo>
                    <a:pt x="61477" y="50287"/>
                    <a:pt x="58800" y="54187"/>
                    <a:pt x="55550" y="57696"/>
                  </a:cubicBezTo>
                  <a:cubicBezTo>
                    <a:pt x="52300" y="61206"/>
                    <a:pt x="48128" y="65183"/>
                    <a:pt x="43032" y="69629"/>
                  </a:cubicBezTo>
                  <a:cubicBezTo>
                    <a:pt x="37937" y="74074"/>
                    <a:pt x="34584" y="77051"/>
                    <a:pt x="32972" y="78559"/>
                  </a:cubicBezTo>
                  <a:lnTo>
                    <a:pt x="14254" y="96496"/>
                  </a:lnTo>
                  <a:lnTo>
                    <a:pt x="30164" y="96496"/>
                  </a:lnTo>
                  <a:cubicBezTo>
                    <a:pt x="37911" y="96496"/>
                    <a:pt x="44397" y="96431"/>
                    <a:pt x="49623" y="96301"/>
                  </a:cubicBezTo>
                  <a:cubicBezTo>
                    <a:pt x="54848" y="96171"/>
                    <a:pt x="57617" y="95950"/>
                    <a:pt x="57929" y="95638"/>
                  </a:cubicBezTo>
                  <a:cubicBezTo>
                    <a:pt x="59228" y="94287"/>
                    <a:pt x="60554" y="89243"/>
                    <a:pt x="61906" y="80508"/>
                  </a:cubicBezTo>
                  <a:lnTo>
                    <a:pt x="66741" y="80508"/>
                  </a:lnTo>
                  <a:lnTo>
                    <a:pt x="62062" y="109833"/>
                  </a:lnTo>
                  <a:lnTo>
                    <a:pt x="918" y="109833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022068F7-05AD-3FBA-3102-18747889B6C6}"/>
                </a:ext>
              </a:extLst>
            </p:cNvPr>
            <p:cNvSpPr/>
            <p:nvPr/>
          </p:nvSpPr>
          <p:spPr>
            <a:xfrm>
              <a:off x="5155068" y="2497502"/>
              <a:ext cx="72998" cy="109732"/>
            </a:xfrm>
            <a:custGeom>
              <a:avLst/>
              <a:gdLst>
                <a:gd name="csX0" fmla="*/ 918 w 72998"/>
                <a:gd name="csY0" fmla="*/ 82614 h 109732"/>
                <a:gd name="csX1" fmla="*/ 918 w 72998"/>
                <a:gd name="csY1" fmla="*/ 76843 h 109732"/>
                <a:gd name="csX2" fmla="*/ 51845 w 72998"/>
                <a:gd name="csY2" fmla="*/ 959 h 109732"/>
                <a:gd name="csX3" fmla="*/ 53483 w 72998"/>
                <a:gd name="csY3" fmla="*/ 101 h 109732"/>
                <a:gd name="csX4" fmla="*/ 55901 w 72998"/>
                <a:gd name="csY4" fmla="*/ 101 h 109732"/>
                <a:gd name="csX5" fmla="*/ 57772 w 72998"/>
                <a:gd name="csY5" fmla="*/ 1972 h 109732"/>
                <a:gd name="csX6" fmla="*/ 57772 w 72998"/>
                <a:gd name="csY6" fmla="*/ 76843 h 109732"/>
                <a:gd name="csX7" fmla="*/ 73917 w 72998"/>
                <a:gd name="csY7" fmla="*/ 76843 h 109732"/>
                <a:gd name="csX8" fmla="*/ 73917 w 72998"/>
                <a:gd name="csY8" fmla="*/ 82614 h 109732"/>
                <a:gd name="csX9" fmla="*/ 57772 w 72998"/>
                <a:gd name="csY9" fmla="*/ 82614 h 109732"/>
                <a:gd name="csX10" fmla="*/ 57772 w 72998"/>
                <a:gd name="csY10" fmla="*/ 98836 h 109732"/>
                <a:gd name="csX11" fmla="*/ 62608 w 72998"/>
                <a:gd name="csY11" fmla="*/ 103125 h 109732"/>
                <a:gd name="csX12" fmla="*/ 73760 w 72998"/>
                <a:gd name="csY12" fmla="*/ 104061 h 109732"/>
                <a:gd name="csX13" fmla="*/ 73760 w 72998"/>
                <a:gd name="csY13" fmla="*/ 109833 h 109732"/>
                <a:gd name="csX14" fmla="*/ 28370 w 72998"/>
                <a:gd name="csY14" fmla="*/ 109833 h 109732"/>
                <a:gd name="csX15" fmla="*/ 28370 w 72998"/>
                <a:gd name="csY15" fmla="*/ 104061 h 109732"/>
                <a:gd name="csX16" fmla="*/ 39601 w 72998"/>
                <a:gd name="csY16" fmla="*/ 103125 h 109732"/>
                <a:gd name="csX17" fmla="*/ 44436 w 72998"/>
                <a:gd name="csY17" fmla="*/ 98836 h 109732"/>
                <a:gd name="csX18" fmla="*/ 44436 w 72998"/>
                <a:gd name="csY18" fmla="*/ 82614 h 109732"/>
                <a:gd name="csX19" fmla="*/ 918 w 72998"/>
                <a:gd name="csY19" fmla="*/ 82614 h 109732"/>
                <a:gd name="csX20" fmla="*/ 6377 w 72998"/>
                <a:gd name="csY20" fmla="*/ 76843 h 109732"/>
                <a:gd name="csX21" fmla="*/ 45372 w 72998"/>
                <a:gd name="csY21" fmla="*/ 76843 h 109732"/>
                <a:gd name="csX22" fmla="*/ 45372 w 72998"/>
                <a:gd name="csY22" fmla="*/ 18584 h 109732"/>
                <a:gd name="csX23" fmla="*/ 6377 w 72998"/>
                <a:gd name="csY23" fmla="*/ 76843 h 109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2998" h="109732">
                  <a:moveTo>
                    <a:pt x="918" y="82614"/>
                  </a:moveTo>
                  <a:lnTo>
                    <a:pt x="918" y="76843"/>
                  </a:lnTo>
                  <a:lnTo>
                    <a:pt x="51845" y="959"/>
                  </a:lnTo>
                  <a:cubicBezTo>
                    <a:pt x="52209" y="387"/>
                    <a:pt x="52755" y="101"/>
                    <a:pt x="53483" y="101"/>
                  </a:cubicBezTo>
                  <a:lnTo>
                    <a:pt x="55901" y="101"/>
                  </a:lnTo>
                  <a:cubicBezTo>
                    <a:pt x="57149" y="101"/>
                    <a:pt x="57772" y="724"/>
                    <a:pt x="57772" y="1972"/>
                  </a:cubicBezTo>
                  <a:lnTo>
                    <a:pt x="57772" y="76843"/>
                  </a:lnTo>
                  <a:lnTo>
                    <a:pt x="73917" y="76843"/>
                  </a:lnTo>
                  <a:lnTo>
                    <a:pt x="73917" y="82614"/>
                  </a:lnTo>
                  <a:lnTo>
                    <a:pt x="57772" y="82614"/>
                  </a:lnTo>
                  <a:lnTo>
                    <a:pt x="57772" y="98836"/>
                  </a:lnTo>
                  <a:cubicBezTo>
                    <a:pt x="57772" y="101072"/>
                    <a:pt x="59384" y="102501"/>
                    <a:pt x="62608" y="103125"/>
                  </a:cubicBezTo>
                  <a:cubicBezTo>
                    <a:pt x="65832" y="103749"/>
                    <a:pt x="69549" y="104061"/>
                    <a:pt x="73760" y="104061"/>
                  </a:cubicBezTo>
                  <a:lnTo>
                    <a:pt x="73760" y="109833"/>
                  </a:lnTo>
                  <a:lnTo>
                    <a:pt x="28370" y="109833"/>
                  </a:lnTo>
                  <a:lnTo>
                    <a:pt x="28370" y="104061"/>
                  </a:lnTo>
                  <a:cubicBezTo>
                    <a:pt x="32634" y="104061"/>
                    <a:pt x="36377" y="103749"/>
                    <a:pt x="39601" y="103125"/>
                  </a:cubicBezTo>
                  <a:cubicBezTo>
                    <a:pt x="42824" y="102501"/>
                    <a:pt x="44436" y="101072"/>
                    <a:pt x="44436" y="98836"/>
                  </a:cubicBezTo>
                  <a:lnTo>
                    <a:pt x="44436" y="82614"/>
                  </a:lnTo>
                  <a:lnTo>
                    <a:pt x="918" y="82614"/>
                  </a:lnTo>
                  <a:close/>
                  <a:moveTo>
                    <a:pt x="6377" y="76843"/>
                  </a:moveTo>
                  <a:lnTo>
                    <a:pt x="45372" y="76843"/>
                  </a:lnTo>
                  <a:lnTo>
                    <a:pt x="45372" y="18584"/>
                  </a:lnTo>
                  <a:lnTo>
                    <a:pt x="6377" y="76843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03B60228-D1B4-F62D-B702-4082825A4FE7}"/>
                </a:ext>
              </a:extLst>
            </p:cNvPr>
            <p:cNvSpPr/>
            <p:nvPr/>
          </p:nvSpPr>
          <p:spPr>
            <a:xfrm>
              <a:off x="5240129" y="2497502"/>
              <a:ext cx="69255" cy="113319"/>
            </a:xfrm>
            <a:custGeom>
              <a:avLst/>
              <a:gdLst>
                <a:gd name="csX0" fmla="*/ 35623 w 69255"/>
                <a:gd name="csY0" fmla="*/ 113420 h 113319"/>
                <a:gd name="csX1" fmla="*/ 8171 w 69255"/>
                <a:gd name="csY1" fmla="*/ 96808 h 113319"/>
                <a:gd name="csX2" fmla="*/ 918 w 69255"/>
                <a:gd name="csY2" fmla="*/ 57345 h 113319"/>
                <a:gd name="csX3" fmla="*/ 3530 w 69255"/>
                <a:gd name="csY3" fmla="*/ 30361 h 113319"/>
                <a:gd name="csX4" fmla="*/ 13903 w 69255"/>
                <a:gd name="csY4" fmla="*/ 8913 h 113319"/>
                <a:gd name="csX5" fmla="*/ 35623 w 69255"/>
                <a:gd name="csY5" fmla="*/ 101 h 113319"/>
                <a:gd name="csX6" fmla="*/ 53405 w 69255"/>
                <a:gd name="csY6" fmla="*/ 5404 h 113319"/>
                <a:gd name="csX7" fmla="*/ 63934 w 69255"/>
                <a:gd name="csY7" fmla="*/ 19130 h 113319"/>
                <a:gd name="csX8" fmla="*/ 68847 w 69255"/>
                <a:gd name="csY8" fmla="*/ 37146 h 113319"/>
                <a:gd name="csX9" fmla="*/ 70173 w 69255"/>
                <a:gd name="csY9" fmla="*/ 57345 h 113319"/>
                <a:gd name="csX10" fmla="*/ 67561 w 69255"/>
                <a:gd name="csY10" fmla="*/ 83823 h 113319"/>
                <a:gd name="csX11" fmla="*/ 57305 w 69255"/>
                <a:gd name="csY11" fmla="*/ 104802 h 113319"/>
                <a:gd name="csX12" fmla="*/ 35623 w 69255"/>
                <a:gd name="csY12" fmla="*/ 113420 h 113319"/>
                <a:gd name="csX13" fmla="*/ 35623 w 69255"/>
                <a:gd name="csY13" fmla="*/ 109209 h 113319"/>
                <a:gd name="csX14" fmla="*/ 49311 w 69255"/>
                <a:gd name="csY14" fmla="*/ 99772 h 113319"/>
                <a:gd name="csX15" fmla="*/ 54848 w 69255"/>
                <a:gd name="csY15" fmla="*/ 78949 h 113319"/>
                <a:gd name="csX16" fmla="*/ 55901 w 69255"/>
                <a:gd name="csY16" fmla="*/ 54694 h 113319"/>
                <a:gd name="csX17" fmla="*/ 54848 w 69255"/>
                <a:gd name="csY17" fmla="*/ 31843 h 113319"/>
                <a:gd name="csX18" fmla="*/ 49350 w 69255"/>
                <a:gd name="csY18" fmla="*/ 12891 h 113319"/>
                <a:gd name="csX19" fmla="*/ 35623 w 69255"/>
                <a:gd name="csY19" fmla="*/ 4390 h 113319"/>
                <a:gd name="csX20" fmla="*/ 21780 w 69255"/>
                <a:gd name="csY20" fmla="*/ 12930 h 113319"/>
                <a:gd name="csX21" fmla="*/ 16243 w 69255"/>
                <a:gd name="csY21" fmla="*/ 31882 h 113319"/>
                <a:gd name="csX22" fmla="*/ 15190 w 69255"/>
                <a:gd name="csY22" fmla="*/ 54694 h 113319"/>
                <a:gd name="csX23" fmla="*/ 15619 w 69255"/>
                <a:gd name="csY23" fmla="*/ 71929 h 113319"/>
                <a:gd name="csX24" fmla="*/ 17998 w 69255"/>
                <a:gd name="csY24" fmla="*/ 88697 h 113319"/>
                <a:gd name="csX25" fmla="*/ 24237 w 69255"/>
                <a:gd name="csY25" fmla="*/ 103281 h 113319"/>
                <a:gd name="csX26" fmla="*/ 35623 w 69255"/>
                <a:gd name="csY26" fmla="*/ 109209 h 1133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69255" h="113319">
                  <a:moveTo>
                    <a:pt x="35623" y="113420"/>
                  </a:moveTo>
                  <a:cubicBezTo>
                    <a:pt x="22157" y="113420"/>
                    <a:pt x="13006" y="107883"/>
                    <a:pt x="8171" y="96808"/>
                  </a:cubicBezTo>
                  <a:cubicBezTo>
                    <a:pt x="3336" y="85734"/>
                    <a:pt x="918" y="72579"/>
                    <a:pt x="918" y="57345"/>
                  </a:cubicBezTo>
                  <a:cubicBezTo>
                    <a:pt x="918" y="47779"/>
                    <a:pt x="1789" y="38784"/>
                    <a:pt x="3530" y="30361"/>
                  </a:cubicBezTo>
                  <a:cubicBezTo>
                    <a:pt x="5272" y="21938"/>
                    <a:pt x="8730" y="14789"/>
                    <a:pt x="13903" y="8913"/>
                  </a:cubicBezTo>
                  <a:cubicBezTo>
                    <a:pt x="19077" y="3038"/>
                    <a:pt x="26317" y="101"/>
                    <a:pt x="35623" y="101"/>
                  </a:cubicBezTo>
                  <a:cubicBezTo>
                    <a:pt x="42850" y="101"/>
                    <a:pt x="48778" y="1868"/>
                    <a:pt x="53405" y="5404"/>
                  </a:cubicBezTo>
                  <a:cubicBezTo>
                    <a:pt x="58033" y="8939"/>
                    <a:pt x="61542" y="13515"/>
                    <a:pt x="63934" y="19130"/>
                  </a:cubicBezTo>
                  <a:cubicBezTo>
                    <a:pt x="66326" y="24745"/>
                    <a:pt x="67964" y="30751"/>
                    <a:pt x="68847" y="37146"/>
                  </a:cubicBezTo>
                  <a:cubicBezTo>
                    <a:pt x="69731" y="43541"/>
                    <a:pt x="70173" y="50274"/>
                    <a:pt x="70173" y="57345"/>
                  </a:cubicBezTo>
                  <a:cubicBezTo>
                    <a:pt x="70173" y="66756"/>
                    <a:pt x="69302" y="75582"/>
                    <a:pt x="67561" y="83823"/>
                  </a:cubicBezTo>
                  <a:cubicBezTo>
                    <a:pt x="65819" y="92064"/>
                    <a:pt x="62400" y="99057"/>
                    <a:pt x="57305" y="104802"/>
                  </a:cubicBezTo>
                  <a:cubicBezTo>
                    <a:pt x="52209" y="110547"/>
                    <a:pt x="44982" y="113420"/>
                    <a:pt x="35623" y="113420"/>
                  </a:cubicBezTo>
                  <a:close/>
                  <a:moveTo>
                    <a:pt x="35623" y="109209"/>
                  </a:moveTo>
                  <a:cubicBezTo>
                    <a:pt x="41759" y="109209"/>
                    <a:pt x="46321" y="106063"/>
                    <a:pt x="49311" y="99772"/>
                  </a:cubicBezTo>
                  <a:cubicBezTo>
                    <a:pt x="52300" y="93481"/>
                    <a:pt x="54146" y="86539"/>
                    <a:pt x="54848" y="78949"/>
                  </a:cubicBezTo>
                  <a:cubicBezTo>
                    <a:pt x="55550" y="71357"/>
                    <a:pt x="55901" y="63272"/>
                    <a:pt x="55901" y="54694"/>
                  </a:cubicBezTo>
                  <a:cubicBezTo>
                    <a:pt x="55901" y="46427"/>
                    <a:pt x="55550" y="38810"/>
                    <a:pt x="54848" y="31843"/>
                  </a:cubicBezTo>
                  <a:cubicBezTo>
                    <a:pt x="54146" y="24875"/>
                    <a:pt x="52313" y="18558"/>
                    <a:pt x="49350" y="12891"/>
                  </a:cubicBezTo>
                  <a:cubicBezTo>
                    <a:pt x="46386" y="7224"/>
                    <a:pt x="41811" y="4390"/>
                    <a:pt x="35623" y="4390"/>
                  </a:cubicBezTo>
                  <a:cubicBezTo>
                    <a:pt x="29384" y="4390"/>
                    <a:pt x="24770" y="7237"/>
                    <a:pt x="21780" y="12930"/>
                  </a:cubicBezTo>
                  <a:cubicBezTo>
                    <a:pt x="18791" y="18623"/>
                    <a:pt x="16945" y="24941"/>
                    <a:pt x="16243" y="31882"/>
                  </a:cubicBezTo>
                  <a:cubicBezTo>
                    <a:pt x="15541" y="38823"/>
                    <a:pt x="15190" y="46427"/>
                    <a:pt x="15190" y="54694"/>
                  </a:cubicBezTo>
                  <a:cubicBezTo>
                    <a:pt x="15190" y="60777"/>
                    <a:pt x="15333" y="66522"/>
                    <a:pt x="15619" y="71929"/>
                  </a:cubicBezTo>
                  <a:cubicBezTo>
                    <a:pt x="15905" y="77337"/>
                    <a:pt x="16698" y="82926"/>
                    <a:pt x="17998" y="88697"/>
                  </a:cubicBezTo>
                  <a:cubicBezTo>
                    <a:pt x="19298" y="94469"/>
                    <a:pt x="21377" y="99330"/>
                    <a:pt x="24237" y="103281"/>
                  </a:cubicBezTo>
                  <a:cubicBezTo>
                    <a:pt x="27097" y="107233"/>
                    <a:pt x="30892" y="109209"/>
                    <a:pt x="35623" y="109209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5" name="Freeform: Shape 624">
            <a:extLst>
              <a:ext uri="{FF2B5EF4-FFF2-40B4-BE49-F238E27FC236}">
                <a16:creationId xmlns:a16="http://schemas.microsoft.com/office/drawing/2014/main" id="{B72576F1-AA02-1293-193D-FC56CE0D09C7}"/>
              </a:ext>
            </a:extLst>
          </p:cNvPr>
          <p:cNvSpPr/>
          <p:nvPr/>
        </p:nvSpPr>
        <p:spPr>
          <a:xfrm>
            <a:off x="4678687" y="2940920"/>
            <a:ext cx="249699" cy="4991"/>
          </a:xfrm>
          <a:custGeom>
            <a:avLst/>
            <a:gdLst>
              <a:gd name="csX0" fmla="*/ 0 w 249699"/>
              <a:gd name="csY0" fmla="*/ 0 h 4991"/>
              <a:gd name="csX1" fmla="*/ 249700 w 249699"/>
              <a:gd name="csY1" fmla="*/ 0 h 499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49699" h="4991">
                <a:moveTo>
                  <a:pt x="0" y="0"/>
                </a:moveTo>
                <a:lnTo>
                  <a:pt x="249700" y="0"/>
                </a:lnTo>
              </a:path>
            </a:pathLst>
          </a:custGeom>
          <a:ln w="16620" cap="flat">
            <a:solidFill>
              <a:srgbClr val="F8C86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26" name="Freeform: Shape 625">
            <a:extLst>
              <a:ext uri="{FF2B5EF4-FFF2-40B4-BE49-F238E27FC236}">
                <a16:creationId xmlns:a16="http://schemas.microsoft.com/office/drawing/2014/main" id="{2D6EE862-938F-DA7E-1537-C1F5434F20E6}"/>
              </a:ext>
            </a:extLst>
          </p:cNvPr>
          <p:cNvSpPr/>
          <p:nvPr/>
        </p:nvSpPr>
        <p:spPr>
          <a:xfrm>
            <a:off x="4950234" y="3071236"/>
            <a:ext cx="117141" cy="116127"/>
          </a:xfrm>
          <a:custGeom>
            <a:avLst/>
            <a:gdLst>
              <a:gd name="csX0" fmla="*/ 55823 w 117141"/>
              <a:gd name="csY0" fmla="*/ 114553 h 116127"/>
              <a:gd name="csX1" fmla="*/ 16906 w 117141"/>
              <a:gd name="csY1" fmla="*/ 11216 h 116127"/>
              <a:gd name="csX2" fmla="*/ 11408 w 117141"/>
              <a:gd name="csY2" fmla="*/ 6849 h 116127"/>
              <a:gd name="csX3" fmla="*/ 918 w 117141"/>
              <a:gd name="csY3" fmla="*/ 5991 h 116127"/>
              <a:gd name="csX4" fmla="*/ 918 w 117141"/>
              <a:gd name="csY4" fmla="*/ 141 h 116127"/>
              <a:gd name="csX5" fmla="*/ 46230 w 117141"/>
              <a:gd name="csY5" fmla="*/ 141 h 116127"/>
              <a:gd name="csX6" fmla="*/ 46230 w 117141"/>
              <a:gd name="csY6" fmla="*/ 5991 h 116127"/>
              <a:gd name="csX7" fmla="*/ 32582 w 117141"/>
              <a:gd name="csY7" fmla="*/ 10202 h 116127"/>
              <a:gd name="csX8" fmla="*/ 32699 w 117141"/>
              <a:gd name="csY8" fmla="*/ 10631 h 116127"/>
              <a:gd name="csX9" fmla="*/ 32738 w 117141"/>
              <a:gd name="csY9" fmla="*/ 11216 h 116127"/>
              <a:gd name="csX10" fmla="*/ 64324 w 117141"/>
              <a:gd name="csY10" fmla="*/ 95211 h 116127"/>
              <a:gd name="csX11" fmla="*/ 94116 w 117141"/>
              <a:gd name="csY11" fmla="*/ 15661 h 116127"/>
              <a:gd name="csX12" fmla="*/ 94506 w 117141"/>
              <a:gd name="csY12" fmla="*/ 13712 h 116127"/>
              <a:gd name="csX13" fmla="*/ 90801 w 117141"/>
              <a:gd name="csY13" fmla="*/ 7823 h 116127"/>
              <a:gd name="csX14" fmla="*/ 82496 w 117141"/>
              <a:gd name="csY14" fmla="*/ 5991 h 116127"/>
              <a:gd name="csX15" fmla="*/ 82496 w 117141"/>
              <a:gd name="csY15" fmla="*/ 141 h 116127"/>
              <a:gd name="csX16" fmla="*/ 118059 w 117141"/>
              <a:gd name="csY16" fmla="*/ 141 h 116127"/>
              <a:gd name="csX17" fmla="*/ 118059 w 117141"/>
              <a:gd name="csY17" fmla="*/ 5991 h 116127"/>
              <a:gd name="csX18" fmla="*/ 107140 w 117141"/>
              <a:gd name="csY18" fmla="*/ 8252 h 116127"/>
              <a:gd name="csX19" fmla="*/ 100433 w 117141"/>
              <a:gd name="csY19" fmla="*/ 15661 h 116127"/>
              <a:gd name="csX20" fmla="*/ 63154 w 117141"/>
              <a:gd name="csY20" fmla="*/ 114553 h 116127"/>
              <a:gd name="csX21" fmla="*/ 60502 w 117141"/>
              <a:gd name="csY21" fmla="*/ 116268 h 116127"/>
              <a:gd name="csX22" fmla="*/ 58474 w 117141"/>
              <a:gd name="csY22" fmla="*/ 116268 h 116127"/>
              <a:gd name="csX23" fmla="*/ 55823 w 117141"/>
              <a:gd name="csY23" fmla="*/ 114553 h 1161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17141" h="116127">
                <a:moveTo>
                  <a:pt x="55823" y="114553"/>
                </a:moveTo>
                <a:lnTo>
                  <a:pt x="16906" y="11216"/>
                </a:lnTo>
                <a:cubicBezTo>
                  <a:pt x="15970" y="8876"/>
                  <a:pt x="14137" y="7420"/>
                  <a:pt x="11408" y="6849"/>
                </a:cubicBezTo>
                <a:cubicBezTo>
                  <a:pt x="8678" y="6277"/>
                  <a:pt x="5181" y="5991"/>
                  <a:pt x="918" y="5991"/>
                </a:cubicBezTo>
                <a:lnTo>
                  <a:pt x="918" y="141"/>
                </a:lnTo>
                <a:lnTo>
                  <a:pt x="46230" y="141"/>
                </a:lnTo>
                <a:lnTo>
                  <a:pt x="46230" y="5991"/>
                </a:lnTo>
                <a:cubicBezTo>
                  <a:pt x="37131" y="5991"/>
                  <a:pt x="32582" y="7394"/>
                  <a:pt x="32582" y="10202"/>
                </a:cubicBezTo>
                <a:cubicBezTo>
                  <a:pt x="32634" y="10358"/>
                  <a:pt x="32673" y="10501"/>
                  <a:pt x="32699" y="10631"/>
                </a:cubicBezTo>
                <a:cubicBezTo>
                  <a:pt x="32725" y="10761"/>
                  <a:pt x="32738" y="10956"/>
                  <a:pt x="32738" y="11216"/>
                </a:cubicBezTo>
                <a:lnTo>
                  <a:pt x="64324" y="95211"/>
                </a:lnTo>
                <a:lnTo>
                  <a:pt x="94116" y="15661"/>
                </a:lnTo>
                <a:cubicBezTo>
                  <a:pt x="94376" y="15245"/>
                  <a:pt x="94506" y="14595"/>
                  <a:pt x="94506" y="13712"/>
                </a:cubicBezTo>
                <a:cubicBezTo>
                  <a:pt x="94506" y="11008"/>
                  <a:pt x="93271" y="9045"/>
                  <a:pt x="90801" y="7823"/>
                </a:cubicBezTo>
                <a:cubicBezTo>
                  <a:pt x="88332" y="6601"/>
                  <a:pt x="85563" y="5991"/>
                  <a:pt x="82496" y="5991"/>
                </a:cubicBezTo>
                <a:lnTo>
                  <a:pt x="82496" y="141"/>
                </a:lnTo>
                <a:lnTo>
                  <a:pt x="118059" y="141"/>
                </a:lnTo>
                <a:lnTo>
                  <a:pt x="118059" y="5991"/>
                </a:lnTo>
                <a:cubicBezTo>
                  <a:pt x="113900" y="5991"/>
                  <a:pt x="110260" y="6744"/>
                  <a:pt x="107140" y="8252"/>
                </a:cubicBezTo>
                <a:cubicBezTo>
                  <a:pt x="104021" y="9760"/>
                  <a:pt x="101785" y="12230"/>
                  <a:pt x="100433" y="15661"/>
                </a:cubicBezTo>
                <a:lnTo>
                  <a:pt x="63154" y="114553"/>
                </a:lnTo>
                <a:cubicBezTo>
                  <a:pt x="62842" y="115696"/>
                  <a:pt x="61958" y="116268"/>
                  <a:pt x="60502" y="116268"/>
                </a:cubicBezTo>
                <a:lnTo>
                  <a:pt x="58474" y="116268"/>
                </a:lnTo>
                <a:cubicBezTo>
                  <a:pt x="57019" y="116268"/>
                  <a:pt x="56135" y="115696"/>
                  <a:pt x="55823" y="114553"/>
                </a:cubicBez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627" name="Graphic 10">
            <a:extLst>
              <a:ext uri="{FF2B5EF4-FFF2-40B4-BE49-F238E27FC236}">
                <a16:creationId xmlns:a16="http://schemas.microsoft.com/office/drawing/2014/main" id="{73F206B0-D470-1AA7-69AC-C1944257E333}"/>
              </a:ext>
            </a:extLst>
          </p:cNvPr>
          <p:cNvGrpSpPr/>
          <p:nvPr/>
        </p:nvGrpSpPr>
        <p:grpSpPr>
          <a:xfrm>
            <a:off x="5076188" y="3067649"/>
            <a:ext cx="262777" cy="119714"/>
            <a:chOff x="5076188" y="2694033"/>
            <a:chExt cx="262777" cy="119714"/>
          </a:xfrm>
          <a:solidFill>
            <a:srgbClr val="000000"/>
          </a:solidFill>
        </p:grpSpPr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CABC5B73-4CC1-92A4-A8FC-D2CC1A5F4723}"/>
                </a:ext>
              </a:extLst>
            </p:cNvPr>
            <p:cNvSpPr/>
            <p:nvPr/>
          </p:nvSpPr>
          <p:spPr>
            <a:xfrm>
              <a:off x="5076188" y="2697620"/>
              <a:ext cx="50849" cy="112539"/>
            </a:xfrm>
            <a:custGeom>
              <a:avLst/>
              <a:gdLst>
                <a:gd name="csX0" fmla="*/ 918 w 50849"/>
                <a:gd name="csY0" fmla="*/ 112681 h 112539"/>
                <a:gd name="csX1" fmla="*/ 918 w 50849"/>
                <a:gd name="csY1" fmla="*/ 106909 h 112539"/>
                <a:gd name="csX2" fmla="*/ 18700 w 50849"/>
                <a:gd name="csY2" fmla="*/ 101684 h 112539"/>
                <a:gd name="csX3" fmla="*/ 18700 w 50849"/>
                <a:gd name="csY3" fmla="*/ 11216 h 112539"/>
                <a:gd name="csX4" fmla="*/ 918 w 50849"/>
                <a:gd name="csY4" fmla="*/ 5991 h 112539"/>
                <a:gd name="csX5" fmla="*/ 918 w 50849"/>
                <a:gd name="csY5" fmla="*/ 141 h 112539"/>
                <a:gd name="csX6" fmla="*/ 51767 w 50849"/>
                <a:gd name="csY6" fmla="*/ 141 h 112539"/>
                <a:gd name="csX7" fmla="*/ 51767 w 50849"/>
                <a:gd name="csY7" fmla="*/ 5991 h 112539"/>
                <a:gd name="csX8" fmla="*/ 34064 w 50849"/>
                <a:gd name="csY8" fmla="*/ 11216 h 112539"/>
                <a:gd name="csX9" fmla="*/ 34064 w 50849"/>
                <a:gd name="csY9" fmla="*/ 101684 h 112539"/>
                <a:gd name="csX10" fmla="*/ 51767 w 50849"/>
                <a:gd name="csY10" fmla="*/ 106909 h 112539"/>
                <a:gd name="csX11" fmla="*/ 51767 w 50849"/>
                <a:gd name="csY11" fmla="*/ 112681 h 112539"/>
                <a:gd name="csX12" fmla="*/ 918 w 50849"/>
                <a:gd name="csY12" fmla="*/ 112681 h 1125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0849" h="112539">
                  <a:moveTo>
                    <a:pt x="918" y="112681"/>
                  </a:moveTo>
                  <a:lnTo>
                    <a:pt x="918" y="106909"/>
                  </a:lnTo>
                  <a:cubicBezTo>
                    <a:pt x="12772" y="106909"/>
                    <a:pt x="18700" y="105168"/>
                    <a:pt x="18700" y="101684"/>
                  </a:cubicBezTo>
                  <a:lnTo>
                    <a:pt x="18700" y="11216"/>
                  </a:lnTo>
                  <a:cubicBezTo>
                    <a:pt x="18700" y="7732"/>
                    <a:pt x="12772" y="5991"/>
                    <a:pt x="918" y="5991"/>
                  </a:cubicBezTo>
                  <a:lnTo>
                    <a:pt x="918" y="141"/>
                  </a:lnTo>
                  <a:lnTo>
                    <a:pt x="51767" y="141"/>
                  </a:lnTo>
                  <a:lnTo>
                    <a:pt x="51767" y="5991"/>
                  </a:lnTo>
                  <a:cubicBezTo>
                    <a:pt x="39965" y="5991"/>
                    <a:pt x="34064" y="7732"/>
                    <a:pt x="34064" y="11216"/>
                  </a:cubicBezTo>
                  <a:lnTo>
                    <a:pt x="34064" y="101684"/>
                  </a:lnTo>
                  <a:cubicBezTo>
                    <a:pt x="34064" y="105168"/>
                    <a:pt x="39965" y="106909"/>
                    <a:pt x="51767" y="106909"/>
                  </a:cubicBezTo>
                  <a:lnTo>
                    <a:pt x="51767" y="112681"/>
                  </a:lnTo>
                  <a:lnTo>
                    <a:pt x="918" y="112681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644CC046-807A-90DB-5B1E-748E65B99549}"/>
                </a:ext>
              </a:extLst>
            </p:cNvPr>
            <p:cNvSpPr/>
            <p:nvPr/>
          </p:nvSpPr>
          <p:spPr>
            <a:xfrm>
              <a:off x="5137049" y="2697620"/>
              <a:ext cx="113163" cy="112539"/>
            </a:xfrm>
            <a:custGeom>
              <a:avLst/>
              <a:gdLst>
                <a:gd name="csX0" fmla="*/ 918 w 113163"/>
                <a:gd name="csY0" fmla="*/ 112681 h 112539"/>
                <a:gd name="csX1" fmla="*/ 918 w 113163"/>
                <a:gd name="csY1" fmla="*/ 106909 h 112539"/>
                <a:gd name="csX2" fmla="*/ 17920 w 113163"/>
                <a:gd name="csY2" fmla="*/ 97161 h 112539"/>
                <a:gd name="csX3" fmla="*/ 17920 w 113163"/>
                <a:gd name="csY3" fmla="*/ 6926 h 112539"/>
                <a:gd name="csX4" fmla="*/ 918 w 113163"/>
                <a:gd name="csY4" fmla="*/ 5991 h 112539"/>
                <a:gd name="csX5" fmla="*/ 918 w 113163"/>
                <a:gd name="csY5" fmla="*/ 141 h 112539"/>
                <a:gd name="csX6" fmla="*/ 32426 w 113163"/>
                <a:gd name="csY6" fmla="*/ 141 h 112539"/>
                <a:gd name="csX7" fmla="*/ 33596 w 113163"/>
                <a:gd name="csY7" fmla="*/ 843 h 112539"/>
                <a:gd name="csX8" fmla="*/ 91855 w 113163"/>
                <a:gd name="csY8" fmla="*/ 86632 h 112539"/>
                <a:gd name="csX9" fmla="*/ 91855 w 113163"/>
                <a:gd name="csY9" fmla="*/ 15661 h 112539"/>
                <a:gd name="csX10" fmla="*/ 74930 w 113163"/>
                <a:gd name="csY10" fmla="*/ 5991 h 112539"/>
                <a:gd name="csX11" fmla="*/ 74930 w 113163"/>
                <a:gd name="csY11" fmla="*/ 141 h 112539"/>
                <a:gd name="csX12" fmla="*/ 114082 w 113163"/>
                <a:gd name="csY12" fmla="*/ 141 h 112539"/>
                <a:gd name="csX13" fmla="*/ 114082 w 113163"/>
                <a:gd name="csY13" fmla="*/ 5991 h 112539"/>
                <a:gd name="csX14" fmla="*/ 97158 w 113163"/>
                <a:gd name="csY14" fmla="*/ 15661 h 112539"/>
                <a:gd name="csX15" fmla="*/ 97158 w 113163"/>
                <a:gd name="csY15" fmla="*/ 111199 h 112539"/>
                <a:gd name="csX16" fmla="*/ 96534 w 113163"/>
                <a:gd name="csY16" fmla="*/ 112213 h 112539"/>
                <a:gd name="csX17" fmla="*/ 95520 w 113163"/>
                <a:gd name="csY17" fmla="*/ 112681 h 112539"/>
                <a:gd name="csX18" fmla="*/ 93492 w 113163"/>
                <a:gd name="csY18" fmla="*/ 112681 h 112539"/>
                <a:gd name="csX19" fmla="*/ 92400 w 113163"/>
                <a:gd name="csY19" fmla="*/ 112057 h 112539"/>
                <a:gd name="csX20" fmla="*/ 23223 w 113163"/>
                <a:gd name="csY20" fmla="*/ 10202 h 112539"/>
                <a:gd name="csX21" fmla="*/ 23223 w 113163"/>
                <a:gd name="csY21" fmla="*/ 97161 h 112539"/>
                <a:gd name="csX22" fmla="*/ 40147 w 113163"/>
                <a:gd name="csY22" fmla="*/ 106909 h 112539"/>
                <a:gd name="csX23" fmla="*/ 40147 w 113163"/>
                <a:gd name="csY23" fmla="*/ 112681 h 112539"/>
                <a:gd name="csX24" fmla="*/ 918 w 113163"/>
                <a:gd name="csY24" fmla="*/ 112681 h 1125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13163" h="112539">
                  <a:moveTo>
                    <a:pt x="918" y="112681"/>
                  </a:moveTo>
                  <a:lnTo>
                    <a:pt x="918" y="106909"/>
                  </a:lnTo>
                  <a:cubicBezTo>
                    <a:pt x="12253" y="106909"/>
                    <a:pt x="17920" y="103660"/>
                    <a:pt x="17920" y="97161"/>
                  </a:cubicBezTo>
                  <a:lnTo>
                    <a:pt x="17920" y="6926"/>
                  </a:lnTo>
                  <a:cubicBezTo>
                    <a:pt x="14280" y="6303"/>
                    <a:pt x="8613" y="5991"/>
                    <a:pt x="918" y="5991"/>
                  </a:cubicBezTo>
                  <a:lnTo>
                    <a:pt x="918" y="141"/>
                  </a:lnTo>
                  <a:lnTo>
                    <a:pt x="32426" y="141"/>
                  </a:lnTo>
                  <a:cubicBezTo>
                    <a:pt x="32998" y="141"/>
                    <a:pt x="33388" y="375"/>
                    <a:pt x="33596" y="843"/>
                  </a:cubicBezTo>
                  <a:lnTo>
                    <a:pt x="91855" y="86632"/>
                  </a:lnTo>
                  <a:lnTo>
                    <a:pt x="91855" y="15661"/>
                  </a:lnTo>
                  <a:cubicBezTo>
                    <a:pt x="91855" y="9214"/>
                    <a:pt x="86213" y="5991"/>
                    <a:pt x="74930" y="5991"/>
                  </a:cubicBezTo>
                  <a:lnTo>
                    <a:pt x="74930" y="141"/>
                  </a:lnTo>
                  <a:lnTo>
                    <a:pt x="114082" y="141"/>
                  </a:lnTo>
                  <a:lnTo>
                    <a:pt x="114082" y="5991"/>
                  </a:lnTo>
                  <a:cubicBezTo>
                    <a:pt x="102799" y="5991"/>
                    <a:pt x="97158" y="9214"/>
                    <a:pt x="97158" y="15661"/>
                  </a:cubicBezTo>
                  <a:lnTo>
                    <a:pt x="97158" y="111199"/>
                  </a:lnTo>
                  <a:cubicBezTo>
                    <a:pt x="97158" y="111563"/>
                    <a:pt x="96950" y="111901"/>
                    <a:pt x="96534" y="112213"/>
                  </a:cubicBezTo>
                  <a:cubicBezTo>
                    <a:pt x="96118" y="112525"/>
                    <a:pt x="95780" y="112681"/>
                    <a:pt x="95520" y="112681"/>
                  </a:cubicBezTo>
                  <a:lnTo>
                    <a:pt x="93492" y="112681"/>
                  </a:lnTo>
                  <a:cubicBezTo>
                    <a:pt x="92972" y="112681"/>
                    <a:pt x="92608" y="112473"/>
                    <a:pt x="92400" y="112057"/>
                  </a:cubicBezTo>
                  <a:lnTo>
                    <a:pt x="23223" y="10202"/>
                  </a:lnTo>
                  <a:lnTo>
                    <a:pt x="23223" y="97161"/>
                  </a:lnTo>
                  <a:cubicBezTo>
                    <a:pt x="23223" y="103660"/>
                    <a:pt x="28865" y="106909"/>
                    <a:pt x="40147" y="106909"/>
                  </a:cubicBezTo>
                  <a:lnTo>
                    <a:pt x="40147" y="112681"/>
                  </a:lnTo>
                  <a:lnTo>
                    <a:pt x="918" y="112681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1EAAA6FC-CD57-6621-2433-62FDE55F3F61}"/>
                </a:ext>
              </a:extLst>
            </p:cNvPr>
            <p:cNvSpPr/>
            <p:nvPr/>
          </p:nvSpPr>
          <p:spPr>
            <a:xfrm>
              <a:off x="5266045" y="2694033"/>
              <a:ext cx="72920" cy="119714"/>
            </a:xfrm>
            <a:custGeom>
              <a:avLst/>
              <a:gdLst>
                <a:gd name="csX0" fmla="*/ 918 w 72920"/>
                <a:gd name="csY0" fmla="*/ 118608 h 119714"/>
                <a:gd name="csX1" fmla="*/ 918 w 72920"/>
                <a:gd name="csY1" fmla="*/ 80159 h 119714"/>
                <a:gd name="csX2" fmla="*/ 2322 w 72920"/>
                <a:gd name="csY2" fmla="*/ 78833 h 119714"/>
                <a:gd name="csX3" fmla="*/ 4349 w 72920"/>
                <a:gd name="csY3" fmla="*/ 78833 h 119714"/>
                <a:gd name="csX4" fmla="*/ 5207 w 72920"/>
                <a:gd name="csY4" fmla="*/ 79262 h 119714"/>
                <a:gd name="csX5" fmla="*/ 5597 w 72920"/>
                <a:gd name="csY5" fmla="*/ 80159 h 119714"/>
                <a:gd name="csX6" fmla="*/ 15619 w 72920"/>
                <a:gd name="csY6" fmla="*/ 105193 h 119714"/>
                <a:gd name="csX7" fmla="*/ 41941 w 72920"/>
                <a:gd name="csY7" fmla="*/ 114085 h 119714"/>
                <a:gd name="csX8" fmla="*/ 52469 w 72920"/>
                <a:gd name="csY8" fmla="*/ 110809 h 119714"/>
                <a:gd name="csX9" fmla="*/ 59996 w 72920"/>
                <a:gd name="csY9" fmla="*/ 102152 h 119714"/>
                <a:gd name="csX10" fmla="*/ 62686 w 72920"/>
                <a:gd name="csY10" fmla="*/ 91077 h 119714"/>
                <a:gd name="csX11" fmla="*/ 60659 w 72920"/>
                <a:gd name="csY11" fmla="*/ 81407 h 119714"/>
                <a:gd name="csX12" fmla="*/ 54848 w 72920"/>
                <a:gd name="csY12" fmla="*/ 73257 h 119714"/>
                <a:gd name="csX13" fmla="*/ 46308 w 72920"/>
                <a:gd name="csY13" fmla="*/ 68616 h 119714"/>
                <a:gd name="csX14" fmla="*/ 24939 w 72920"/>
                <a:gd name="csY14" fmla="*/ 63391 h 119714"/>
                <a:gd name="csX15" fmla="*/ 7625 w 72920"/>
                <a:gd name="csY15" fmla="*/ 51887 h 119714"/>
                <a:gd name="csX16" fmla="*/ 918 w 72920"/>
                <a:gd name="csY16" fmla="*/ 32273 h 119714"/>
                <a:gd name="csX17" fmla="*/ 5246 w 72920"/>
                <a:gd name="csY17" fmla="*/ 16285 h 119714"/>
                <a:gd name="csX18" fmla="*/ 16945 w 72920"/>
                <a:gd name="csY18" fmla="*/ 4469 h 119714"/>
                <a:gd name="csX19" fmla="*/ 32816 w 72920"/>
                <a:gd name="csY19" fmla="*/ 141 h 119714"/>
                <a:gd name="csX20" fmla="*/ 59020 w 72920"/>
                <a:gd name="csY20" fmla="*/ 11293 h 119714"/>
                <a:gd name="csX21" fmla="*/ 65806 w 72920"/>
                <a:gd name="csY21" fmla="*/ 609 h 119714"/>
                <a:gd name="csX22" fmla="*/ 66898 w 72920"/>
                <a:gd name="csY22" fmla="*/ 141 h 119714"/>
                <a:gd name="csX23" fmla="*/ 68067 w 72920"/>
                <a:gd name="csY23" fmla="*/ 141 h 119714"/>
                <a:gd name="csX24" fmla="*/ 68964 w 72920"/>
                <a:gd name="csY24" fmla="*/ 492 h 119714"/>
                <a:gd name="csX25" fmla="*/ 69393 w 72920"/>
                <a:gd name="csY25" fmla="*/ 1467 h 119714"/>
                <a:gd name="csX26" fmla="*/ 69393 w 72920"/>
                <a:gd name="csY26" fmla="*/ 39682 h 119714"/>
                <a:gd name="csX27" fmla="*/ 68067 w 72920"/>
                <a:gd name="csY27" fmla="*/ 41164 h 119714"/>
                <a:gd name="csX28" fmla="*/ 66118 w 72920"/>
                <a:gd name="csY28" fmla="*/ 41164 h 119714"/>
                <a:gd name="csX29" fmla="*/ 64558 w 72920"/>
                <a:gd name="csY29" fmla="*/ 39682 h 119714"/>
                <a:gd name="csX30" fmla="*/ 63154 w 72920"/>
                <a:gd name="csY30" fmla="*/ 30557 h 119714"/>
                <a:gd name="csX31" fmla="*/ 59254 w 72920"/>
                <a:gd name="csY31" fmla="*/ 20964 h 119714"/>
                <a:gd name="csX32" fmla="*/ 53873 w 72920"/>
                <a:gd name="csY32" fmla="*/ 13477 h 119714"/>
                <a:gd name="csX33" fmla="*/ 32816 w 72920"/>
                <a:gd name="csY33" fmla="*/ 5444 h 119714"/>
                <a:gd name="csX34" fmla="*/ 22443 w 72920"/>
                <a:gd name="csY34" fmla="*/ 8291 h 119714"/>
                <a:gd name="csX35" fmla="*/ 14878 w 72920"/>
                <a:gd name="csY35" fmla="*/ 16051 h 119714"/>
                <a:gd name="csX36" fmla="*/ 12071 w 72920"/>
                <a:gd name="csY36" fmla="*/ 26346 h 119714"/>
                <a:gd name="csX37" fmla="*/ 16438 w 72920"/>
                <a:gd name="csY37" fmla="*/ 39175 h 119714"/>
                <a:gd name="csX38" fmla="*/ 27903 w 72920"/>
                <a:gd name="csY38" fmla="*/ 46779 h 119714"/>
                <a:gd name="csX39" fmla="*/ 49272 w 72920"/>
                <a:gd name="csY39" fmla="*/ 52004 h 119714"/>
                <a:gd name="csX40" fmla="*/ 59293 w 72920"/>
                <a:gd name="csY40" fmla="*/ 56645 h 119714"/>
                <a:gd name="csX41" fmla="*/ 67171 w 72920"/>
                <a:gd name="csY41" fmla="*/ 64405 h 119714"/>
                <a:gd name="csX42" fmla="*/ 72084 w 72920"/>
                <a:gd name="csY42" fmla="*/ 74270 h 119714"/>
                <a:gd name="csX43" fmla="*/ 73839 w 72920"/>
                <a:gd name="csY43" fmla="*/ 85462 h 119714"/>
                <a:gd name="csX44" fmla="*/ 69744 w 72920"/>
                <a:gd name="csY44" fmla="*/ 102308 h 119714"/>
                <a:gd name="csX45" fmla="*/ 58202 w 72920"/>
                <a:gd name="csY45" fmla="*/ 115059 h 119714"/>
                <a:gd name="csX46" fmla="*/ 41941 w 72920"/>
                <a:gd name="csY46" fmla="*/ 119856 h 119714"/>
                <a:gd name="csX47" fmla="*/ 30710 w 72920"/>
                <a:gd name="csY47" fmla="*/ 118647 h 119714"/>
                <a:gd name="csX48" fmla="*/ 20182 w 72920"/>
                <a:gd name="csY48" fmla="*/ 114981 h 119714"/>
                <a:gd name="csX49" fmla="*/ 11447 w 72920"/>
                <a:gd name="csY49" fmla="*/ 108547 h 119714"/>
                <a:gd name="csX50" fmla="*/ 4506 w 72920"/>
                <a:gd name="csY50" fmla="*/ 119388 h 119714"/>
                <a:gd name="csX51" fmla="*/ 3336 w 72920"/>
                <a:gd name="csY51" fmla="*/ 119856 h 119714"/>
                <a:gd name="csX52" fmla="*/ 2322 w 72920"/>
                <a:gd name="csY52" fmla="*/ 119856 h 119714"/>
                <a:gd name="csX53" fmla="*/ 918 w 72920"/>
                <a:gd name="csY53" fmla="*/ 118608 h 1197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72920" h="119714">
                  <a:moveTo>
                    <a:pt x="918" y="118608"/>
                  </a:moveTo>
                  <a:lnTo>
                    <a:pt x="918" y="80159"/>
                  </a:lnTo>
                  <a:cubicBezTo>
                    <a:pt x="918" y="79275"/>
                    <a:pt x="1386" y="78833"/>
                    <a:pt x="2322" y="78833"/>
                  </a:cubicBezTo>
                  <a:lnTo>
                    <a:pt x="4349" y="78833"/>
                  </a:lnTo>
                  <a:cubicBezTo>
                    <a:pt x="4662" y="78833"/>
                    <a:pt x="4948" y="78976"/>
                    <a:pt x="5207" y="79262"/>
                  </a:cubicBezTo>
                  <a:cubicBezTo>
                    <a:pt x="5467" y="79548"/>
                    <a:pt x="5597" y="79847"/>
                    <a:pt x="5597" y="80159"/>
                  </a:cubicBezTo>
                  <a:cubicBezTo>
                    <a:pt x="5597" y="90921"/>
                    <a:pt x="8938" y="99266"/>
                    <a:pt x="15619" y="105193"/>
                  </a:cubicBezTo>
                  <a:cubicBezTo>
                    <a:pt x="22300" y="111121"/>
                    <a:pt x="31074" y="114085"/>
                    <a:pt x="41941" y="114085"/>
                  </a:cubicBezTo>
                  <a:cubicBezTo>
                    <a:pt x="45736" y="114085"/>
                    <a:pt x="49246" y="112993"/>
                    <a:pt x="52469" y="110809"/>
                  </a:cubicBezTo>
                  <a:cubicBezTo>
                    <a:pt x="55693" y="108625"/>
                    <a:pt x="58202" y="105740"/>
                    <a:pt x="59996" y="102152"/>
                  </a:cubicBezTo>
                  <a:cubicBezTo>
                    <a:pt x="61789" y="98564"/>
                    <a:pt x="62686" y="94873"/>
                    <a:pt x="62686" y="91077"/>
                  </a:cubicBezTo>
                  <a:cubicBezTo>
                    <a:pt x="62686" y="87750"/>
                    <a:pt x="62010" y="84526"/>
                    <a:pt x="60659" y="81407"/>
                  </a:cubicBezTo>
                  <a:cubicBezTo>
                    <a:pt x="59307" y="78287"/>
                    <a:pt x="57370" y="75570"/>
                    <a:pt x="54848" y="73257"/>
                  </a:cubicBezTo>
                  <a:cubicBezTo>
                    <a:pt x="52326" y="70943"/>
                    <a:pt x="49480" y="69396"/>
                    <a:pt x="46308" y="68616"/>
                  </a:cubicBezTo>
                  <a:lnTo>
                    <a:pt x="24939" y="63391"/>
                  </a:lnTo>
                  <a:cubicBezTo>
                    <a:pt x="17868" y="61519"/>
                    <a:pt x="12097" y="57684"/>
                    <a:pt x="7625" y="51887"/>
                  </a:cubicBezTo>
                  <a:cubicBezTo>
                    <a:pt x="3154" y="46090"/>
                    <a:pt x="918" y="39552"/>
                    <a:pt x="918" y="32273"/>
                  </a:cubicBezTo>
                  <a:cubicBezTo>
                    <a:pt x="918" y="26606"/>
                    <a:pt x="2361" y="21276"/>
                    <a:pt x="5246" y="16285"/>
                  </a:cubicBezTo>
                  <a:cubicBezTo>
                    <a:pt x="8132" y="11293"/>
                    <a:pt x="12032" y="7355"/>
                    <a:pt x="16945" y="4469"/>
                  </a:cubicBezTo>
                  <a:cubicBezTo>
                    <a:pt x="21858" y="1584"/>
                    <a:pt x="27148" y="141"/>
                    <a:pt x="32816" y="141"/>
                  </a:cubicBezTo>
                  <a:cubicBezTo>
                    <a:pt x="43786" y="141"/>
                    <a:pt x="52521" y="3859"/>
                    <a:pt x="59020" y="11293"/>
                  </a:cubicBezTo>
                  <a:lnTo>
                    <a:pt x="65806" y="609"/>
                  </a:lnTo>
                  <a:cubicBezTo>
                    <a:pt x="66118" y="297"/>
                    <a:pt x="66482" y="141"/>
                    <a:pt x="66898" y="141"/>
                  </a:cubicBezTo>
                  <a:lnTo>
                    <a:pt x="68067" y="141"/>
                  </a:lnTo>
                  <a:cubicBezTo>
                    <a:pt x="68379" y="141"/>
                    <a:pt x="68678" y="258"/>
                    <a:pt x="68964" y="492"/>
                  </a:cubicBezTo>
                  <a:cubicBezTo>
                    <a:pt x="69250" y="726"/>
                    <a:pt x="69393" y="1051"/>
                    <a:pt x="69393" y="1467"/>
                  </a:cubicBezTo>
                  <a:lnTo>
                    <a:pt x="69393" y="39682"/>
                  </a:lnTo>
                  <a:cubicBezTo>
                    <a:pt x="69393" y="40670"/>
                    <a:pt x="68951" y="41164"/>
                    <a:pt x="68067" y="41164"/>
                  </a:cubicBezTo>
                  <a:lnTo>
                    <a:pt x="66118" y="41164"/>
                  </a:lnTo>
                  <a:cubicBezTo>
                    <a:pt x="65078" y="41164"/>
                    <a:pt x="64558" y="40670"/>
                    <a:pt x="64558" y="39682"/>
                  </a:cubicBezTo>
                  <a:cubicBezTo>
                    <a:pt x="64558" y="36926"/>
                    <a:pt x="64090" y="33885"/>
                    <a:pt x="63154" y="30557"/>
                  </a:cubicBezTo>
                  <a:cubicBezTo>
                    <a:pt x="62218" y="27229"/>
                    <a:pt x="60918" y="24032"/>
                    <a:pt x="59254" y="20964"/>
                  </a:cubicBezTo>
                  <a:cubicBezTo>
                    <a:pt x="57591" y="17897"/>
                    <a:pt x="55797" y="15401"/>
                    <a:pt x="53873" y="13477"/>
                  </a:cubicBezTo>
                  <a:cubicBezTo>
                    <a:pt x="48570" y="8122"/>
                    <a:pt x="41551" y="5444"/>
                    <a:pt x="32816" y="5444"/>
                  </a:cubicBezTo>
                  <a:cubicBezTo>
                    <a:pt x="29072" y="5444"/>
                    <a:pt x="25615" y="6393"/>
                    <a:pt x="22443" y="8291"/>
                  </a:cubicBezTo>
                  <a:cubicBezTo>
                    <a:pt x="19272" y="10189"/>
                    <a:pt x="16750" y="12775"/>
                    <a:pt x="14878" y="16051"/>
                  </a:cubicBezTo>
                  <a:cubicBezTo>
                    <a:pt x="13006" y="19326"/>
                    <a:pt x="12071" y="22758"/>
                    <a:pt x="12071" y="26346"/>
                  </a:cubicBezTo>
                  <a:cubicBezTo>
                    <a:pt x="12071" y="31077"/>
                    <a:pt x="13526" y="35353"/>
                    <a:pt x="16438" y="39175"/>
                  </a:cubicBezTo>
                  <a:cubicBezTo>
                    <a:pt x="19350" y="42997"/>
                    <a:pt x="23171" y="45531"/>
                    <a:pt x="27903" y="46779"/>
                  </a:cubicBezTo>
                  <a:lnTo>
                    <a:pt x="49272" y="52004"/>
                  </a:lnTo>
                  <a:cubicBezTo>
                    <a:pt x="52807" y="52888"/>
                    <a:pt x="56148" y="54435"/>
                    <a:pt x="59293" y="56645"/>
                  </a:cubicBezTo>
                  <a:cubicBezTo>
                    <a:pt x="62439" y="58854"/>
                    <a:pt x="65065" y="61441"/>
                    <a:pt x="67171" y="64405"/>
                  </a:cubicBezTo>
                  <a:cubicBezTo>
                    <a:pt x="69276" y="67369"/>
                    <a:pt x="70914" y="70657"/>
                    <a:pt x="72084" y="74270"/>
                  </a:cubicBezTo>
                  <a:cubicBezTo>
                    <a:pt x="73254" y="77884"/>
                    <a:pt x="73839" y="81615"/>
                    <a:pt x="73839" y="85462"/>
                  </a:cubicBezTo>
                  <a:cubicBezTo>
                    <a:pt x="73839" y="91389"/>
                    <a:pt x="72474" y="97005"/>
                    <a:pt x="69744" y="102308"/>
                  </a:cubicBezTo>
                  <a:cubicBezTo>
                    <a:pt x="67015" y="107611"/>
                    <a:pt x="63167" y="111862"/>
                    <a:pt x="58202" y="115059"/>
                  </a:cubicBezTo>
                  <a:cubicBezTo>
                    <a:pt x="53236" y="118257"/>
                    <a:pt x="47816" y="119856"/>
                    <a:pt x="41941" y="119856"/>
                  </a:cubicBezTo>
                  <a:cubicBezTo>
                    <a:pt x="38249" y="119856"/>
                    <a:pt x="34506" y="119453"/>
                    <a:pt x="30710" y="118647"/>
                  </a:cubicBezTo>
                  <a:cubicBezTo>
                    <a:pt x="26915" y="117841"/>
                    <a:pt x="23405" y="116619"/>
                    <a:pt x="20182" y="114981"/>
                  </a:cubicBezTo>
                  <a:cubicBezTo>
                    <a:pt x="16958" y="113344"/>
                    <a:pt x="14046" y="111199"/>
                    <a:pt x="11447" y="108547"/>
                  </a:cubicBezTo>
                  <a:lnTo>
                    <a:pt x="4506" y="119388"/>
                  </a:lnTo>
                  <a:cubicBezTo>
                    <a:pt x="4194" y="119700"/>
                    <a:pt x="3804" y="119856"/>
                    <a:pt x="3336" y="119856"/>
                  </a:cubicBezTo>
                  <a:lnTo>
                    <a:pt x="2322" y="119856"/>
                  </a:lnTo>
                  <a:cubicBezTo>
                    <a:pt x="1386" y="119856"/>
                    <a:pt x="918" y="119440"/>
                    <a:pt x="918" y="118608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31" name="Freeform: Shape 630">
            <a:extLst>
              <a:ext uri="{FF2B5EF4-FFF2-40B4-BE49-F238E27FC236}">
                <a16:creationId xmlns:a16="http://schemas.microsoft.com/office/drawing/2014/main" id="{E1BF680F-C623-E9A0-7D76-380428B8CDDF}"/>
              </a:ext>
            </a:extLst>
          </p:cNvPr>
          <p:cNvSpPr/>
          <p:nvPr/>
        </p:nvSpPr>
        <p:spPr>
          <a:xfrm>
            <a:off x="4678687" y="3143846"/>
            <a:ext cx="249699" cy="4991"/>
          </a:xfrm>
          <a:custGeom>
            <a:avLst/>
            <a:gdLst>
              <a:gd name="csX0" fmla="*/ 0 w 249699"/>
              <a:gd name="csY0" fmla="*/ 0 h 4991"/>
              <a:gd name="csX1" fmla="*/ 249700 w 249699"/>
              <a:gd name="csY1" fmla="*/ 0 h 499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49699" h="4991">
                <a:moveTo>
                  <a:pt x="0" y="0"/>
                </a:moveTo>
                <a:lnTo>
                  <a:pt x="249700" y="0"/>
                </a:lnTo>
              </a:path>
            </a:pathLst>
          </a:custGeom>
          <a:ln w="24930" cap="flat">
            <a:solidFill>
              <a:srgbClr val="99C2BA"/>
            </a:solidFill>
            <a:custDash>
              <a:ds d="1500000" sp="1500000"/>
            </a:custDash>
            <a:bevel/>
          </a:ln>
        </p:spPr>
        <p:txBody>
          <a:bodyPr/>
          <a:lstStyle/>
          <a:p>
            <a:endParaRPr lang="en-US"/>
          </a:p>
        </p:txBody>
      </p:sp>
      <p:sp>
        <p:nvSpPr>
          <p:cNvPr id="632" name="Freeform: Shape 631">
            <a:extLst>
              <a:ext uri="{FF2B5EF4-FFF2-40B4-BE49-F238E27FC236}">
                <a16:creationId xmlns:a16="http://schemas.microsoft.com/office/drawing/2014/main" id="{672EDACE-A761-E4F7-A9D4-E6B5F7F9C201}"/>
              </a:ext>
            </a:extLst>
          </p:cNvPr>
          <p:cNvSpPr/>
          <p:nvPr/>
        </p:nvSpPr>
        <p:spPr>
          <a:xfrm>
            <a:off x="4952183" y="3274162"/>
            <a:ext cx="102322" cy="112539"/>
          </a:xfrm>
          <a:custGeom>
            <a:avLst/>
            <a:gdLst>
              <a:gd name="csX0" fmla="*/ 918 w 102322"/>
              <a:gd name="csY0" fmla="*/ 112722 h 112539"/>
              <a:gd name="csX1" fmla="*/ 918 w 102322"/>
              <a:gd name="csY1" fmla="*/ 106950 h 112539"/>
              <a:gd name="csX2" fmla="*/ 17920 w 102322"/>
              <a:gd name="csY2" fmla="*/ 101725 h 112539"/>
              <a:gd name="csX3" fmla="*/ 17920 w 102322"/>
              <a:gd name="csY3" fmla="*/ 11257 h 112539"/>
              <a:gd name="csX4" fmla="*/ 918 w 102322"/>
              <a:gd name="csY4" fmla="*/ 6031 h 112539"/>
              <a:gd name="csX5" fmla="*/ 918 w 102322"/>
              <a:gd name="csY5" fmla="*/ 182 h 112539"/>
              <a:gd name="csX6" fmla="*/ 94038 w 102322"/>
              <a:gd name="csY6" fmla="*/ 182 h 112539"/>
              <a:gd name="csX7" fmla="*/ 98640 w 102322"/>
              <a:gd name="csY7" fmla="*/ 37929 h 112539"/>
              <a:gd name="csX8" fmla="*/ 93882 w 102322"/>
              <a:gd name="csY8" fmla="*/ 37929 h 112539"/>
              <a:gd name="csX9" fmla="*/ 88930 w 102322"/>
              <a:gd name="csY9" fmla="*/ 17223 h 112539"/>
              <a:gd name="csX10" fmla="*/ 78791 w 102322"/>
              <a:gd name="csY10" fmla="*/ 8410 h 112539"/>
              <a:gd name="csX11" fmla="*/ 57772 w 102322"/>
              <a:gd name="csY11" fmla="*/ 6031 h 112539"/>
              <a:gd name="csX12" fmla="*/ 41629 w 102322"/>
              <a:gd name="csY12" fmla="*/ 6031 h 112539"/>
              <a:gd name="csX13" fmla="*/ 36988 w 102322"/>
              <a:gd name="csY13" fmla="*/ 6265 h 112539"/>
              <a:gd name="csX14" fmla="*/ 34298 w 102322"/>
              <a:gd name="csY14" fmla="*/ 7669 h 112539"/>
              <a:gd name="csX15" fmla="*/ 33284 w 102322"/>
              <a:gd name="csY15" fmla="*/ 11257 h 112539"/>
              <a:gd name="csX16" fmla="*/ 33284 w 102322"/>
              <a:gd name="csY16" fmla="*/ 51421 h 112539"/>
              <a:gd name="csX17" fmla="*/ 45372 w 102322"/>
              <a:gd name="csY17" fmla="*/ 51421 h 112539"/>
              <a:gd name="csX18" fmla="*/ 57929 w 102322"/>
              <a:gd name="csY18" fmla="*/ 50018 h 112539"/>
              <a:gd name="csX19" fmla="*/ 63622 w 102322"/>
              <a:gd name="csY19" fmla="*/ 44636 h 112539"/>
              <a:gd name="csX20" fmla="*/ 65182 w 102322"/>
              <a:gd name="csY20" fmla="*/ 32236 h 112539"/>
              <a:gd name="csX21" fmla="*/ 70017 w 102322"/>
              <a:gd name="csY21" fmla="*/ 32236 h 112539"/>
              <a:gd name="csX22" fmla="*/ 70017 w 102322"/>
              <a:gd name="csY22" fmla="*/ 76456 h 112539"/>
              <a:gd name="csX23" fmla="*/ 65182 w 102322"/>
              <a:gd name="csY23" fmla="*/ 76456 h 112539"/>
              <a:gd name="csX24" fmla="*/ 63622 w 102322"/>
              <a:gd name="csY24" fmla="*/ 64095 h 112539"/>
              <a:gd name="csX25" fmla="*/ 57929 w 102322"/>
              <a:gd name="csY25" fmla="*/ 58635 h 112539"/>
              <a:gd name="csX26" fmla="*/ 45372 w 102322"/>
              <a:gd name="csY26" fmla="*/ 57193 h 112539"/>
              <a:gd name="csX27" fmla="*/ 33284 w 102322"/>
              <a:gd name="csY27" fmla="*/ 57193 h 112539"/>
              <a:gd name="csX28" fmla="*/ 33284 w 102322"/>
              <a:gd name="csY28" fmla="*/ 101725 h 112539"/>
              <a:gd name="csX29" fmla="*/ 35272 w 102322"/>
              <a:gd name="csY29" fmla="*/ 106093 h 112539"/>
              <a:gd name="csX30" fmla="*/ 41629 w 102322"/>
              <a:gd name="csY30" fmla="*/ 106950 h 112539"/>
              <a:gd name="csX31" fmla="*/ 59099 w 102322"/>
              <a:gd name="csY31" fmla="*/ 106950 h 112539"/>
              <a:gd name="csX32" fmla="*/ 77504 w 102322"/>
              <a:gd name="csY32" fmla="*/ 105117 h 112539"/>
              <a:gd name="csX33" fmla="*/ 88462 w 102322"/>
              <a:gd name="csY33" fmla="*/ 99073 h 112539"/>
              <a:gd name="csX34" fmla="*/ 94506 w 102322"/>
              <a:gd name="csY34" fmla="*/ 88155 h 112539"/>
              <a:gd name="csX35" fmla="*/ 98484 w 102322"/>
              <a:gd name="csY35" fmla="*/ 69515 h 112539"/>
              <a:gd name="csX36" fmla="*/ 103241 w 102322"/>
              <a:gd name="csY36" fmla="*/ 69515 h 112539"/>
              <a:gd name="csX37" fmla="*/ 96300 w 102322"/>
              <a:gd name="csY37" fmla="*/ 112722 h 112539"/>
              <a:gd name="csX38" fmla="*/ 918 w 102322"/>
              <a:gd name="csY38" fmla="*/ 112722 h 1125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02322" h="112539">
                <a:moveTo>
                  <a:pt x="918" y="112722"/>
                </a:moveTo>
                <a:lnTo>
                  <a:pt x="918" y="106950"/>
                </a:lnTo>
                <a:cubicBezTo>
                  <a:pt x="12253" y="106950"/>
                  <a:pt x="17920" y="105208"/>
                  <a:pt x="17920" y="101725"/>
                </a:cubicBezTo>
                <a:lnTo>
                  <a:pt x="17920" y="11257"/>
                </a:lnTo>
                <a:cubicBezTo>
                  <a:pt x="17920" y="7773"/>
                  <a:pt x="12253" y="6031"/>
                  <a:pt x="918" y="6031"/>
                </a:cubicBezTo>
                <a:lnTo>
                  <a:pt x="918" y="182"/>
                </a:lnTo>
                <a:lnTo>
                  <a:pt x="94038" y="182"/>
                </a:lnTo>
                <a:lnTo>
                  <a:pt x="98640" y="37929"/>
                </a:lnTo>
                <a:lnTo>
                  <a:pt x="93882" y="37929"/>
                </a:lnTo>
                <a:cubicBezTo>
                  <a:pt x="92686" y="28414"/>
                  <a:pt x="91035" y="21512"/>
                  <a:pt x="88930" y="17223"/>
                </a:cubicBezTo>
                <a:cubicBezTo>
                  <a:pt x="86824" y="12933"/>
                  <a:pt x="83444" y="9996"/>
                  <a:pt x="78791" y="8410"/>
                </a:cubicBezTo>
                <a:cubicBezTo>
                  <a:pt x="74138" y="6824"/>
                  <a:pt x="67132" y="6031"/>
                  <a:pt x="57772" y="6031"/>
                </a:cubicBezTo>
                <a:lnTo>
                  <a:pt x="41629" y="6031"/>
                </a:lnTo>
                <a:cubicBezTo>
                  <a:pt x="39653" y="6031"/>
                  <a:pt x="38106" y="6109"/>
                  <a:pt x="36988" y="6265"/>
                </a:cubicBezTo>
                <a:cubicBezTo>
                  <a:pt x="35870" y="6421"/>
                  <a:pt x="34973" y="6889"/>
                  <a:pt x="34298" y="7669"/>
                </a:cubicBezTo>
                <a:cubicBezTo>
                  <a:pt x="33622" y="8449"/>
                  <a:pt x="33284" y="9645"/>
                  <a:pt x="33284" y="11257"/>
                </a:cubicBezTo>
                <a:lnTo>
                  <a:pt x="33284" y="51421"/>
                </a:lnTo>
                <a:lnTo>
                  <a:pt x="45372" y="51421"/>
                </a:lnTo>
                <a:cubicBezTo>
                  <a:pt x="50988" y="51421"/>
                  <a:pt x="55173" y="50953"/>
                  <a:pt x="57929" y="50018"/>
                </a:cubicBezTo>
                <a:cubicBezTo>
                  <a:pt x="60684" y="49082"/>
                  <a:pt x="62582" y="47288"/>
                  <a:pt x="63622" y="44636"/>
                </a:cubicBezTo>
                <a:cubicBezTo>
                  <a:pt x="64662" y="41985"/>
                  <a:pt x="65182" y="37851"/>
                  <a:pt x="65182" y="32236"/>
                </a:cubicBezTo>
                <a:lnTo>
                  <a:pt x="70017" y="32236"/>
                </a:lnTo>
                <a:lnTo>
                  <a:pt x="70017" y="76456"/>
                </a:lnTo>
                <a:lnTo>
                  <a:pt x="65182" y="76456"/>
                </a:lnTo>
                <a:cubicBezTo>
                  <a:pt x="65182" y="70893"/>
                  <a:pt x="64662" y="66772"/>
                  <a:pt x="63622" y="64095"/>
                </a:cubicBezTo>
                <a:cubicBezTo>
                  <a:pt x="62582" y="61417"/>
                  <a:pt x="60684" y="59597"/>
                  <a:pt x="57929" y="58635"/>
                </a:cubicBezTo>
                <a:cubicBezTo>
                  <a:pt x="55173" y="57674"/>
                  <a:pt x="50988" y="57193"/>
                  <a:pt x="45372" y="57193"/>
                </a:cubicBezTo>
                <a:lnTo>
                  <a:pt x="33284" y="57193"/>
                </a:lnTo>
                <a:lnTo>
                  <a:pt x="33284" y="101725"/>
                </a:lnTo>
                <a:cubicBezTo>
                  <a:pt x="33284" y="104065"/>
                  <a:pt x="33947" y="105521"/>
                  <a:pt x="35272" y="106093"/>
                </a:cubicBezTo>
                <a:cubicBezTo>
                  <a:pt x="36598" y="106664"/>
                  <a:pt x="38717" y="106950"/>
                  <a:pt x="41629" y="106950"/>
                </a:cubicBezTo>
                <a:lnTo>
                  <a:pt x="59099" y="106950"/>
                </a:lnTo>
                <a:cubicBezTo>
                  <a:pt x="66690" y="106950"/>
                  <a:pt x="72825" y="106339"/>
                  <a:pt x="77504" y="105117"/>
                </a:cubicBezTo>
                <a:cubicBezTo>
                  <a:pt x="82184" y="103896"/>
                  <a:pt x="85836" y="101881"/>
                  <a:pt x="88462" y="99073"/>
                </a:cubicBezTo>
                <a:cubicBezTo>
                  <a:pt x="91088" y="96266"/>
                  <a:pt x="93102" y="92626"/>
                  <a:pt x="94506" y="88155"/>
                </a:cubicBezTo>
                <a:cubicBezTo>
                  <a:pt x="95910" y="83683"/>
                  <a:pt x="97236" y="77470"/>
                  <a:pt x="98484" y="69515"/>
                </a:cubicBezTo>
                <a:lnTo>
                  <a:pt x="103241" y="69515"/>
                </a:lnTo>
                <a:lnTo>
                  <a:pt x="96300" y="112722"/>
                </a:lnTo>
                <a:lnTo>
                  <a:pt x="918" y="112722"/>
                </a:ln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633" name="Graphic 10">
            <a:extLst>
              <a:ext uri="{FF2B5EF4-FFF2-40B4-BE49-F238E27FC236}">
                <a16:creationId xmlns:a16="http://schemas.microsoft.com/office/drawing/2014/main" id="{8BC1744A-A85F-A651-FA9E-A38904303D48}"/>
              </a:ext>
            </a:extLst>
          </p:cNvPr>
          <p:cNvGrpSpPr/>
          <p:nvPr/>
        </p:nvGrpSpPr>
        <p:grpSpPr>
          <a:xfrm>
            <a:off x="5063464" y="3270575"/>
            <a:ext cx="388731" cy="119714"/>
            <a:chOff x="5063464" y="2896959"/>
            <a:chExt cx="388731" cy="119714"/>
          </a:xfrm>
          <a:solidFill>
            <a:srgbClr val="000000"/>
          </a:solidFill>
        </p:grpSpPr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A9BD2534-1E2F-D17B-7F36-13F34443EB79}"/>
                </a:ext>
              </a:extLst>
            </p:cNvPr>
            <p:cNvSpPr/>
            <p:nvPr/>
          </p:nvSpPr>
          <p:spPr>
            <a:xfrm>
              <a:off x="5063464" y="2900546"/>
              <a:ext cx="117141" cy="116127"/>
            </a:xfrm>
            <a:custGeom>
              <a:avLst/>
              <a:gdLst>
                <a:gd name="csX0" fmla="*/ 55823 w 117141"/>
                <a:gd name="csY0" fmla="*/ 114593 h 116127"/>
                <a:gd name="csX1" fmla="*/ 16906 w 117141"/>
                <a:gd name="csY1" fmla="*/ 11257 h 116127"/>
                <a:gd name="csX2" fmla="*/ 11408 w 117141"/>
                <a:gd name="csY2" fmla="*/ 6889 h 116127"/>
                <a:gd name="csX3" fmla="*/ 918 w 117141"/>
                <a:gd name="csY3" fmla="*/ 6031 h 116127"/>
                <a:gd name="csX4" fmla="*/ 918 w 117141"/>
                <a:gd name="csY4" fmla="*/ 182 h 116127"/>
                <a:gd name="csX5" fmla="*/ 46230 w 117141"/>
                <a:gd name="csY5" fmla="*/ 182 h 116127"/>
                <a:gd name="csX6" fmla="*/ 46230 w 117141"/>
                <a:gd name="csY6" fmla="*/ 6031 h 116127"/>
                <a:gd name="csX7" fmla="*/ 32582 w 117141"/>
                <a:gd name="csY7" fmla="*/ 10242 h 116127"/>
                <a:gd name="csX8" fmla="*/ 32699 w 117141"/>
                <a:gd name="csY8" fmla="*/ 10672 h 116127"/>
                <a:gd name="csX9" fmla="*/ 32738 w 117141"/>
                <a:gd name="csY9" fmla="*/ 11257 h 116127"/>
                <a:gd name="csX10" fmla="*/ 64324 w 117141"/>
                <a:gd name="csY10" fmla="*/ 95252 h 116127"/>
                <a:gd name="csX11" fmla="*/ 94116 w 117141"/>
                <a:gd name="csY11" fmla="*/ 15702 h 116127"/>
                <a:gd name="csX12" fmla="*/ 94506 w 117141"/>
                <a:gd name="csY12" fmla="*/ 13752 h 116127"/>
                <a:gd name="csX13" fmla="*/ 90802 w 117141"/>
                <a:gd name="csY13" fmla="*/ 7864 h 116127"/>
                <a:gd name="csX14" fmla="*/ 82496 w 117141"/>
                <a:gd name="csY14" fmla="*/ 6031 h 116127"/>
                <a:gd name="csX15" fmla="*/ 82496 w 117141"/>
                <a:gd name="csY15" fmla="*/ 182 h 116127"/>
                <a:gd name="csX16" fmla="*/ 118059 w 117141"/>
                <a:gd name="csY16" fmla="*/ 182 h 116127"/>
                <a:gd name="csX17" fmla="*/ 118059 w 117141"/>
                <a:gd name="csY17" fmla="*/ 6031 h 116127"/>
                <a:gd name="csX18" fmla="*/ 107141 w 117141"/>
                <a:gd name="csY18" fmla="*/ 8293 h 116127"/>
                <a:gd name="csX19" fmla="*/ 100433 w 117141"/>
                <a:gd name="csY19" fmla="*/ 15702 h 116127"/>
                <a:gd name="csX20" fmla="*/ 63154 w 117141"/>
                <a:gd name="csY20" fmla="*/ 114593 h 116127"/>
                <a:gd name="csX21" fmla="*/ 60502 w 117141"/>
                <a:gd name="csY21" fmla="*/ 116309 h 116127"/>
                <a:gd name="csX22" fmla="*/ 58475 w 117141"/>
                <a:gd name="csY22" fmla="*/ 116309 h 116127"/>
                <a:gd name="csX23" fmla="*/ 55823 w 117141"/>
                <a:gd name="csY23" fmla="*/ 114593 h 1161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17141" h="116127">
                  <a:moveTo>
                    <a:pt x="55823" y="114593"/>
                  </a:moveTo>
                  <a:lnTo>
                    <a:pt x="16906" y="11257"/>
                  </a:lnTo>
                  <a:cubicBezTo>
                    <a:pt x="15970" y="8917"/>
                    <a:pt x="14137" y="7461"/>
                    <a:pt x="11408" y="6889"/>
                  </a:cubicBezTo>
                  <a:cubicBezTo>
                    <a:pt x="8678" y="6317"/>
                    <a:pt x="5181" y="6031"/>
                    <a:pt x="918" y="6031"/>
                  </a:cubicBezTo>
                  <a:lnTo>
                    <a:pt x="918" y="182"/>
                  </a:lnTo>
                  <a:lnTo>
                    <a:pt x="46230" y="182"/>
                  </a:lnTo>
                  <a:lnTo>
                    <a:pt x="46230" y="6031"/>
                  </a:lnTo>
                  <a:cubicBezTo>
                    <a:pt x="37132" y="6031"/>
                    <a:pt x="32582" y="7435"/>
                    <a:pt x="32582" y="10242"/>
                  </a:cubicBezTo>
                  <a:cubicBezTo>
                    <a:pt x="32634" y="10398"/>
                    <a:pt x="32673" y="10542"/>
                    <a:pt x="32699" y="10672"/>
                  </a:cubicBezTo>
                  <a:cubicBezTo>
                    <a:pt x="32725" y="10801"/>
                    <a:pt x="32738" y="10996"/>
                    <a:pt x="32738" y="11257"/>
                  </a:cubicBezTo>
                  <a:lnTo>
                    <a:pt x="64324" y="95252"/>
                  </a:lnTo>
                  <a:lnTo>
                    <a:pt x="94116" y="15702"/>
                  </a:lnTo>
                  <a:cubicBezTo>
                    <a:pt x="94376" y="15286"/>
                    <a:pt x="94506" y="14636"/>
                    <a:pt x="94506" y="13752"/>
                  </a:cubicBezTo>
                  <a:cubicBezTo>
                    <a:pt x="94506" y="11049"/>
                    <a:pt x="93271" y="9086"/>
                    <a:pt x="90802" y="7864"/>
                  </a:cubicBezTo>
                  <a:cubicBezTo>
                    <a:pt x="88332" y="6642"/>
                    <a:pt x="85563" y="6031"/>
                    <a:pt x="82496" y="6031"/>
                  </a:cubicBezTo>
                  <a:lnTo>
                    <a:pt x="82496" y="182"/>
                  </a:lnTo>
                  <a:lnTo>
                    <a:pt x="118059" y="182"/>
                  </a:lnTo>
                  <a:lnTo>
                    <a:pt x="118059" y="6031"/>
                  </a:lnTo>
                  <a:cubicBezTo>
                    <a:pt x="113900" y="6031"/>
                    <a:pt x="110260" y="6785"/>
                    <a:pt x="107141" y="8293"/>
                  </a:cubicBezTo>
                  <a:cubicBezTo>
                    <a:pt x="104021" y="9801"/>
                    <a:pt x="101785" y="12270"/>
                    <a:pt x="100433" y="15702"/>
                  </a:cubicBezTo>
                  <a:lnTo>
                    <a:pt x="63154" y="114593"/>
                  </a:lnTo>
                  <a:cubicBezTo>
                    <a:pt x="62842" y="115737"/>
                    <a:pt x="61958" y="116309"/>
                    <a:pt x="60502" y="116309"/>
                  </a:cubicBezTo>
                  <a:lnTo>
                    <a:pt x="58475" y="116309"/>
                  </a:lnTo>
                  <a:cubicBezTo>
                    <a:pt x="57019" y="116309"/>
                    <a:pt x="56135" y="115737"/>
                    <a:pt x="55823" y="114593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C3F328F5-BD44-2596-87F5-763894EAFFFB}"/>
                </a:ext>
              </a:extLst>
            </p:cNvPr>
            <p:cNvSpPr/>
            <p:nvPr/>
          </p:nvSpPr>
          <p:spPr>
            <a:xfrm>
              <a:off x="5189418" y="2900546"/>
              <a:ext cx="50849" cy="112539"/>
            </a:xfrm>
            <a:custGeom>
              <a:avLst/>
              <a:gdLst>
                <a:gd name="csX0" fmla="*/ 918 w 50849"/>
                <a:gd name="csY0" fmla="*/ 112722 h 112539"/>
                <a:gd name="csX1" fmla="*/ 918 w 50849"/>
                <a:gd name="csY1" fmla="*/ 106950 h 112539"/>
                <a:gd name="csX2" fmla="*/ 18700 w 50849"/>
                <a:gd name="csY2" fmla="*/ 101725 h 112539"/>
                <a:gd name="csX3" fmla="*/ 18700 w 50849"/>
                <a:gd name="csY3" fmla="*/ 11257 h 112539"/>
                <a:gd name="csX4" fmla="*/ 918 w 50849"/>
                <a:gd name="csY4" fmla="*/ 6031 h 112539"/>
                <a:gd name="csX5" fmla="*/ 918 w 50849"/>
                <a:gd name="csY5" fmla="*/ 182 h 112539"/>
                <a:gd name="csX6" fmla="*/ 51767 w 50849"/>
                <a:gd name="csY6" fmla="*/ 182 h 112539"/>
                <a:gd name="csX7" fmla="*/ 51767 w 50849"/>
                <a:gd name="csY7" fmla="*/ 6031 h 112539"/>
                <a:gd name="csX8" fmla="*/ 34064 w 50849"/>
                <a:gd name="csY8" fmla="*/ 11257 h 112539"/>
                <a:gd name="csX9" fmla="*/ 34064 w 50849"/>
                <a:gd name="csY9" fmla="*/ 101725 h 112539"/>
                <a:gd name="csX10" fmla="*/ 51767 w 50849"/>
                <a:gd name="csY10" fmla="*/ 106950 h 112539"/>
                <a:gd name="csX11" fmla="*/ 51767 w 50849"/>
                <a:gd name="csY11" fmla="*/ 112722 h 112539"/>
                <a:gd name="csX12" fmla="*/ 918 w 50849"/>
                <a:gd name="csY12" fmla="*/ 112722 h 1125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0849" h="112539">
                  <a:moveTo>
                    <a:pt x="918" y="112722"/>
                  </a:moveTo>
                  <a:lnTo>
                    <a:pt x="918" y="106950"/>
                  </a:lnTo>
                  <a:cubicBezTo>
                    <a:pt x="12772" y="106950"/>
                    <a:pt x="18700" y="105208"/>
                    <a:pt x="18700" y="101725"/>
                  </a:cubicBezTo>
                  <a:lnTo>
                    <a:pt x="18700" y="11257"/>
                  </a:lnTo>
                  <a:cubicBezTo>
                    <a:pt x="18700" y="7773"/>
                    <a:pt x="12772" y="6031"/>
                    <a:pt x="918" y="6031"/>
                  </a:cubicBezTo>
                  <a:lnTo>
                    <a:pt x="918" y="182"/>
                  </a:lnTo>
                  <a:lnTo>
                    <a:pt x="51767" y="182"/>
                  </a:lnTo>
                  <a:lnTo>
                    <a:pt x="51767" y="6031"/>
                  </a:lnTo>
                  <a:cubicBezTo>
                    <a:pt x="39965" y="6031"/>
                    <a:pt x="34064" y="7773"/>
                    <a:pt x="34064" y="11257"/>
                  </a:cubicBezTo>
                  <a:lnTo>
                    <a:pt x="34064" y="101725"/>
                  </a:lnTo>
                  <a:cubicBezTo>
                    <a:pt x="34064" y="105208"/>
                    <a:pt x="39965" y="106950"/>
                    <a:pt x="51767" y="106950"/>
                  </a:cubicBezTo>
                  <a:lnTo>
                    <a:pt x="51767" y="112722"/>
                  </a:lnTo>
                  <a:lnTo>
                    <a:pt x="918" y="112722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9D0F90A1-8C2A-2BDB-9F0E-F9BDCB99B4D1}"/>
                </a:ext>
              </a:extLst>
            </p:cNvPr>
            <p:cNvSpPr/>
            <p:nvPr/>
          </p:nvSpPr>
          <p:spPr>
            <a:xfrm>
              <a:off x="5250280" y="2900546"/>
              <a:ext cx="113163" cy="112539"/>
            </a:xfrm>
            <a:custGeom>
              <a:avLst/>
              <a:gdLst>
                <a:gd name="csX0" fmla="*/ 918 w 113163"/>
                <a:gd name="csY0" fmla="*/ 112722 h 112539"/>
                <a:gd name="csX1" fmla="*/ 918 w 113163"/>
                <a:gd name="csY1" fmla="*/ 106950 h 112539"/>
                <a:gd name="csX2" fmla="*/ 17919 w 113163"/>
                <a:gd name="csY2" fmla="*/ 97201 h 112539"/>
                <a:gd name="csX3" fmla="*/ 17919 w 113163"/>
                <a:gd name="csY3" fmla="*/ 6967 h 112539"/>
                <a:gd name="csX4" fmla="*/ 918 w 113163"/>
                <a:gd name="csY4" fmla="*/ 6031 h 112539"/>
                <a:gd name="csX5" fmla="*/ 918 w 113163"/>
                <a:gd name="csY5" fmla="*/ 182 h 112539"/>
                <a:gd name="csX6" fmla="*/ 32426 w 113163"/>
                <a:gd name="csY6" fmla="*/ 182 h 112539"/>
                <a:gd name="csX7" fmla="*/ 33595 w 113163"/>
                <a:gd name="csY7" fmla="*/ 884 h 112539"/>
                <a:gd name="csX8" fmla="*/ 91854 w 113163"/>
                <a:gd name="csY8" fmla="*/ 86673 h 112539"/>
                <a:gd name="csX9" fmla="*/ 91854 w 113163"/>
                <a:gd name="csY9" fmla="*/ 15702 h 112539"/>
                <a:gd name="csX10" fmla="*/ 74930 w 113163"/>
                <a:gd name="csY10" fmla="*/ 6031 h 112539"/>
                <a:gd name="csX11" fmla="*/ 74930 w 113163"/>
                <a:gd name="csY11" fmla="*/ 182 h 112539"/>
                <a:gd name="csX12" fmla="*/ 114081 w 113163"/>
                <a:gd name="csY12" fmla="*/ 182 h 112539"/>
                <a:gd name="csX13" fmla="*/ 114081 w 113163"/>
                <a:gd name="csY13" fmla="*/ 6031 h 112539"/>
                <a:gd name="csX14" fmla="*/ 97157 w 113163"/>
                <a:gd name="csY14" fmla="*/ 15702 h 112539"/>
                <a:gd name="csX15" fmla="*/ 97157 w 113163"/>
                <a:gd name="csY15" fmla="*/ 111240 h 112539"/>
                <a:gd name="csX16" fmla="*/ 96533 w 113163"/>
                <a:gd name="csY16" fmla="*/ 112253 h 112539"/>
                <a:gd name="csX17" fmla="*/ 95520 w 113163"/>
                <a:gd name="csY17" fmla="*/ 112722 h 112539"/>
                <a:gd name="csX18" fmla="*/ 93492 w 113163"/>
                <a:gd name="csY18" fmla="*/ 112722 h 112539"/>
                <a:gd name="csX19" fmla="*/ 92400 w 113163"/>
                <a:gd name="csY19" fmla="*/ 112098 h 112539"/>
                <a:gd name="csX20" fmla="*/ 23223 w 113163"/>
                <a:gd name="csY20" fmla="*/ 10242 h 112539"/>
                <a:gd name="csX21" fmla="*/ 23223 w 113163"/>
                <a:gd name="csY21" fmla="*/ 97201 h 112539"/>
                <a:gd name="csX22" fmla="*/ 40146 w 113163"/>
                <a:gd name="csY22" fmla="*/ 106950 h 112539"/>
                <a:gd name="csX23" fmla="*/ 40146 w 113163"/>
                <a:gd name="csY23" fmla="*/ 112722 h 112539"/>
                <a:gd name="csX24" fmla="*/ 918 w 113163"/>
                <a:gd name="csY24" fmla="*/ 112722 h 1125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13163" h="112539">
                  <a:moveTo>
                    <a:pt x="918" y="112722"/>
                  </a:moveTo>
                  <a:lnTo>
                    <a:pt x="918" y="106950"/>
                  </a:lnTo>
                  <a:cubicBezTo>
                    <a:pt x="12252" y="106950"/>
                    <a:pt x="17919" y="103701"/>
                    <a:pt x="17919" y="97201"/>
                  </a:cubicBezTo>
                  <a:lnTo>
                    <a:pt x="17919" y="6967"/>
                  </a:lnTo>
                  <a:cubicBezTo>
                    <a:pt x="14280" y="6343"/>
                    <a:pt x="8613" y="6031"/>
                    <a:pt x="918" y="6031"/>
                  </a:cubicBezTo>
                  <a:lnTo>
                    <a:pt x="918" y="182"/>
                  </a:lnTo>
                  <a:lnTo>
                    <a:pt x="32426" y="182"/>
                  </a:lnTo>
                  <a:cubicBezTo>
                    <a:pt x="32998" y="182"/>
                    <a:pt x="33387" y="416"/>
                    <a:pt x="33595" y="884"/>
                  </a:cubicBezTo>
                  <a:lnTo>
                    <a:pt x="91854" y="86673"/>
                  </a:lnTo>
                  <a:lnTo>
                    <a:pt x="91854" y="15702"/>
                  </a:lnTo>
                  <a:cubicBezTo>
                    <a:pt x="91854" y="9255"/>
                    <a:pt x="86213" y="6031"/>
                    <a:pt x="74930" y="6031"/>
                  </a:cubicBezTo>
                  <a:lnTo>
                    <a:pt x="74930" y="182"/>
                  </a:lnTo>
                  <a:lnTo>
                    <a:pt x="114081" y="182"/>
                  </a:lnTo>
                  <a:lnTo>
                    <a:pt x="114081" y="6031"/>
                  </a:lnTo>
                  <a:cubicBezTo>
                    <a:pt x="102799" y="6031"/>
                    <a:pt x="97157" y="9255"/>
                    <a:pt x="97157" y="15702"/>
                  </a:cubicBezTo>
                  <a:lnTo>
                    <a:pt x="97157" y="111240"/>
                  </a:lnTo>
                  <a:cubicBezTo>
                    <a:pt x="97157" y="111604"/>
                    <a:pt x="96949" y="111942"/>
                    <a:pt x="96533" y="112253"/>
                  </a:cubicBezTo>
                  <a:cubicBezTo>
                    <a:pt x="96117" y="112566"/>
                    <a:pt x="95780" y="112722"/>
                    <a:pt x="95520" y="112722"/>
                  </a:cubicBezTo>
                  <a:lnTo>
                    <a:pt x="93492" y="112722"/>
                  </a:lnTo>
                  <a:cubicBezTo>
                    <a:pt x="92972" y="112722"/>
                    <a:pt x="92608" y="112514"/>
                    <a:pt x="92400" y="112098"/>
                  </a:cubicBezTo>
                  <a:lnTo>
                    <a:pt x="23223" y="10242"/>
                  </a:lnTo>
                  <a:lnTo>
                    <a:pt x="23223" y="97201"/>
                  </a:lnTo>
                  <a:cubicBezTo>
                    <a:pt x="23223" y="103701"/>
                    <a:pt x="28864" y="106950"/>
                    <a:pt x="40146" y="106950"/>
                  </a:cubicBezTo>
                  <a:lnTo>
                    <a:pt x="40146" y="112722"/>
                  </a:lnTo>
                  <a:lnTo>
                    <a:pt x="918" y="112722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11289059-7576-A7FB-18FC-345F85D33991}"/>
                </a:ext>
              </a:extLst>
            </p:cNvPr>
            <p:cNvSpPr/>
            <p:nvPr/>
          </p:nvSpPr>
          <p:spPr>
            <a:xfrm>
              <a:off x="5379275" y="2896959"/>
              <a:ext cx="72920" cy="119714"/>
            </a:xfrm>
            <a:custGeom>
              <a:avLst/>
              <a:gdLst>
                <a:gd name="csX0" fmla="*/ 918 w 72920"/>
                <a:gd name="csY0" fmla="*/ 118648 h 119714"/>
                <a:gd name="csX1" fmla="*/ 918 w 72920"/>
                <a:gd name="csY1" fmla="*/ 80199 h 119714"/>
                <a:gd name="csX2" fmla="*/ 2321 w 72920"/>
                <a:gd name="csY2" fmla="*/ 78874 h 119714"/>
                <a:gd name="csX3" fmla="*/ 4349 w 72920"/>
                <a:gd name="csY3" fmla="*/ 78874 h 119714"/>
                <a:gd name="csX4" fmla="*/ 5207 w 72920"/>
                <a:gd name="csY4" fmla="*/ 79302 h 119714"/>
                <a:gd name="csX5" fmla="*/ 5597 w 72920"/>
                <a:gd name="csY5" fmla="*/ 80199 h 119714"/>
                <a:gd name="csX6" fmla="*/ 15619 w 72920"/>
                <a:gd name="csY6" fmla="*/ 105234 h 119714"/>
                <a:gd name="csX7" fmla="*/ 41940 w 72920"/>
                <a:gd name="csY7" fmla="*/ 114125 h 119714"/>
                <a:gd name="csX8" fmla="*/ 52469 w 72920"/>
                <a:gd name="csY8" fmla="*/ 110849 h 119714"/>
                <a:gd name="csX9" fmla="*/ 59995 w 72920"/>
                <a:gd name="csY9" fmla="*/ 102193 h 119714"/>
                <a:gd name="csX10" fmla="*/ 62686 w 72920"/>
                <a:gd name="csY10" fmla="*/ 91118 h 119714"/>
                <a:gd name="csX11" fmla="*/ 60658 w 72920"/>
                <a:gd name="csY11" fmla="*/ 81447 h 119714"/>
                <a:gd name="csX12" fmla="*/ 54848 w 72920"/>
                <a:gd name="csY12" fmla="*/ 73297 h 119714"/>
                <a:gd name="csX13" fmla="*/ 46308 w 72920"/>
                <a:gd name="csY13" fmla="*/ 68657 h 119714"/>
                <a:gd name="csX14" fmla="*/ 24939 w 72920"/>
                <a:gd name="csY14" fmla="*/ 63431 h 119714"/>
                <a:gd name="csX15" fmla="*/ 7625 w 72920"/>
                <a:gd name="csY15" fmla="*/ 51928 h 119714"/>
                <a:gd name="csX16" fmla="*/ 918 w 72920"/>
                <a:gd name="csY16" fmla="*/ 32314 h 119714"/>
                <a:gd name="csX17" fmla="*/ 5246 w 72920"/>
                <a:gd name="csY17" fmla="*/ 16325 h 119714"/>
                <a:gd name="csX18" fmla="*/ 16945 w 72920"/>
                <a:gd name="csY18" fmla="*/ 4510 h 119714"/>
                <a:gd name="csX19" fmla="*/ 32816 w 72920"/>
                <a:gd name="csY19" fmla="*/ 182 h 119714"/>
                <a:gd name="csX20" fmla="*/ 59020 w 72920"/>
                <a:gd name="csY20" fmla="*/ 11334 h 119714"/>
                <a:gd name="csX21" fmla="*/ 65806 w 72920"/>
                <a:gd name="csY21" fmla="*/ 650 h 119714"/>
                <a:gd name="csX22" fmla="*/ 66897 w 72920"/>
                <a:gd name="csY22" fmla="*/ 182 h 119714"/>
                <a:gd name="csX23" fmla="*/ 68067 w 72920"/>
                <a:gd name="csY23" fmla="*/ 182 h 119714"/>
                <a:gd name="csX24" fmla="*/ 68964 w 72920"/>
                <a:gd name="csY24" fmla="*/ 533 h 119714"/>
                <a:gd name="csX25" fmla="*/ 69393 w 72920"/>
                <a:gd name="csY25" fmla="*/ 1508 h 119714"/>
                <a:gd name="csX26" fmla="*/ 69393 w 72920"/>
                <a:gd name="csY26" fmla="*/ 39722 h 119714"/>
                <a:gd name="csX27" fmla="*/ 68067 w 72920"/>
                <a:gd name="csY27" fmla="*/ 41204 h 119714"/>
                <a:gd name="csX28" fmla="*/ 66118 w 72920"/>
                <a:gd name="csY28" fmla="*/ 41204 h 119714"/>
                <a:gd name="csX29" fmla="*/ 64558 w 72920"/>
                <a:gd name="csY29" fmla="*/ 39722 h 119714"/>
                <a:gd name="csX30" fmla="*/ 63154 w 72920"/>
                <a:gd name="csY30" fmla="*/ 30598 h 119714"/>
                <a:gd name="csX31" fmla="*/ 59254 w 72920"/>
                <a:gd name="csY31" fmla="*/ 21005 h 119714"/>
                <a:gd name="csX32" fmla="*/ 53873 w 72920"/>
                <a:gd name="csY32" fmla="*/ 13518 h 119714"/>
                <a:gd name="csX33" fmla="*/ 32816 w 72920"/>
                <a:gd name="csY33" fmla="*/ 5485 h 119714"/>
                <a:gd name="csX34" fmla="*/ 22443 w 72920"/>
                <a:gd name="csY34" fmla="*/ 8332 h 119714"/>
                <a:gd name="csX35" fmla="*/ 14878 w 72920"/>
                <a:gd name="csY35" fmla="*/ 16092 h 119714"/>
                <a:gd name="csX36" fmla="*/ 12070 w 72920"/>
                <a:gd name="csY36" fmla="*/ 26386 h 119714"/>
                <a:gd name="csX37" fmla="*/ 16438 w 72920"/>
                <a:gd name="csY37" fmla="*/ 39216 h 119714"/>
                <a:gd name="csX38" fmla="*/ 27902 w 72920"/>
                <a:gd name="csY38" fmla="*/ 46820 h 119714"/>
                <a:gd name="csX39" fmla="*/ 49272 w 72920"/>
                <a:gd name="csY39" fmla="*/ 52045 h 119714"/>
                <a:gd name="csX40" fmla="*/ 59293 w 72920"/>
                <a:gd name="csY40" fmla="*/ 56686 h 119714"/>
                <a:gd name="csX41" fmla="*/ 67170 w 72920"/>
                <a:gd name="csY41" fmla="*/ 64446 h 119714"/>
                <a:gd name="csX42" fmla="*/ 72084 w 72920"/>
                <a:gd name="csY42" fmla="*/ 74311 h 119714"/>
                <a:gd name="csX43" fmla="*/ 73838 w 72920"/>
                <a:gd name="csY43" fmla="*/ 85503 h 119714"/>
                <a:gd name="csX44" fmla="*/ 69744 w 72920"/>
                <a:gd name="csY44" fmla="*/ 102349 h 119714"/>
                <a:gd name="csX45" fmla="*/ 58201 w 72920"/>
                <a:gd name="csY45" fmla="*/ 115100 h 119714"/>
                <a:gd name="csX46" fmla="*/ 41940 w 72920"/>
                <a:gd name="csY46" fmla="*/ 119896 h 119714"/>
                <a:gd name="csX47" fmla="*/ 30710 w 72920"/>
                <a:gd name="csY47" fmla="*/ 118687 h 119714"/>
                <a:gd name="csX48" fmla="*/ 20181 w 72920"/>
                <a:gd name="csY48" fmla="*/ 115022 h 119714"/>
                <a:gd name="csX49" fmla="*/ 11446 w 72920"/>
                <a:gd name="csY49" fmla="*/ 108588 h 119714"/>
                <a:gd name="csX50" fmla="*/ 4505 w 72920"/>
                <a:gd name="csY50" fmla="*/ 119429 h 119714"/>
                <a:gd name="csX51" fmla="*/ 3335 w 72920"/>
                <a:gd name="csY51" fmla="*/ 119896 h 119714"/>
                <a:gd name="csX52" fmla="*/ 2321 w 72920"/>
                <a:gd name="csY52" fmla="*/ 119896 h 119714"/>
                <a:gd name="csX53" fmla="*/ 918 w 72920"/>
                <a:gd name="csY53" fmla="*/ 118648 h 1197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72920" h="119714">
                  <a:moveTo>
                    <a:pt x="918" y="118648"/>
                  </a:moveTo>
                  <a:lnTo>
                    <a:pt x="918" y="80199"/>
                  </a:lnTo>
                  <a:cubicBezTo>
                    <a:pt x="918" y="79316"/>
                    <a:pt x="1386" y="78874"/>
                    <a:pt x="2321" y="78874"/>
                  </a:cubicBezTo>
                  <a:lnTo>
                    <a:pt x="4349" y="78874"/>
                  </a:lnTo>
                  <a:cubicBezTo>
                    <a:pt x="4661" y="78874"/>
                    <a:pt x="4947" y="79017"/>
                    <a:pt x="5207" y="79302"/>
                  </a:cubicBezTo>
                  <a:cubicBezTo>
                    <a:pt x="5467" y="79589"/>
                    <a:pt x="5597" y="79888"/>
                    <a:pt x="5597" y="80199"/>
                  </a:cubicBezTo>
                  <a:cubicBezTo>
                    <a:pt x="5597" y="90962"/>
                    <a:pt x="8938" y="99307"/>
                    <a:pt x="15619" y="105234"/>
                  </a:cubicBezTo>
                  <a:cubicBezTo>
                    <a:pt x="22300" y="111161"/>
                    <a:pt x="31074" y="114125"/>
                    <a:pt x="41940" y="114125"/>
                  </a:cubicBezTo>
                  <a:cubicBezTo>
                    <a:pt x="45736" y="114125"/>
                    <a:pt x="49245" y="113033"/>
                    <a:pt x="52469" y="110849"/>
                  </a:cubicBezTo>
                  <a:cubicBezTo>
                    <a:pt x="55693" y="108666"/>
                    <a:pt x="58201" y="105780"/>
                    <a:pt x="59995" y="102193"/>
                  </a:cubicBezTo>
                  <a:cubicBezTo>
                    <a:pt x="61789" y="98605"/>
                    <a:pt x="62686" y="94913"/>
                    <a:pt x="62686" y="91118"/>
                  </a:cubicBezTo>
                  <a:cubicBezTo>
                    <a:pt x="62686" y="87790"/>
                    <a:pt x="62010" y="84567"/>
                    <a:pt x="60658" y="81447"/>
                  </a:cubicBezTo>
                  <a:cubicBezTo>
                    <a:pt x="59306" y="78328"/>
                    <a:pt x="57370" y="75611"/>
                    <a:pt x="54848" y="73297"/>
                  </a:cubicBezTo>
                  <a:cubicBezTo>
                    <a:pt x="52326" y="70984"/>
                    <a:pt x="49479" y="69437"/>
                    <a:pt x="46308" y="68657"/>
                  </a:cubicBezTo>
                  <a:lnTo>
                    <a:pt x="24939" y="63431"/>
                  </a:lnTo>
                  <a:cubicBezTo>
                    <a:pt x="17868" y="61560"/>
                    <a:pt x="12096" y="57725"/>
                    <a:pt x="7625" y="51928"/>
                  </a:cubicBezTo>
                  <a:cubicBezTo>
                    <a:pt x="3153" y="46131"/>
                    <a:pt x="918" y="39593"/>
                    <a:pt x="918" y="32314"/>
                  </a:cubicBezTo>
                  <a:cubicBezTo>
                    <a:pt x="918" y="26646"/>
                    <a:pt x="2361" y="21317"/>
                    <a:pt x="5246" y="16325"/>
                  </a:cubicBezTo>
                  <a:cubicBezTo>
                    <a:pt x="8132" y="11334"/>
                    <a:pt x="12031" y="7396"/>
                    <a:pt x="16945" y="4510"/>
                  </a:cubicBezTo>
                  <a:cubicBezTo>
                    <a:pt x="21858" y="1625"/>
                    <a:pt x="27148" y="182"/>
                    <a:pt x="32816" y="182"/>
                  </a:cubicBezTo>
                  <a:cubicBezTo>
                    <a:pt x="43786" y="182"/>
                    <a:pt x="52521" y="3899"/>
                    <a:pt x="59020" y="11334"/>
                  </a:cubicBezTo>
                  <a:lnTo>
                    <a:pt x="65806" y="650"/>
                  </a:lnTo>
                  <a:cubicBezTo>
                    <a:pt x="66117" y="338"/>
                    <a:pt x="66481" y="182"/>
                    <a:pt x="66897" y="182"/>
                  </a:cubicBezTo>
                  <a:lnTo>
                    <a:pt x="68067" y="182"/>
                  </a:lnTo>
                  <a:cubicBezTo>
                    <a:pt x="68379" y="182"/>
                    <a:pt x="68678" y="299"/>
                    <a:pt x="68964" y="533"/>
                  </a:cubicBezTo>
                  <a:cubicBezTo>
                    <a:pt x="69250" y="767"/>
                    <a:pt x="69393" y="1092"/>
                    <a:pt x="69393" y="1508"/>
                  </a:cubicBezTo>
                  <a:lnTo>
                    <a:pt x="69393" y="39722"/>
                  </a:lnTo>
                  <a:cubicBezTo>
                    <a:pt x="69393" y="40710"/>
                    <a:pt x="68951" y="41204"/>
                    <a:pt x="68067" y="41204"/>
                  </a:cubicBezTo>
                  <a:lnTo>
                    <a:pt x="66118" y="41204"/>
                  </a:lnTo>
                  <a:cubicBezTo>
                    <a:pt x="65078" y="41204"/>
                    <a:pt x="64558" y="40710"/>
                    <a:pt x="64558" y="39722"/>
                  </a:cubicBezTo>
                  <a:cubicBezTo>
                    <a:pt x="64558" y="36967"/>
                    <a:pt x="64090" y="33925"/>
                    <a:pt x="63154" y="30598"/>
                  </a:cubicBezTo>
                  <a:cubicBezTo>
                    <a:pt x="62218" y="27270"/>
                    <a:pt x="60918" y="24072"/>
                    <a:pt x="59254" y="21005"/>
                  </a:cubicBezTo>
                  <a:cubicBezTo>
                    <a:pt x="57591" y="17937"/>
                    <a:pt x="55797" y="15442"/>
                    <a:pt x="53873" y="13518"/>
                  </a:cubicBezTo>
                  <a:cubicBezTo>
                    <a:pt x="48570" y="8163"/>
                    <a:pt x="41551" y="5485"/>
                    <a:pt x="32816" y="5485"/>
                  </a:cubicBezTo>
                  <a:cubicBezTo>
                    <a:pt x="29072" y="5485"/>
                    <a:pt x="25615" y="6434"/>
                    <a:pt x="22443" y="8332"/>
                  </a:cubicBezTo>
                  <a:cubicBezTo>
                    <a:pt x="19271" y="10229"/>
                    <a:pt x="16749" y="12816"/>
                    <a:pt x="14878" y="16092"/>
                  </a:cubicBezTo>
                  <a:cubicBezTo>
                    <a:pt x="13006" y="19367"/>
                    <a:pt x="12070" y="22799"/>
                    <a:pt x="12070" y="26386"/>
                  </a:cubicBezTo>
                  <a:cubicBezTo>
                    <a:pt x="12070" y="31118"/>
                    <a:pt x="13526" y="35394"/>
                    <a:pt x="16438" y="39216"/>
                  </a:cubicBezTo>
                  <a:cubicBezTo>
                    <a:pt x="19349" y="43037"/>
                    <a:pt x="23171" y="45572"/>
                    <a:pt x="27902" y="46820"/>
                  </a:cubicBezTo>
                  <a:lnTo>
                    <a:pt x="49272" y="52045"/>
                  </a:lnTo>
                  <a:cubicBezTo>
                    <a:pt x="52807" y="52929"/>
                    <a:pt x="56148" y="54476"/>
                    <a:pt x="59293" y="56686"/>
                  </a:cubicBezTo>
                  <a:cubicBezTo>
                    <a:pt x="62439" y="58895"/>
                    <a:pt x="65065" y="61482"/>
                    <a:pt x="67170" y="64446"/>
                  </a:cubicBezTo>
                  <a:cubicBezTo>
                    <a:pt x="69276" y="67409"/>
                    <a:pt x="70914" y="70698"/>
                    <a:pt x="72084" y="74311"/>
                  </a:cubicBezTo>
                  <a:cubicBezTo>
                    <a:pt x="73253" y="77925"/>
                    <a:pt x="73838" y="81655"/>
                    <a:pt x="73838" y="85503"/>
                  </a:cubicBezTo>
                  <a:cubicBezTo>
                    <a:pt x="73838" y="91430"/>
                    <a:pt x="72473" y="97045"/>
                    <a:pt x="69744" y="102349"/>
                  </a:cubicBezTo>
                  <a:cubicBezTo>
                    <a:pt x="67014" y="107652"/>
                    <a:pt x="63167" y="111903"/>
                    <a:pt x="58201" y="115100"/>
                  </a:cubicBezTo>
                  <a:cubicBezTo>
                    <a:pt x="53236" y="118297"/>
                    <a:pt x="47816" y="119896"/>
                    <a:pt x="41940" y="119896"/>
                  </a:cubicBezTo>
                  <a:cubicBezTo>
                    <a:pt x="38249" y="119896"/>
                    <a:pt x="34505" y="119493"/>
                    <a:pt x="30710" y="118687"/>
                  </a:cubicBezTo>
                  <a:cubicBezTo>
                    <a:pt x="26914" y="117882"/>
                    <a:pt x="23405" y="116660"/>
                    <a:pt x="20181" y="115022"/>
                  </a:cubicBezTo>
                  <a:cubicBezTo>
                    <a:pt x="16958" y="113384"/>
                    <a:pt x="14046" y="111240"/>
                    <a:pt x="11446" y="108588"/>
                  </a:cubicBezTo>
                  <a:lnTo>
                    <a:pt x="4505" y="119429"/>
                  </a:lnTo>
                  <a:cubicBezTo>
                    <a:pt x="4193" y="119740"/>
                    <a:pt x="3803" y="119896"/>
                    <a:pt x="3335" y="119896"/>
                  </a:cubicBezTo>
                  <a:lnTo>
                    <a:pt x="2321" y="119896"/>
                  </a:lnTo>
                  <a:cubicBezTo>
                    <a:pt x="1386" y="119896"/>
                    <a:pt x="918" y="119480"/>
                    <a:pt x="918" y="118648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38" name="Freeform: Shape 637">
            <a:extLst>
              <a:ext uri="{FF2B5EF4-FFF2-40B4-BE49-F238E27FC236}">
                <a16:creationId xmlns:a16="http://schemas.microsoft.com/office/drawing/2014/main" id="{2DF9B2F1-BB12-40B8-F897-E0A69DAF9C07}"/>
              </a:ext>
            </a:extLst>
          </p:cNvPr>
          <p:cNvSpPr/>
          <p:nvPr/>
        </p:nvSpPr>
        <p:spPr>
          <a:xfrm>
            <a:off x="4678687" y="3346772"/>
            <a:ext cx="249699" cy="4991"/>
          </a:xfrm>
          <a:custGeom>
            <a:avLst/>
            <a:gdLst>
              <a:gd name="csX0" fmla="*/ 0 w 249699"/>
              <a:gd name="csY0" fmla="*/ 0 h 4991"/>
              <a:gd name="csX1" fmla="*/ 249700 w 249699"/>
              <a:gd name="csY1" fmla="*/ 0 h 499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49699" h="4991">
                <a:moveTo>
                  <a:pt x="0" y="0"/>
                </a:moveTo>
                <a:lnTo>
                  <a:pt x="249700" y="0"/>
                </a:lnTo>
              </a:path>
            </a:pathLst>
          </a:custGeom>
          <a:ln w="12465" cap="flat">
            <a:solidFill>
              <a:srgbClr val="99C2BA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39" name="Freeform: Shape 638">
            <a:extLst>
              <a:ext uri="{FF2B5EF4-FFF2-40B4-BE49-F238E27FC236}">
                <a16:creationId xmlns:a16="http://schemas.microsoft.com/office/drawing/2014/main" id="{61B869F7-626D-8299-C52C-F5958414BF8C}"/>
              </a:ext>
            </a:extLst>
          </p:cNvPr>
          <p:cNvSpPr/>
          <p:nvPr/>
        </p:nvSpPr>
        <p:spPr>
          <a:xfrm>
            <a:off x="4953041" y="3477088"/>
            <a:ext cx="106924" cy="112539"/>
          </a:xfrm>
          <a:custGeom>
            <a:avLst/>
            <a:gdLst>
              <a:gd name="csX0" fmla="*/ 22833 w 106924"/>
              <a:gd name="csY0" fmla="*/ 112762 h 112539"/>
              <a:gd name="csX1" fmla="*/ 22833 w 106924"/>
              <a:gd name="csY1" fmla="*/ 106991 h 112539"/>
              <a:gd name="csX2" fmla="*/ 38899 w 106924"/>
              <a:gd name="csY2" fmla="*/ 106055 h 112539"/>
              <a:gd name="csX3" fmla="*/ 46698 w 106924"/>
              <a:gd name="csY3" fmla="*/ 101766 h 112539"/>
              <a:gd name="csX4" fmla="*/ 46698 w 106924"/>
              <a:gd name="csY4" fmla="*/ 11297 h 112539"/>
              <a:gd name="csX5" fmla="*/ 44749 w 106924"/>
              <a:gd name="csY5" fmla="*/ 6890 h 112539"/>
              <a:gd name="csX6" fmla="*/ 38353 w 106924"/>
              <a:gd name="csY6" fmla="*/ 6072 h 112539"/>
              <a:gd name="csX7" fmla="*/ 31412 w 106924"/>
              <a:gd name="csY7" fmla="*/ 6072 h 112539"/>
              <a:gd name="csX8" fmla="*/ 12148 w 106924"/>
              <a:gd name="csY8" fmla="*/ 11999 h 112539"/>
              <a:gd name="csX9" fmla="*/ 7898 w 106924"/>
              <a:gd name="csY9" fmla="*/ 21514 h 112539"/>
              <a:gd name="csX10" fmla="*/ 5675 w 106924"/>
              <a:gd name="csY10" fmla="*/ 37970 h 112539"/>
              <a:gd name="csX11" fmla="*/ 918 w 106924"/>
              <a:gd name="csY11" fmla="*/ 37970 h 112539"/>
              <a:gd name="csX12" fmla="*/ 4115 w 106924"/>
              <a:gd name="csY12" fmla="*/ 222 h 112539"/>
              <a:gd name="csX13" fmla="*/ 104723 w 106924"/>
              <a:gd name="csY13" fmla="*/ 222 h 112539"/>
              <a:gd name="csX14" fmla="*/ 107842 w 106924"/>
              <a:gd name="csY14" fmla="*/ 37970 h 112539"/>
              <a:gd name="csX15" fmla="*/ 103007 w 106924"/>
              <a:gd name="csY15" fmla="*/ 37970 h 112539"/>
              <a:gd name="csX16" fmla="*/ 100901 w 106924"/>
              <a:gd name="csY16" fmla="*/ 21124 h 112539"/>
              <a:gd name="csX17" fmla="*/ 96690 w 106924"/>
              <a:gd name="csY17" fmla="*/ 11999 h 112539"/>
              <a:gd name="csX18" fmla="*/ 77348 w 106924"/>
              <a:gd name="csY18" fmla="*/ 6072 h 112539"/>
              <a:gd name="csX19" fmla="*/ 70407 w 106924"/>
              <a:gd name="csY19" fmla="*/ 6072 h 112539"/>
              <a:gd name="csX20" fmla="*/ 65806 w 106924"/>
              <a:gd name="csY20" fmla="*/ 6306 h 112539"/>
              <a:gd name="csX21" fmla="*/ 63115 w 106924"/>
              <a:gd name="csY21" fmla="*/ 7710 h 112539"/>
              <a:gd name="csX22" fmla="*/ 62062 w 106924"/>
              <a:gd name="csY22" fmla="*/ 11297 h 112539"/>
              <a:gd name="csX23" fmla="*/ 62062 w 106924"/>
              <a:gd name="csY23" fmla="*/ 101766 h 112539"/>
              <a:gd name="csX24" fmla="*/ 69861 w 106924"/>
              <a:gd name="csY24" fmla="*/ 106055 h 112539"/>
              <a:gd name="csX25" fmla="*/ 85849 w 106924"/>
              <a:gd name="csY25" fmla="*/ 106991 h 112539"/>
              <a:gd name="csX26" fmla="*/ 85849 w 106924"/>
              <a:gd name="csY26" fmla="*/ 112762 h 112539"/>
              <a:gd name="csX27" fmla="*/ 22833 w 106924"/>
              <a:gd name="csY27" fmla="*/ 112762 h 1125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106924" h="112539">
                <a:moveTo>
                  <a:pt x="22833" y="112762"/>
                </a:moveTo>
                <a:lnTo>
                  <a:pt x="22833" y="106991"/>
                </a:lnTo>
                <a:cubicBezTo>
                  <a:pt x="28344" y="106991"/>
                  <a:pt x="33700" y="106679"/>
                  <a:pt x="38899" y="106055"/>
                </a:cubicBezTo>
                <a:cubicBezTo>
                  <a:pt x="44098" y="105431"/>
                  <a:pt x="46698" y="104001"/>
                  <a:pt x="46698" y="101766"/>
                </a:cubicBezTo>
                <a:lnTo>
                  <a:pt x="46698" y="11297"/>
                </a:lnTo>
                <a:cubicBezTo>
                  <a:pt x="46698" y="8905"/>
                  <a:pt x="46048" y="7437"/>
                  <a:pt x="44749" y="6890"/>
                </a:cubicBezTo>
                <a:cubicBezTo>
                  <a:pt x="43448" y="6345"/>
                  <a:pt x="41317" y="6072"/>
                  <a:pt x="38353" y="6072"/>
                </a:cubicBezTo>
                <a:lnTo>
                  <a:pt x="31412" y="6072"/>
                </a:lnTo>
                <a:cubicBezTo>
                  <a:pt x="22365" y="6072"/>
                  <a:pt x="15944" y="8048"/>
                  <a:pt x="12148" y="11999"/>
                </a:cubicBezTo>
                <a:cubicBezTo>
                  <a:pt x="10173" y="13975"/>
                  <a:pt x="8756" y="17146"/>
                  <a:pt x="7898" y="21514"/>
                </a:cubicBezTo>
                <a:cubicBezTo>
                  <a:pt x="7040" y="25881"/>
                  <a:pt x="6299" y="31366"/>
                  <a:pt x="5675" y="37970"/>
                </a:cubicBezTo>
                <a:lnTo>
                  <a:pt x="918" y="37970"/>
                </a:lnTo>
                <a:lnTo>
                  <a:pt x="4115" y="222"/>
                </a:lnTo>
                <a:lnTo>
                  <a:pt x="104723" y="222"/>
                </a:lnTo>
                <a:lnTo>
                  <a:pt x="107842" y="37970"/>
                </a:lnTo>
                <a:lnTo>
                  <a:pt x="103007" y="37970"/>
                </a:lnTo>
                <a:cubicBezTo>
                  <a:pt x="102383" y="30899"/>
                  <a:pt x="101681" y="25283"/>
                  <a:pt x="100901" y="21124"/>
                </a:cubicBezTo>
                <a:cubicBezTo>
                  <a:pt x="100121" y="16964"/>
                  <a:pt x="98717" y="13923"/>
                  <a:pt x="96690" y="11999"/>
                </a:cubicBezTo>
                <a:cubicBezTo>
                  <a:pt x="92790" y="8048"/>
                  <a:pt x="86343" y="6072"/>
                  <a:pt x="77348" y="6072"/>
                </a:cubicBezTo>
                <a:lnTo>
                  <a:pt x="70407" y="6072"/>
                </a:lnTo>
                <a:cubicBezTo>
                  <a:pt x="68431" y="6072"/>
                  <a:pt x="66897" y="6150"/>
                  <a:pt x="65806" y="6306"/>
                </a:cubicBezTo>
                <a:cubicBezTo>
                  <a:pt x="64714" y="6462"/>
                  <a:pt x="63817" y="6930"/>
                  <a:pt x="63115" y="7710"/>
                </a:cubicBezTo>
                <a:cubicBezTo>
                  <a:pt x="62413" y="8490"/>
                  <a:pt x="62062" y="9685"/>
                  <a:pt x="62062" y="11297"/>
                </a:cubicBezTo>
                <a:lnTo>
                  <a:pt x="62062" y="101766"/>
                </a:lnTo>
                <a:cubicBezTo>
                  <a:pt x="62062" y="104001"/>
                  <a:pt x="64662" y="105431"/>
                  <a:pt x="69861" y="106055"/>
                </a:cubicBezTo>
                <a:cubicBezTo>
                  <a:pt x="75060" y="106679"/>
                  <a:pt x="80390" y="106991"/>
                  <a:pt x="85849" y="106991"/>
                </a:cubicBezTo>
                <a:lnTo>
                  <a:pt x="85849" y="112762"/>
                </a:lnTo>
                <a:lnTo>
                  <a:pt x="22833" y="112762"/>
                </a:lnTo>
                <a:close/>
              </a:path>
            </a:pathLst>
          </a:custGeom>
          <a:solidFill>
            <a:srgbClr val="000000"/>
          </a:solidFill>
          <a:ln w="4986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640" name="Graphic 10">
            <a:extLst>
              <a:ext uri="{FF2B5EF4-FFF2-40B4-BE49-F238E27FC236}">
                <a16:creationId xmlns:a16="http://schemas.microsoft.com/office/drawing/2014/main" id="{68BF8F06-F7A5-827C-0CF8-BFFF053F58A0}"/>
              </a:ext>
            </a:extLst>
          </p:cNvPr>
          <p:cNvGrpSpPr/>
          <p:nvPr/>
        </p:nvGrpSpPr>
        <p:grpSpPr>
          <a:xfrm>
            <a:off x="5072190" y="3475373"/>
            <a:ext cx="974117" cy="117842"/>
            <a:chOff x="5072190" y="3101757"/>
            <a:chExt cx="974117" cy="117842"/>
          </a:xfrm>
          <a:solidFill>
            <a:srgbClr val="000000"/>
          </a:solidFill>
        </p:grpSpPr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74E81A52-07CB-8982-8488-98C325935810}"/>
                </a:ext>
              </a:extLst>
            </p:cNvPr>
            <p:cNvSpPr/>
            <p:nvPr/>
          </p:nvSpPr>
          <p:spPr>
            <a:xfrm>
              <a:off x="5072190" y="3101757"/>
              <a:ext cx="83526" cy="114255"/>
            </a:xfrm>
            <a:custGeom>
              <a:avLst/>
              <a:gdLst>
                <a:gd name="csX0" fmla="*/ 918 w 83526"/>
                <a:gd name="csY0" fmla="*/ 114478 h 114255"/>
                <a:gd name="csX1" fmla="*/ 918 w 83526"/>
                <a:gd name="csY1" fmla="*/ 108706 h 114255"/>
                <a:gd name="csX2" fmla="*/ 10159 w 83526"/>
                <a:gd name="csY2" fmla="*/ 107809 h 114255"/>
                <a:gd name="csX3" fmla="*/ 13786 w 83526"/>
                <a:gd name="csY3" fmla="*/ 103481 h 114255"/>
                <a:gd name="csX4" fmla="*/ 13786 w 83526"/>
                <a:gd name="csY4" fmla="*/ 16990 h 114255"/>
                <a:gd name="csX5" fmla="*/ 12460 w 83526"/>
                <a:gd name="csY5" fmla="*/ 10595 h 114255"/>
                <a:gd name="csX6" fmla="*/ 8639 w 83526"/>
                <a:gd name="csY6" fmla="*/ 8216 h 114255"/>
                <a:gd name="csX7" fmla="*/ 918 w 83526"/>
                <a:gd name="csY7" fmla="*/ 7787 h 114255"/>
                <a:gd name="csX8" fmla="*/ 918 w 83526"/>
                <a:gd name="csY8" fmla="*/ 1938 h 114255"/>
                <a:gd name="csX9" fmla="*/ 25329 w 83526"/>
                <a:gd name="csY9" fmla="*/ 222 h 114255"/>
                <a:gd name="csX10" fmla="*/ 25329 w 83526"/>
                <a:gd name="csY10" fmla="*/ 56843 h 114255"/>
                <a:gd name="csX11" fmla="*/ 35038 w 83526"/>
                <a:gd name="csY11" fmla="*/ 45847 h 114255"/>
                <a:gd name="csX12" fmla="*/ 48648 w 83526"/>
                <a:gd name="csY12" fmla="*/ 41713 h 114255"/>
                <a:gd name="csX13" fmla="*/ 65845 w 83526"/>
                <a:gd name="csY13" fmla="*/ 47172 h 114255"/>
                <a:gd name="csX14" fmla="*/ 71577 w 83526"/>
                <a:gd name="csY14" fmla="*/ 63862 h 114255"/>
                <a:gd name="csX15" fmla="*/ 71577 w 83526"/>
                <a:gd name="csY15" fmla="*/ 103481 h 114255"/>
                <a:gd name="csX16" fmla="*/ 75203 w 83526"/>
                <a:gd name="csY16" fmla="*/ 107809 h 114255"/>
                <a:gd name="csX17" fmla="*/ 84445 w 83526"/>
                <a:gd name="csY17" fmla="*/ 108706 h 114255"/>
                <a:gd name="csX18" fmla="*/ 84445 w 83526"/>
                <a:gd name="csY18" fmla="*/ 114478 h 114255"/>
                <a:gd name="csX19" fmla="*/ 46776 w 83526"/>
                <a:gd name="csY19" fmla="*/ 114478 h 114255"/>
                <a:gd name="csX20" fmla="*/ 46776 w 83526"/>
                <a:gd name="csY20" fmla="*/ 108706 h 114255"/>
                <a:gd name="csX21" fmla="*/ 56018 w 83526"/>
                <a:gd name="csY21" fmla="*/ 107809 h 114255"/>
                <a:gd name="csX22" fmla="*/ 59644 w 83526"/>
                <a:gd name="csY22" fmla="*/ 103481 h 114255"/>
                <a:gd name="csX23" fmla="*/ 59644 w 83526"/>
                <a:gd name="csY23" fmla="*/ 64408 h 114255"/>
                <a:gd name="csX24" fmla="*/ 57304 w 83526"/>
                <a:gd name="csY24" fmla="*/ 51111 h 114255"/>
                <a:gd name="csX25" fmla="*/ 47712 w 83526"/>
                <a:gd name="csY25" fmla="*/ 45924 h 114255"/>
                <a:gd name="csX26" fmla="*/ 31997 w 83526"/>
                <a:gd name="csY26" fmla="*/ 53568 h 114255"/>
                <a:gd name="csX27" fmla="*/ 25875 w 83526"/>
                <a:gd name="csY27" fmla="*/ 70959 h 114255"/>
                <a:gd name="csX28" fmla="*/ 25875 w 83526"/>
                <a:gd name="csY28" fmla="*/ 103481 h 114255"/>
                <a:gd name="csX29" fmla="*/ 29462 w 83526"/>
                <a:gd name="csY29" fmla="*/ 107809 h 114255"/>
                <a:gd name="csX30" fmla="*/ 38665 w 83526"/>
                <a:gd name="csY30" fmla="*/ 108706 h 114255"/>
                <a:gd name="csX31" fmla="*/ 38665 w 83526"/>
                <a:gd name="csY31" fmla="*/ 114478 h 114255"/>
                <a:gd name="csX32" fmla="*/ 918 w 83526"/>
                <a:gd name="csY32" fmla="*/ 114478 h 114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83526" h="114255">
                  <a:moveTo>
                    <a:pt x="918" y="114478"/>
                  </a:moveTo>
                  <a:lnTo>
                    <a:pt x="918" y="108706"/>
                  </a:lnTo>
                  <a:cubicBezTo>
                    <a:pt x="4661" y="108706"/>
                    <a:pt x="7742" y="108407"/>
                    <a:pt x="10159" y="107809"/>
                  </a:cubicBezTo>
                  <a:cubicBezTo>
                    <a:pt x="12577" y="107212"/>
                    <a:pt x="13786" y="105769"/>
                    <a:pt x="13786" y="103481"/>
                  </a:cubicBezTo>
                  <a:lnTo>
                    <a:pt x="13786" y="16990"/>
                  </a:lnTo>
                  <a:cubicBezTo>
                    <a:pt x="13786" y="14026"/>
                    <a:pt x="13344" y="11895"/>
                    <a:pt x="12460" y="10595"/>
                  </a:cubicBezTo>
                  <a:cubicBezTo>
                    <a:pt x="11576" y="9295"/>
                    <a:pt x="10302" y="8502"/>
                    <a:pt x="8639" y="8216"/>
                  </a:cubicBezTo>
                  <a:cubicBezTo>
                    <a:pt x="6975" y="7930"/>
                    <a:pt x="4401" y="7787"/>
                    <a:pt x="918" y="7787"/>
                  </a:cubicBezTo>
                  <a:lnTo>
                    <a:pt x="918" y="1938"/>
                  </a:lnTo>
                  <a:lnTo>
                    <a:pt x="25329" y="222"/>
                  </a:lnTo>
                  <a:lnTo>
                    <a:pt x="25329" y="56843"/>
                  </a:lnTo>
                  <a:cubicBezTo>
                    <a:pt x="27668" y="52268"/>
                    <a:pt x="30905" y="48602"/>
                    <a:pt x="35038" y="45847"/>
                  </a:cubicBezTo>
                  <a:cubicBezTo>
                    <a:pt x="39172" y="43091"/>
                    <a:pt x="43708" y="41713"/>
                    <a:pt x="48648" y="41713"/>
                  </a:cubicBezTo>
                  <a:cubicBezTo>
                    <a:pt x="56291" y="41713"/>
                    <a:pt x="62023" y="43533"/>
                    <a:pt x="65845" y="47172"/>
                  </a:cubicBezTo>
                  <a:cubicBezTo>
                    <a:pt x="69666" y="50812"/>
                    <a:pt x="71577" y="56375"/>
                    <a:pt x="71577" y="63862"/>
                  </a:cubicBezTo>
                  <a:lnTo>
                    <a:pt x="71577" y="103481"/>
                  </a:lnTo>
                  <a:cubicBezTo>
                    <a:pt x="71577" y="105769"/>
                    <a:pt x="72786" y="107212"/>
                    <a:pt x="75203" y="107809"/>
                  </a:cubicBezTo>
                  <a:cubicBezTo>
                    <a:pt x="77621" y="108407"/>
                    <a:pt x="80701" y="108706"/>
                    <a:pt x="84445" y="108706"/>
                  </a:cubicBezTo>
                  <a:lnTo>
                    <a:pt x="84445" y="114478"/>
                  </a:lnTo>
                  <a:lnTo>
                    <a:pt x="46776" y="114478"/>
                  </a:lnTo>
                  <a:lnTo>
                    <a:pt x="46776" y="108706"/>
                  </a:lnTo>
                  <a:cubicBezTo>
                    <a:pt x="50520" y="108706"/>
                    <a:pt x="53600" y="108407"/>
                    <a:pt x="56018" y="107809"/>
                  </a:cubicBezTo>
                  <a:cubicBezTo>
                    <a:pt x="58435" y="107212"/>
                    <a:pt x="59644" y="105769"/>
                    <a:pt x="59644" y="103481"/>
                  </a:cubicBezTo>
                  <a:lnTo>
                    <a:pt x="59644" y="64408"/>
                  </a:lnTo>
                  <a:cubicBezTo>
                    <a:pt x="59644" y="59001"/>
                    <a:pt x="58864" y="54568"/>
                    <a:pt x="57304" y="51111"/>
                  </a:cubicBezTo>
                  <a:cubicBezTo>
                    <a:pt x="55745" y="47653"/>
                    <a:pt x="52547" y="45924"/>
                    <a:pt x="47712" y="45924"/>
                  </a:cubicBezTo>
                  <a:cubicBezTo>
                    <a:pt x="41317" y="45924"/>
                    <a:pt x="36078" y="48472"/>
                    <a:pt x="31997" y="53568"/>
                  </a:cubicBezTo>
                  <a:cubicBezTo>
                    <a:pt x="27915" y="58663"/>
                    <a:pt x="25875" y="64460"/>
                    <a:pt x="25875" y="70959"/>
                  </a:cubicBezTo>
                  <a:lnTo>
                    <a:pt x="25875" y="103481"/>
                  </a:lnTo>
                  <a:cubicBezTo>
                    <a:pt x="25875" y="105769"/>
                    <a:pt x="27070" y="107212"/>
                    <a:pt x="29462" y="107809"/>
                  </a:cubicBezTo>
                  <a:cubicBezTo>
                    <a:pt x="31854" y="108407"/>
                    <a:pt x="34922" y="108706"/>
                    <a:pt x="38665" y="108706"/>
                  </a:cubicBezTo>
                  <a:lnTo>
                    <a:pt x="38665" y="114478"/>
                  </a:lnTo>
                  <a:lnTo>
                    <a:pt x="918" y="114478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7448E100-544F-A4F1-6F46-81BF84B18272}"/>
                </a:ext>
              </a:extLst>
            </p:cNvPr>
            <p:cNvSpPr/>
            <p:nvPr/>
          </p:nvSpPr>
          <p:spPr>
            <a:xfrm>
              <a:off x="5173514" y="3197918"/>
              <a:ext cx="18093" cy="18093"/>
            </a:xfrm>
            <a:custGeom>
              <a:avLst/>
              <a:gdLst>
                <a:gd name="csX0" fmla="*/ 918 w 18093"/>
                <a:gd name="csY0" fmla="*/ 9191 h 18093"/>
                <a:gd name="csX1" fmla="*/ 3687 w 18093"/>
                <a:gd name="csY1" fmla="*/ 2874 h 18093"/>
                <a:gd name="csX2" fmla="*/ 10043 w 18093"/>
                <a:gd name="csY2" fmla="*/ 222 h 18093"/>
                <a:gd name="csX3" fmla="*/ 14449 w 18093"/>
                <a:gd name="csY3" fmla="*/ 1431 h 18093"/>
                <a:gd name="csX4" fmla="*/ 17803 w 18093"/>
                <a:gd name="csY4" fmla="*/ 4824 h 18093"/>
                <a:gd name="csX5" fmla="*/ 19012 w 18093"/>
                <a:gd name="csY5" fmla="*/ 9191 h 18093"/>
                <a:gd name="csX6" fmla="*/ 16360 w 18093"/>
                <a:gd name="csY6" fmla="*/ 15586 h 18093"/>
                <a:gd name="csX7" fmla="*/ 10043 w 18093"/>
                <a:gd name="csY7" fmla="*/ 18316 h 18093"/>
                <a:gd name="csX8" fmla="*/ 3687 w 18093"/>
                <a:gd name="csY8" fmla="*/ 15586 h 18093"/>
                <a:gd name="csX9" fmla="*/ 918 w 18093"/>
                <a:gd name="csY9" fmla="*/ 9191 h 180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93" h="18093">
                  <a:moveTo>
                    <a:pt x="918" y="9191"/>
                  </a:moveTo>
                  <a:cubicBezTo>
                    <a:pt x="918" y="6748"/>
                    <a:pt x="1841" y="4642"/>
                    <a:pt x="3687" y="2874"/>
                  </a:cubicBezTo>
                  <a:cubicBezTo>
                    <a:pt x="5532" y="1106"/>
                    <a:pt x="7651" y="222"/>
                    <a:pt x="10043" y="222"/>
                  </a:cubicBezTo>
                  <a:cubicBezTo>
                    <a:pt x="11550" y="222"/>
                    <a:pt x="13019" y="625"/>
                    <a:pt x="14449" y="1431"/>
                  </a:cubicBezTo>
                  <a:cubicBezTo>
                    <a:pt x="15879" y="2237"/>
                    <a:pt x="16997" y="3368"/>
                    <a:pt x="17803" y="4824"/>
                  </a:cubicBezTo>
                  <a:cubicBezTo>
                    <a:pt x="18609" y="6280"/>
                    <a:pt x="19012" y="7736"/>
                    <a:pt x="19012" y="9191"/>
                  </a:cubicBezTo>
                  <a:cubicBezTo>
                    <a:pt x="19012" y="11635"/>
                    <a:pt x="18128" y="13767"/>
                    <a:pt x="16360" y="15586"/>
                  </a:cubicBezTo>
                  <a:cubicBezTo>
                    <a:pt x="14592" y="17406"/>
                    <a:pt x="12486" y="18316"/>
                    <a:pt x="10043" y="18316"/>
                  </a:cubicBezTo>
                  <a:cubicBezTo>
                    <a:pt x="7651" y="18316"/>
                    <a:pt x="5532" y="17406"/>
                    <a:pt x="3687" y="15586"/>
                  </a:cubicBezTo>
                  <a:cubicBezTo>
                    <a:pt x="1841" y="13767"/>
                    <a:pt x="918" y="11635"/>
                    <a:pt x="918" y="9191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E176F57C-8B3F-607F-EF45-5DF3E1B01A3F}"/>
                </a:ext>
              </a:extLst>
            </p:cNvPr>
            <p:cNvSpPr/>
            <p:nvPr/>
          </p:nvSpPr>
          <p:spPr>
            <a:xfrm>
              <a:off x="5285332" y="3103472"/>
              <a:ext cx="115113" cy="116127"/>
            </a:xfrm>
            <a:custGeom>
              <a:avLst/>
              <a:gdLst>
                <a:gd name="csX0" fmla="*/ 918 w 115113"/>
                <a:gd name="csY0" fmla="*/ 112762 h 116127"/>
                <a:gd name="csX1" fmla="*/ 918 w 115113"/>
                <a:gd name="csY1" fmla="*/ 106991 h 116127"/>
                <a:gd name="csX2" fmla="*/ 17920 w 115113"/>
                <a:gd name="csY2" fmla="*/ 101766 h 116127"/>
                <a:gd name="csX3" fmla="*/ 17920 w 115113"/>
                <a:gd name="csY3" fmla="*/ 11297 h 116127"/>
                <a:gd name="csX4" fmla="*/ 918 w 115113"/>
                <a:gd name="csY4" fmla="*/ 6072 h 116127"/>
                <a:gd name="csX5" fmla="*/ 918 w 115113"/>
                <a:gd name="csY5" fmla="*/ 222 h 116127"/>
                <a:gd name="csX6" fmla="*/ 52625 w 115113"/>
                <a:gd name="csY6" fmla="*/ 222 h 116127"/>
                <a:gd name="csX7" fmla="*/ 72084 w 115113"/>
                <a:gd name="csY7" fmla="*/ 3576 h 116127"/>
                <a:gd name="csX8" fmla="*/ 89086 w 115113"/>
                <a:gd name="csY8" fmla="*/ 13754 h 116127"/>
                <a:gd name="csX9" fmla="*/ 95910 w 115113"/>
                <a:gd name="csY9" fmla="*/ 30093 h 116127"/>
                <a:gd name="csX10" fmla="*/ 91776 w 115113"/>
                <a:gd name="csY10" fmla="*/ 42454 h 116127"/>
                <a:gd name="csX11" fmla="*/ 81170 w 115113"/>
                <a:gd name="csY11" fmla="*/ 51540 h 116127"/>
                <a:gd name="csX12" fmla="*/ 67911 w 115113"/>
                <a:gd name="csY12" fmla="*/ 56765 h 116127"/>
                <a:gd name="csX13" fmla="*/ 80858 w 115113"/>
                <a:gd name="csY13" fmla="*/ 64993 h 116127"/>
                <a:gd name="csX14" fmla="*/ 87565 w 115113"/>
                <a:gd name="csY14" fmla="*/ 77823 h 116127"/>
                <a:gd name="csX15" fmla="*/ 89904 w 115113"/>
                <a:gd name="csY15" fmla="*/ 92485 h 116127"/>
                <a:gd name="csX16" fmla="*/ 93258 w 115113"/>
                <a:gd name="csY16" fmla="*/ 107264 h 116127"/>
                <a:gd name="csX17" fmla="*/ 101057 w 115113"/>
                <a:gd name="csY17" fmla="*/ 112138 h 116127"/>
                <a:gd name="csX18" fmla="*/ 108739 w 115113"/>
                <a:gd name="csY18" fmla="*/ 107342 h 116127"/>
                <a:gd name="csX19" fmla="*/ 111274 w 115113"/>
                <a:gd name="csY19" fmla="*/ 96930 h 116127"/>
                <a:gd name="csX20" fmla="*/ 111781 w 115113"/>
                <a:gd name="csY20" fmla="*/ 95916 h 116127"/>
                <a:gd name="csX21" fmla="*/ 112912 w 115113"/>
                <a:gd name="csY21" fmla="*/ 95448 h 116127"/>
                <a:gd name="csX22" fmla="*/ 114394 w 115113"/>
                <a:gd name="csY22" fmla="*/ 95448 h 116127"/>
                <a:gd name="csX23" fmla="*/ 116031 w 115113"/>
                <a:gd name="csY23" fmla="*/ 97632 h 116127"/>
                <a:gd name="csX24" fmla="*/ 114237 w 115113"/>
                <a:gd name="csY24" fmla="*/ 106445 h 116127"/>
                <a:gd name="csX25" fmla="*/ 109129 w 115113"/>
                <a:gd name="csY25" fmla="*/ 113542 h 116127"/>
                <a:gd name="csX26" fmla="*/ 101213 w 115113"/>
                <a:gd name="csY26" fmla="*/ 116350 h 116127"/>
                <a:gd name="csX27" fmla="*/ 80741 w 115113"/>
                <a:gd name="csY27" fmla="*/ 110461 h 116127"/>
                <a:gd name="csX28" fmla="*/ 72201 w 115113"/>
                <a:gd name="csY28" fmla="*/ 93109 h 116127"/>
                <a:gd name="csX29" fmla="*/ 72201 w 115113"/>
                <a:gd name="csY29" fmla="*/ 78525 h 116127"/>
                <a:gd name="csX30" fmla="*/ 66468 w 115113"/>
                <a:gd name="csY30" fmla="*/ 64408 h 116127"/>
                <a:gd name="csX31" fmla="*/ 52469 w 115113"/>
                <a:gd name="csY31" fmla="*/ 58559 h 116127"/>
                <a:gd name="csX32" fmla="*/ 32660 w 115113"/>
                <a:gd name="csY32" fmla="*/ 58559 h 116127"/>
                <a:gd name="csX33" fmla="*/ 32660 w 115113"/>
                <a:gd name="csY33" fmla="*/ 101766 h 116127"/>
                <a:gd name="csX34" fmla="*/ 49662 w 115113"/>
                <a:gd name="csY34" fmla="*/ 106991 h 116127"/>
                <a:gd name="csX35" fmla="*/ 49662 w 115113"/>
                <a:gd name="csY35" fmla="*/ 112762 h 116127"/>
                <a:gd name="csX36" fmla="*/ 918 w 115113"/>
                <a:gd name="csY36" fmla="*/ 112762 h 116127"/>
                <a:gd name="csX37" fmla="*/ 32660 w 115113"/>
                <a:gd name="csY37" fmla="*/ 54269 h 116127"/>
                <a:gd name="csX38" fmla="*/ 50285 w 115113"/>
                <a:gd name="csY38" fmla="*/ 54269 h 116127"/>
                <a:gd name="csX39" fmla="*/ 71148 w 115113"/>
                <a:gd name="csY39" fmla="*/ 48771 h 116127"/>
                <a:gd name="csX40" fmla="*/ 78284 w 115113"/>
                <a:gd name="csY40" fmla="*/ 30093 h 116127"/>
                <a:gd name="csX41" fmla="*/ 71226 w 115113"/>
                <a:gd name="csY41" fmla="*/ 11531 h 116127"/>
                <a:gd name="csX42" fmla="*/ 50285 w 115113"/>
                <a:gd name="csY42" fmla="*/ 6072 h 116127"/>
                <a:gd name="csX43" fmla="*/ 41083 w 115113"/>
                <a:gd name="csY43" fmla="*/ 6072 h 116127"/>
                <a:gd name="csX44" fmla="*/ 36442 w 115113"/>
                <a:gd name="csY44" fmla="*/ 6306 h 116127"/>
                <a:gd name="csX45" fmla="*/ 33713 w 115113"/>
                <a:gd name="csY45" fmla="*/ 7710 h 116127"/>
                <a:gd name="csX46" fmla="*/ 32660 w 115113"/>
                <a:gd name="csY46" fmla="*/ 11297 h 116127"/>
                <a:gd name="csX47" fmla="*/ 32660 w 115113"/>
                <a:gd name="csY47" fmla="*/ 54269 h 1161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115113" h="116127">
                  <a:moveTo>
                    <a:pt x="918" y="112762"/>
                  </a:moveTo>
                  <a:lnTo>
                    <a:pt x="918" y="106991"/>
                  </a:lnTo>
                  <a:cubicBezTo>
                    <a:pt x="12253" y="106991"/>
                    <a:pt x="17920" y="105249"/>
                    <a:pt x="17920" y="101766"/>
                  </a:cubicBezTo>
                  <a:lnTo>
                    <a:pt x="17920" y="11297"/>
                  </a:lnTo>
                  <a:cubicBezTo>
                    <a:pt x="17920" y="7814"/>
                    <a:pt x="12253" y="6072"/>
                    <a:pt x="918" y="6072"/>
                  </a:cubicBezTo>
                  <a:lnTo>
                    <a:pt x="918" y="222"/>
                  </a:lnTo>
                  <a:lnTo>
                    <a:pt x="52625" y="222"/>
                  </a:lnTo>
                  <a:cubicBezTo>
                    <a:pt x="58813" y="222"/>
                    <a:pt x="65299" y="1340"/>
                    <a:pt x="72084" y="3576"/>
                  </a:cubicBezTo>
                  <a:cubicBezTo>
                    <a:pt x="78869" y="5812"/>
                    <a:pt x="84536" y="9204"/>
                    <a:pt x="89086" y="13754"/>
                  </a:cubicBezTo>
                  <a:cubicBezTo>
                    <a:pt x="93635" y="18303"/>
                    <a:pt x="95910" y="23749"/>
                    <a:pt x="95910" y="30093"/>
                  </a:cubicBezTo>
                  <a:cubicBezTo>
                    <a:pt x="95910" y="34720"/>
                    <a:pt x="94532" y="38841"/>
                    <a:pt x="91776" y="42454"/>
                  </a:cubicBezTo>
                  <a:cubicBezTo>
                    <a:pt x="89021" y="46068"/>
                    <a:pt x="85485" y="49096"/>
                    <a:pt x="81170" y="51540"/>
                  </a:cubicBezTo>
                  <a:cubicBezTo>
                    <a:pt x="76854" y="53984"/>
                    <a:pt x="72435" y="55725"/>
                    <a:pt x="67911" y="56765"/>
                  </a:cubicBezTo>
                  <a:cubicBezTo>
                    <a:pt x="72851" y="58481"/>
                    <a:pt x="77166" y="61224"/>
                    <a:pt x="80858" y="64993"/>
                  </a:cubicBezTo>
                  <a:cubicBezTo>
                    <a:pt x="84549" y="68763"/>
                    <a:pt x="86785" y="73039"/>
                    <a:pt x="87565" y="77823"/>
                  </a:cubicBezTo>
                  <a:lnTo>
                    <a:pt x="89904" y="92485"/>
                  </a:lnTo>
                  <a:cubicBezTo>
                    <a:pt x="90944" y="99088"/>
                    <a:pt x="92062" y="104014"/>
                    <a:pt x="93258" y="107264"/>
                  </a:cubicBezTo>
                  <a:cubicBezTo>
                    <a:pt x="94454" y="110513"/>
                    <a:pt x="97054" y="112138"/>
                    <a:pt x="101057" y="112138"/>
                  </a:cubicBezTo>
                  <a:cubicBezTo>
                    <a:pt x="104489" y="112138"/>
                    <a:pt x="107050" y="110539"/>
                    <a:pt x="108739" y="107342"/>
                  </a:cubicBezTo>
                  <a:cubicBezTo>
                    <a:pt x="110429" y="104144"/>
                    <a:pt x="111274" y="100674"/>
                    <a:pt x="111274" y="96930"/>
                  </a:cubicBezTo>
                  <a:cubicBezTo>
                    <a:pt x="111274" y="96566"/>
                    <a:pt x="111443" y="96228"/>
                    <a:pt x="111781" y="95916"/>
                  </a:cubicBezTo>
                  <a:cubicBezTo>
                    <a:pt x="112119" y="95604"/>
                    <a:pt x="112496" y="95448"/>
                    <a:pt x="112912" y="95448"/>
                  </a:cubicBezTo>
                  <a:lnTo>
                    <a:pt x="114394" y="95448"/>
                  </a:lnTo>
                  <a:cubicBezTo>
                    <a:pt x="115485" y="95448"/>
                    <a:pt x="116031" y="96176"/>
                    <a:pt x="116031" y="97632"/>
                  </a:cubicBezTo>
                  <a:cubicBezTo>
                    <a:pt x="116031" y="100648"/>
                    <a:pt x="115433" y="103585"/>
                    <a:pt x="114237" y="106445"/>
                  </a:cubicBezTo>
                  <a:cubicBezTo>
                    <a:pt x="113042" y="109305"/>
                    <a:pt x="111339" y="111670"/>
                    <a:pt x="109129" y="113542"/>
                  </a:cubicBezTo>
                  <a:cubicBezTo>
                    <a:pt x="106919" y="115414"/>
                    <a:pt x="104281" y="116350"/>
                    <a:pt x="101213" y="116350"/>
                  </a:cubicBezTo>
                  <a:cubicBezTo>
                    <a:pt x="93258" y="116350"/>
                    <a:pt x="86434" y="114387"/>
                    <a:pt x="80741" y="110461"/>
                  </a:cubicBezTo>
                  <a:cubicBezTo>
                    <a:pt x="75048" y="106536"/>
                    <a:pt x="72201" y="100752"/>
                    <a:pt x="72201" y="93109"/>
                  </a:cubicBezTo>
                  <a:lnTo>
                    <a:pt x="72201" y="78525"/>
                  </a:lnTo>
                  <a:cubicBezTo>
                    <a:pt x="72201" y="73013"/>
                    <a:pt x="70290" y="68308"/>
                    <a:pt x="66468" y="64408"/>
                  </a:cubicBezTo>
                  <a:cubicBezTo>
                    <a:pt x="62647" y="60509"/>
                    <a:pt x="57981" y="58559"/>
                    <a:pt x="52469" y="58559"/>
                  </a:cubicBezTo>
                  <a:lnTo>
                    <a:pt x="32660" y="58559"/>
                  </a:lnTo>
                  <a:lnTo>
                    <a:pt x="32660" y="101766"/>
                  </a:lnTo>
                  <a:cubicBezTo>
                    <a:pt x="32660" y="105249"/>
                    <a:pt x="38327" y="106991"/>
                    <a:pt x="49662" y="106991"/>
                  </a:cubicBezTo>
                  <a:lnTo>
                    <a:pt x="49662" y="112762"/>
                  </a:lnTo>
                  <a:lnTo>
                    <a:pt x="918" y="112762"/>
                  </a:lnTo>
                  <a:close/>
                  <a:moveTo>
                    <a:pt x="32660" y="54269"/>
                  </a:moveTo>
                  <a:lnTo>
                    <a:pt x="50285" y="54269"/>
                  </a:lnTo>
                  <a:cubicBezTo>
                    <a:pt x="59436" y="54269"/>
                    <a:pt x="66390" y="52437"/>
                    <a:pt x="71148" y="48771"/>
                  </a:cubicBezTo>
                  <a:cubicBezTo>
                    <a:pt x="75905" y="45106"/>
                    <a:pt x="78284" y="38880"/>
                    <a:pt x="78284" y="30093"/>
                  </a:cubicBezTo>
                  <a:cubicBezTo>
                    <a:pt x="78284" y="21358"/>
                    <a:pt x="75931" y="15171"/>
                    <a:pt x="71226" y="11531"/>
                  </a:cubicBezTo>
                  <a:cubicBezTo>
                    <a:pt x="66521" y="7892"/>
                    <a:pt x="59540" y="6072"/>
                    <a:pt x="50285" y="6072"/>
                  </a:cubicBezTo>
                  <a:lnTo>
                    <a:pt x="41083" y="6072"/>
                  </a:lnTo>
                  <a:cubicBezTo>
                    <a:pt x="39107" y="6072"/>
                    <a:pt x="37560" y="6150"/>
                    <a:pt x="36442" y="6306"/>
                  </a:cubicBezTo>
                  <a:cubicBezTo>
                    <a:pt x="35325" y="6462"/>
                    <a:pt x="34415" y="6930"/>
                    <a:pt x="33713" y="7710"/>
                  </a:cubicBezTo>
                  <a:cubicBezTo>
                    <a:pt x="33011" y="8490"/>
                    <a:pt x="32660" y="9685"/>
                    <a:pt x="32660" y="11297"/>
                  </a:cubicBezTo>
                  <a:lnTo>
                    <a:pt x="32660" y="54269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03AAAC73-2DF1-C147-9773-49ABE52AE5CB}"/>
                </a:ext>
              </a:extLst>
            </p:cNvPr>
            <p:cNvSpPr/>
            <p:nvPr/>
          </p:nvSpPr>
          <p:spPr>
            <a:xfrm>
              <a:off x="5406947" y="3142155"/>
              <a:ext cx="63795" cy="75728"/>
            </a:xfrm>
            <a:custGeom>
              <a:avLst/>
              <a:gdLst>
                <a:gd name="csX0" fmla="*/ 37339 w 63795"/>
                <a:gd name="csY0" fmla="*/ 75951 h 75728"/>
                <a:gd name="csX1" fmla="*/ 18894 w 63795"/>
                <a:gd name="csY1" fmla="*/ 70687 h 75728"/>
                <a:gd name="csX2" fmla="*/ 5714 w 63795"/>
                <a:gd name="csY2" fmla="*/ 56609 h 75728"/>
                <a:gd name="csX3" fmla="*/ 918 w 63795"/>
                <a:gd name="csY3" fmla="*/ 37970 h 75728"/>
                <a:gd name="csX4" fmla="*/ 5285 w 63795"/>
                <a:gd name="csY4" fmla="*/ 19603 h 75728"/>
                <a:gd name="csX5" fmla="*/ 17491 w 63795"/>
                <a:gd name="csY5" fmla="*/ 5565 h 75728"/>
                <a:gd name="csX6" fmla="*/ 34999 w 63795"/>
                <a:gd name="csY6" fmla="*/ 222 h 75728"/>
                <a:gd name="csX7" fmla="*/ 48141 w 63795"/>
                <a:gd name="csY7" fmla="*/ 2757 h 75728"/>
                <a:gd name="csX8" fmla="*/ 57344 w 63795"/>
                <a:gd name="csY8" fmla="*/ 9815 h 75728"/>
                <a:gd name="csX9" fmla="*/ 62842 w 63795"/>
                <a:gd name="csY9" fmla="*/ 20461 h 75728"/>
                <a:gd name="csX10" fmla="*/ 64713 w 63795"/>
                <a:gd name="csY10" fmla="*/ 33836 h 75728"/>
                <a:gd name="csX11" fmla="*/ 62998 w 63795"/>
                <a:gd name="csY11" fmla="*/ 36020 h 75728"/>
                <a:gd name="csX12" fmla="*/ 15268 w 63795"/>
                <a:gd name="csY12" fmla="*/ 36020 h 75728"/>
                <a:gd name="csX13" fmla="*/ 15268 w 63795"/>
                <a:gd name="csY13" fmla="*/ 37814 h 75728"/>
                <a:gd name="csX14" fmla="*/ 20805 w 63795"/>
                <a:gd name="csY14" fmla="*/ 61289 h 75728"/>
                <a:gd name="csX15" fmla="*/ 38821 w 63795"/>
                <a:gd name="csY15" fmla="*/ 71115 h 75728"/>
                <a:gd name="csX16" fmla="*/ 48141 w 63795"/>
                <a:gd name="csY16" fmla="*/ 68854 h 75728"/>
                <a:gd name="csX17" fmla="*/ 55628 w 63795"/>
                <a:gd name="csY17" fmla="*/ 62576 h 75728"/>
                <a:gd name="csX18" fmla="*/ 59956 w 63795"/>
                <a:gd name="csY18" fmla="*/ 53958 h 75728"/>
                <a:gd name="csX19" fmla="*/ 60541 w 63795"/>
                <a:gd name="csY19" fmla="*/ 52983 h 75728"/>
                <a:gd name="csX20" fmla="*/ 61516 w 63795"/>
                <a:gd name="csY20" fmla="*/ 52554 h 75728"/>
                <a:gd name="csX21" fmla="*/ 62998 w 63795"/>
                <a:gd name="csY21" fmla="*/ 52554 h 75728"/>
                <a:gd name="csX22" fmla="*/ 64713 w 63795"/>
                <a:gd name="csY22" fmla="*/ 54581 h 75728"/>
                <a:gd name="csX23" fmla="*/ 54653 w 63795"/>
                <a:gd name="csY23" fmla="*/ 69946 h 75728"/>
                <a:gd name="csX24" fmla="*/ 37339 w 63795"/>
                <a:gd name="csY24" fmla="*/ 75951 h 75728"/>
                <a:gd name="csX25" fmla="*/ 15424 w 63795"/>
                <a:gd name="csY25" fmla="*/ 31965 h 75728"/>
                <a:gd name="csX26" fmla="*/ 53015 w 63795"/>
                <a:gd name="csY26" fmla="*/ 31965 h 75728"/>
                <a:gd name="csX27" fmla="*/ 51299 w 63795"/>
                <a:gd name="csY27" fmla="*/ 19369 h 75728"/>
                <a:gd name="csX28" fmla="*/ 45567 w 63795"/>
                <a:gd name="csY28" fmla="*/ 8802 h 75728"/>
                <a:gd name="csX29" fmla="*/ 34999 w 63795"/>
                <a:gd name="csY29" fmla="*/ 4590 h 75728"/>
                <a:gd name="csX30" fmla="*/ 20532 w 63795"/>
                <a:gd name="csY30" fmla="*/ 13325 h 75728"/>
                <a:gd name="csX31" fmla="*/ 15424 w 63795"/>
                <a:gd name="csY31" fmla="*/ 31965 h 75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3795" h="75728">
                  <a:moveTo>
                    <a:pt x="37339" y="75951"/>
                  </a:moveTo>
                  <a:cubicBezTo>
                    <a:pt x="30632" y="75951"/>
                    <a:pt x="24484" y="74196"/>
                    <a:pt x="18894" y="70687"/>
                  </a:cubicBezTo>
                  <a:cubicBezTo>
                    <a:pt x="13305" y="67177"/>
                    <a:pt x="8912" y="62485"/>
                    <a:pt x="5714" y="56609"/>
                  </a:cubicBezTo>
                  <a:cubicBezTo>
                    <a:pt x="2517" y="50734"/>
                    <a:pt x="918" y="44521"/>
                    <a:pt x="918" y="37970"/>
                  </a:cubicBezTo>
                  <a:cubicBezTo>
                    <a:pt x="918" y="31522"/>
                    <a:pt x="2374" y="25400"/>
                    <a:pt x="5285" y="19603"/>
                  </a:cubicBezTo>
                  <a:cubicBezTo>
                    <a:pt x="8197" y="13806"/>
                    <a:pt x="12265" y="9126"/>
                    <a:pt x="17491" y="5565"/>
                  </a:cubicBezTo>
                  <a:cubicBezTo>
                    <a:pt x="22716" y="2003"/>
                    <a:pt x="28552" y="222"/>
                    <a:pt x="34999" y="222"/>
                  </a:cubicBezTo>
                  <a:cubicBezTo>
                    <a:pt x="40043" y="222"/>
                    <a:pt x="44423" y="1067"/>
                    <a:pt x="48141" y="2757"/>
                  </a:cubicBezTo>
                  <a:cubicBezTo>
                    <a:pt x="51858" y="4447"/>
                    <a:pt x="54926" y="6800"/>
                    <a:pt x="57344" y="9815"/>
                  </a:cubicBezTo>
                  <a:cubicBezTo>
                    <a:pt x="59761" y="12831"/>
                    <a:pt x="61594" y="16379"/>
                    <a:pt x="62842" y="20461"/>
                  </a:cubicBezTo>
                  <a:cubicBezTo>
                    <a:pt x="64090" y="24543"/>
                    <a:pt x="64713" y="29001"/>
                    <a:pt x="64713" y="33836"/>
                  </a:cubicBezTo>
                  <a:cubicBezTo>
                    <a:pt x="64713" y="35292"/>
                    <a:pt x="64142" y="36020"/>
                    <a:pt x="62998" y="36020"/>
                  </a:cubicBezTo>
                  <a:lnTo>
                    <a:pt x="15268" y="36020"/>
                  </a:lnTo>
                  <a:lnTo>
                    <a:pt x="15268" y="37814"/>
                  </a:lnTo>
                  <a:cubicBezTo>
                    <a:pt x="15268" y="46913"/>
                    <a:pt x="17114" y="54737"/>
                    <a:pt x="20805" y="61289"/>
                  </a:cubicBezTo>
                  <a:cubicBezTo>
                    <a:pt x="24497" y="67840"/>
                    <a:pt x="30502" y="71115"/>
                    <a:pt x="38821" y="71115"/>
                  </a:cubicBezTo>
                  <a:cubicBezTo>
                    <a:pt x="42148" y="71115"/>
                    <a:pt x="45255" y="70361"/>
                    <a:pt x="48141" y="68854"/>
                  </a:cubicBezTo>
                  <a:cubicBezTo>
                    <a:pt x="51026" y="67346"/>
                    <a:pt x="53522" y="65253"/>
                    <a:pt x="55628" y="62576"/>
                  </a:cubicBezTo>
                  <a:cubicBezTo>
                    <a:pt x="57733" y="59898"/>
                    <a:pt x="59176" y="57025"/>
                    <a:pt x="59956" y="53958"/>
                  </a:cubicBezTo>
                  <a:cubicBezTo>
                    <a:pt x="60060" y="53594"/>
                    <a:pt x="60255" y="53269"/>
                    <a:pt x="60541" y="52983"/>
                  </a:cubicBezTo>
                  <a:cubicBezTo>
                    <a:pt x="60827" y="52697"/>
                    <a:pt x="61152" y="52554"/>
                    <a:pt x="61516" y="52554"/>
                  </a:cubicBezTo>
                  <a:lnTo>
                    <a:pt x="62998" y="52554"/>
                  </a:lnTo>
                  <a:cubicBezTo>
                    <a:pt x="64142" y="52554"/>
                    <a:pt x="64713" y="53230"/>
                    <a:pt x="64713" y="54581"/>
                  </a:cubicBezTo>
                  <a:cubicBezTo>
                    <a:pt x="63154" y="60821"/>
                    <a:pt x="59800" y="65942"/>
                    <a:pt x="54653" y="69946"/>
                  </a:cubicBezTo>
                  <a:cubicBezTo>
                    <a:pt x="49505" y="73949"/>
                    <a:pt x="43734" y="75951"/>
                    <a:pt x="37339" y="75951"/>
                  </a:cubicBezTo>
                  <a:close/>
                  <a:moveTo>
                    <a:pt x="15424" y="31965"/>
                  </a:moveTo>
                  <a:lnTo>
                    <a:pt x="53015" y="31965"/>
                  </a:lnTo>
                  <a:cubicBezTo>
                    <a:pt x="53015" y="27805"/>
                    <a:pt x="52443" y="23607"/>
                    <a:pt x="51299" y="19369"/>
                  </a:cubicBezTo>
                  <a:cubicBezTo>
                    <a:pt x="50155" y="15132"/>
                    <a:pt x="48245" y="11609"/>
                    <a:pt x="45567" y="8802"/>
                  </a:cubicBezTo>
                  <a:cubicBezTo>
                    <a:pt x="42889" y="5994"/>
                    <a:pt x="39367" y="4590"/>
                    <a:pt x="34999" y="4590"/>
                  </a:cubicBezTo>
                  <a:cubicBezTo>
                    <a:pt x="28760" y="4590"/>
                    <a:pt x="23938" y="7502"/>
                    <a:pt x="20532" y="13325"/>
                  </a:cubicBezTo>
                  <a:cubicBezTo>
                    <a:pt x="17127" y="19148"/>
                    <a:pt x="15424" y="25361"/>
                    <a:pt x="15424" y="31965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140C3A84-58A2-87C3-FD7B-AC34D8DA73C1}"/>
                </a:ext>
              </a:extLst>
            </p:cNvPr>
            <p:cNvSpPr/>
            <p:nvPr/>
          </p:nvSpPr>
          <p:spPr>
            <a:xfrm>
              <a:off x="5481751" y="3142155"/>
              <a:ext cx="53812" cy="75728"/>
            </a:xfrm>
            <a:custGeom>
              <a:avLst/>
              <a:gdLst>
                <a:gd name="csX0" fmla="*/ 918 w 53812"/>
                <a:gd name="csY0" fmla="*/ 74547 h 75728"/>
                <a:gd name="csX1" fmla="*/ 918 w 53812"/>
                <a:gd name="csY1" fmla="*/ 47718 h 75728"/>
                <a:gd name="csX2" fmla="*/ 2399 w 53812"/>
                <a:gd name="csY2" fmla="*/ 46393 h 75728"/>
                <a:gd name="csX3" fmla="*/ 4349 w 53812"/>
                <a:gd name="csY3" fmla="*/ 46393 h 75728"/>
                <a:gd name="csX4" fmla="*/ 5675 w 53812"/>
                <a:gd name="csY4" fmla="*/ 47718 h 75728"/>
                <a:gd name="csX5" fmla="*/ 27902 w 53812"/>
                <a:gd name="csY5" fmla="*/ 71584 h 75728"/>
                <a:gd name="csX6" fmla="*/ 40966 w 53812"/>
                <a:gd name="csY6" fmla="*/ 68035 h 75728"/>
                <a:gd name="csX7" fmla="*/ 46230 w 53812"/>
                <a:gd name="csY7" fmla="*/ 57077 h 75728"/>
                <a:gd name="csX8" fmla="*/ 42136 w 53812"/>
                <a:gd name="csY8" fmla="*/ 48030 h 75728"/>
                <a:gd name="csX9" fmla="*/ 32348 w 53812"/>
                <a:gd name="csY9" fmla="*/ 42961 h 75728"/>
                <a:gd name="csX10" fmla="*/ 21351 w 53812"/>
                <a:gd name="csY10" fmla="*/ 40777 h 75728"/>
                <a:gd name="csX11" fmla="*/ 11252 w 53812"/>
                <a:gd name="csY11" fmla="*/ 37112 h 75728"/>
                <a:gd name="csX12" fmla="*/ 3803 w 53812"/>
                <a:gd name="csY12" fmla="*/ 30444 h 75728"/>
                <a:gd name="csX13" fmla="*/ 918 w 53812"/>
                <a:gd name="csY13" fmla="*/ 20812 h 75728"/>
                <a:gd name="csX14" fmla="*/ 4739 w 53812"/>
                <a:gd name="csY14" fmla="*/ 8957 h 75728"/>
                <a:gd name="csX15" fmla="*/ 14683 w 53812"/>
                <a:gd name="csY15" fmla="*/ 2289 h 75728"/>
                <a:gd name="csX16" fmla="*/ 27902 w 53812"/>
                <a:gd name="csY16" fmla="*/ 222 h 75728"/>
                <a:gd name="csX17" fmla="*/ 42564 w 53812"/>
                <a:gd name="csY17" fmla="*/ 4746 h 75728"/>
                <a:gd name="csX18" fmla="*/ 47322 w 53812"/>
                <a:gd name="csY18" fmla="*/ 612 h 75728"/>
                <a:gd name="csX19" fmla="*/ 48102 w 53812"/>
                <a:gd name="csY19" fmla="*/ 222 h 75728"/>
                <a:gd name="csX20" fmla="*/ 49350 w 53812"/>
                <a:gd name="csY20" fmla="*/ 222 h 75728"/>
                <a:gd name="csX21" fmla="*/ 50208 w 53812"/>
                <a:gd name="csY21" fmla="*/ 691 h 75728"/>
                <a:gd name="csX22" fmla="*/ 50597 w 53812"/>
                <a:gd name="csY22" fmla="*/ 1627 h 75728"/>
                <a:gd name="csX23" fmla="*/ 50597 w 53812"/>
                <a:gd name="csY23" fmla="*/ 23152 h 75728"/>
                <a:gd name="csX24" fmla="*/ 49350 w 53812"/>
                <a:gd name="csY24" fmla="*/ 24712 h 75728"/>
                <a:gd name="csX25" fmla="*/ 47322 w 53812"/>
                <a:gd name="csY25" fmla="*/ 24712 h 75728"/>
                <a:gd name="csX26" fmla="*/ 45918 w 53812"/>
                <a:gd name="csY26" fmla="*/ 23152 h 75728"/>
                <a:gd name="csX27" fmla="*/ 41122 w 53812"/>
                <a:gd name="csY27" fmla="*/ 9347 h 75728"/>
                <a:gd name="csX28" fmla="*/ 27746 w 53812"/>
                <a:gd name="csY28" fmla="*/ 4122 h 75728"/>
                <a:gd name="csX29" fmla="*/ 14878 w 53812"/>
                <a:gd name="csY29" fmla="*/ 6852 h 75728"/>
                <a:gd name="csX30" fmla="*/ 9419 w 53812"/>
                <a:gd name="csY30" fmla="*/ 16289 h 75728"/>
                <a:gd name="csX31" fmla="*/ 13318 w 53812"/>
                <a:gd name="csY31" fmla="*/ 23776 h 75728"/>
                <a:gd name="csX32" fmla="*/ 22521 w 53812"/>
                <a:gd name="csY32" fmla="*/ 27987 h 75728"/>
                <a:gd name="csX33" fmla="*/ 33674 w 53812"/>
                <a:gd name="csY33" fmla="*/ 30093 h 75728"/>
                <a:gd name="csX34" fmla="*/ 44163 w 53812"/>
                <a:gd name="csY34" fmla="*/ 34421 h 75728"/>
                <a:gd name="csX35" fmla="*/ 51884 w 53812"/>
                <a:gd name="csY35" fmla="*/ 42142 h 75728"/>
                <a:gd name="csX36" fmla="*/ 54731 w 53812"/>
                <a:gd name="csY36" fmla="*/ 52710 h 75728"/>
                <a:gd name="csX37" fmla="*/ 52664 w 53812"/>
                <a:gd name="csY37" fmla="*/ 63004 h 75728"/>
                <a:gd name="csX38" fmla="*/ 46971 w 53812"/>
                <a:gd name="csY38" fmla="*/ 70297 h 75728"/>
                <a:gd name="csX39" fmla="*/ 38353 w 53812"/>
                <a:gd name="csY39" fmla="*/ 74586 h 75728"/>
                <a:gd name="csX40" fmla="*/ 27902 w 53812"/>
                <a:gd name="csY40" fmla="*/ 75951 h 75728"/>
                <a:gd name="csX41" fmla="*/ 10277 w 53812"/>
                <a:gd name="csY41" fmla="*/ 69010 h 75728"/>
                <a:gd name="csX42" fmla="*/ 4193 w 53812"/>
                <a:gd name="csY42" fmla="*/ 75561 h 75728"/>
                <a:gd name="csX43" fmla="*/ 3335 w 53812"/>
                <a:gd name="csY43" fmla="*/ 75951 h 75728"/>
                <a:gd name="csX44" fmla="*/ 2399 w 53812"/>
                <a:gd name="csY44" fmla="*/ 75951 h 75728"/>
                <a:gd name="csX45" fmla="*/ 918 w 53812"/>
                <a:gd name="csY45" fmla="*/ 74547 h 75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53812" h="75728">
                  <a:moveTo>
                    <a:pt x="918" y="74547"/>
                  </a:moveTo>
                  <a:lnTo>
                    <a:pt x="918" y="47718"/>
                  </a:lnTo>
                  <a:cubicBezTo>
                    <a:pt x="918" y="46835"/>
                    <a:pt x="1412" y="46393"/>
                    <a:pt x="2399" y="46393"/>
                  </a:cubicBezTo>
                  <a:lnTo>
                    <a:pt x="4349" y="46393"/>
                  </a:lnTo>
                  <a:cubicBezTo>
                    <a:pt x="5025" y="46393"/>
                    <a:pt x="5467" y="46835"/>
                    <a:pt x="5675" y="47718"/>
                  </a:cubicBezTo>
                  <a:cubicBezTo>
                    <a:pt x="8743" y="63628"/>
                    <a:pt x="16152" y="71584"/>
                    <a:pt x="27902" y="71584"/>
                  </a:cubicBezTo>
                  <a:cubicBezTo>
                    <a:pt x="33102" y="71584"/>
                    <a:pt x="37456" y="70401"/>
                    <a:pt x="40966" y="68035"/>
                  </a:cubicBezTo>
                  <a:cubicBezTo>
                    <a:pt x="44475" y="65669"/>
                    <a:pt x="46230" y="62017"/>
                    <a:pt x="46230" y="57077"/>
                  </a:cubicBezTo>
                  <a:cubicBezTo>
                    <a:pt x="46230" y="53542"/>
                    <a:pt x="44865" y="50526"/>
                    <a:pt x="42136" y="48030"/>
                  </a:cubicBezTo>
                  <a:cubicBezTo>
                    <a:pt x="39406" y="45535"/>
                    <a:pt x="36143" y="43845"/>
                    <a:pt x="32348" y="42961"/>
                  </a:cubicBezTo>
                  <a:lnTo>
                    <a:pt x="21351" y="40777"/>
                  </a:lnTo>
                  <a:cubicBezTo>
                    <a:pt x="17659" y="39997"/>
                    <a:pt x="14293" y="38775"/>
                    <a:pt x="11252" y="37112"/>
                  </a:cubicBezTo>
                  <a:cubicBezTo>
                    <a:pt x="8210" y="35448"/>
                    <a:pt x="5727" y="33225"/>
                    <a:pt x="3803" y="30444"/>
                  </a:cubicBezTo>
                  <a:cubicBezTo>
                    <a:pt x="1880" y="27662"/>
                    <a:pt x="918" y="24452"/>
                    <a:pt x="918" y="20812"/>
                  </a:cubicBezTo>
                  <a:cubicBezTo>
                    <a:pt x="918" y="15977"/>
                    <a:pt x="2192" y="12025"/>
                    <a:pt x="4739" y="8957"/>
                  </a:cubicBezTo>
                  <a:cubicBezTo>
                    <a:pt x="7287" y="5890"/>
                    <a:pt x="10601" y="3667"/>
                    <a:pt x="14683" y="2289"/>
                  </a:cubicBezTo>
                  <a:cubicBezTo>
                    <a:pt x="18764" y="911"/>
                    <a:pt x="23171" y="222"/>
                    <a:pt x="27902" y="222"/>
                  </a:cubicBezTo>
                  <a:cubicBezTo>
                    <a:pt x="33517" y="222"/>
                    <a:pt x="38405" y="1730"/>
                    <a:pt x="42564" y="4746"/>
                  </a:cubicBezTo>
                  <a:lnTo>
                    <a:pt x="47322" y="612"/>
                  </a:lnTo>
                  <a:cubicBezTo>
                    <a:pt x="47322" y="352"/>
                    <a:pt x="47582" y="222"/>
                    <a:pt x="48102" y="222"/>
                  </a:cubicBezTo>
                  <a:lnTo>
                    <a:pt x="49350" y="222"/>
                  </a:lnTo>
                  <a:cubicBezTo>
                    <a:pt x="49661" y="222"/>
                    <a:pt x="49947" y="379"/>
                    <a:pt x="50208" y="691"/>
                  </a:cubicBezTo>
                  <a:cubicBezTo>
                    <a:pt x="50467" y="1002"/>
                    <a:pt x="50597" y="1314"/>
                    <a:pt x="50597" y="1627"/>
                  </a:cubicBezTo>
                  <a:lnTo>
                    <a:pt x="50597" y="23152"/>
                  </a:lnTo>
                  <a:cubicBezTo>
                    <a:pt x="50597" y="24192"/>
                    <a:pt x="50181" y="24712"/>
                    <a:pt x="49350" y="24712"/>
                  </a:cubicBezTo>
                  <a:lnTo>
                    <a:pt x="47322" y="24712"/>
                  </a:lnTo>
                  <a:cubicBezTo>
                    <a:pt x="46386" y="24712"/>
                    <a:pt x="45918" y="24192"/>
                    <a:pt x="45918" y="23152"/>
                  </a:cubicBezTo>
                  <a:cubicBezTo>
                    <a:pt x="45918" y="17432"/>
                    <a:pt x="44319" y="12831"/>
                    <a:pt x="41122" y="9347"/>
                  </a:cubicBezTo>
                  <a:cubicBezTo>
                    <a:pt x="37924" y="5864"/>
                    <a:pt x="33466" y="4122"/>
                    <a:pt x="27746" y="4122"/>
                  </a:cubicBezTo>
                  <a:cubicBezTo>
                    <a:pt x="22807" y="4122"/>
                    <a:pt x="18517" y="5032"/>
                    <a:pt x="14878" y="6852"/>
                  </a:cubicBezTo>
                  <a:cubicBezTo>
                    <a:pt x="11238" y="8671"/>
                    <a:pt x="9419" y="11817"/>
                    <a:pt x="9419" y="16289"/>
                  </a:cubicBezTo>
                  <a:cubicBezTo>
                    <a:pt x="9419" y="19304"/>
                    <a:pt x="10718" y="21800"/>
                    <a:pt x="13318" y="23776"/>
                  </a:cubicBezTo>
                  <a:cubicBezTo>
                    <a:pt x="15918" y="25751"/>
                    <a:pt x="18985" y="27155"/>
                    <a:pt x="22521" y="27987"/>
                  </a:cubicBezTo>
                  <a:lnTo>
                    <a:pt x="33674" y="30093"/>
                  </a:lnTo>
                  <a:cubicBezTo>
                    <a:pt x="37417" y="30925"/>
                    <a:pt x="40914" y="32368"/>
                    <a:pt x="44163" y="34421"/>
                  </a:cubicBezTo>
                  <a:cubicBezTo>
                    <a:pt x="47413" y="36475"/>
                    <a:pt x="49986" y="39049"/>
                    <a:pt x="51884" y="42142"/>
                  </a:cubicBezTo>
                  <a:cubicBezTo>
                    <a:pt x="53782" y="45236"/>
                    <a:pt x="54731" y="48758"/>
                    <a:pt x="54731" y="52710"/>
                  </a:cubicBezTo>
                  <a:cubicBezTo>
                    <a:pt x="54731" y="56661"/>
                    <a:pt x="54042" y="60093"/>
                    <a:pt x="52664" y="63004"/>
                  </a:cubicBezTo>
                  <a:cubicBezTo>
                    <a:pt x="51286" y="65916"/>
                    <a:pt x="49389" y="68347"/>
                    <a:pt x="46971" y="70297"/>
                  </a:cubicBezTo>
                  <a:cubicBezTo>
                    <a:pt x="44553" y="72246"/>
                    <a:pt x="41681" y="73676"/>
                    <a:pt x="38353" y="74586"/>
                  </a:cubicBezTo>
                  <a:cubicBezTo>
                    <a:pt x="35026" y="75496"/>
                    <a:pt x="31542" y="75951"/>
                    <a:pt x="27902" y="75951"/>
                  </a:cubicBezTo>
                  <a:cubicBezTo>
                    <a:pt x="21039" y="75951"/>
                    <a:pt x="15164" y="73637"/>
                    <a:pt x="10277" y="69010"/>
                  </a:cubicBezTo>
                  <a:lnTo>
                    <a:pt x="4193" y="75561"/>
                  </a:lnTo>
                  <a:cubicBezTo>
                    <a:pt x="4193" y="75821"/>
                    <a:pt x="3907" y="75951"/>
                    <a:pt x="3335" y="75951"/>
                  </a:cubicBezTo>
                  <a:lnTo>
                    <a:pt x="2399" y="75951"/>
                  </a:lnTo>
                  <a:cubicBezTo>
                    <a:pt x="1412" y="75951"/>
                    <a:pt x="918" y="75483"/>
                    <a:pt x="918" y="74547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6F19222D-EEFF-153F-68C3-7BF29CCCFFC9}"/>
                </a:ext>
              </a:extLst>
            </p:cNvPr>
            <p:cNvSpPr/>
            <p:nvPr/>
          </p:nvSpPr>
          <p:spPr>
            <a:xfrm>
              <a:off x="5546520" y="3142155"/>
              <a:ext cx="72998" cy="75728"/>
            </a:xfrm>
            <a:custGeom>
              <a:avLst/>
              <a:gdLst>
                <a:gd name="csX0" fmla="*/ 37496 w 72998"/>
                <a:gd name="csY0" fmla="*/ 75951 h 75728"/>
                <a:gd name="csX1" fmla="*/ 19168 w 72998"/>
                <a:gd name="csY1" fmla="*/ 70921 h 75728"/>
                <a:gd name="csX2" fmla="*/ 5831 w 72998"/>
                <a:gd name="csY2" fmla="*/ 57428 h 75728"/>
                <a:gd name="csX3" fmla="*/ 918 w 72998"/>
                <a:gd name="csY3" fmla="*/ 38983 h 75728"/>
                <a:gd name="csX4" fmla="*/ 3609 w 72998"/>
                <a:gd name="csY4" fmla="*/ 24439 h 75728"/>
                <a:gd name="csX5" fmla="*/ 11330 w 72998"/>
                <a:gd name="csY5" fmla="*/ 11960 h 75728"/>
                <a:gd name="csX6" fmla="*/ 23028 w 72998"/>
                <a:gd name="csY6" fmla="*/ 3342 h 75728"/>
                <a:gd name="csX7" fmla="*/ 37496 w 72998"/>
                <a:gd name="csY7" fmla="*/ 222 h 75728"/>
                <a:gd name="csX8" fmla="*/ 55940 w 72998"/>
                <a:gd name="csY8" fmla="*/ 5565 h 75728"/>
                <a:gd name="csX9" fmla="*/ 69081 w 72998"/>
                <a:gd name="csY9" fmla="*/ 19876 h 75728"/>
                <a:gd name="csX10" fmla="*/ 73917 w 72998"/>
                <a:gd name="csY10" fmla="*/ 38983 h 75728"/>
                <a:gd name="csX11" fmla="*/ 69004 w 72998"/>
                <a:gd name="csY11" fmla="*/ 57389 h 75728"/>
                <a:gd name="csX12" fmla="*/ 55706 w 72998"/>
                <a:gd name="csY12" fmla="*/ 70921 h 75728"/>
                <a:gd name="csX13" fmla="*/ 37496 w 72998"/>
                <a:gd name="csY13" fmla="*/ 75951 h 75728"/>
                <a:gd name="csX14" fmla="*/ 37496 w 72998"/>
                <a:gd name="csY14" fmla="*/ 71115 h 75728"/>
                <a:gd name="csX15" fmla="*/ 55121 w 72998"/>
                <a:gd name="csY15" fmla="*/ 61523 h 75728"/>
                <a:gd name="csX16" fmla="*/ 59566 w 72998"/>
                <a:gd name="csY16" fmla="*/ 37190 h 75728"/>
                <a:gd name="csX17" fmla="*/ 58670 w 72998"/>
                <a:gd name="csY17" fmla="*/ 23424 h 75728"/>
                <a:gd name="csX18" fmla="*/ 54809 w 72998"/>
                <a:gd name="csY18" fmla="*/ 13559 h 75728"/>
                <a:gd name="csX19" fmla="*/ 50091 w 72998"/>
                <a:gd name="csY19" fmla="*/ 8802 h 75728"/>
                <a:gd name="csX20" fmla="*/ 44047 w 72998"/>
                <a:gd name="csY20" fmla="*/ 5682 h 75728"/>
                <a:gd name="csX21" fmla="*/ 37496 w 72998"/>
                <a:gd name="csY21" fmla="*/ 4590 h 75728"/>
                <a:gd name="csX22" fmla="*/ 27708 w 72998"/>
                <a:gd name="csY22" fmla="*/ 6930 h 75728"/>
                <a:gd name="csX23" fmla="*/ 20026 w 72998"/>
                <a:gd name="csY23" fmla="*/ 13559 h 75728"/>
                <a:gd name="csX24" fmla="*/ 16126 w 72998"/>
                <a:gd name="csY24" fmla="*/ 23854 h 75728"/>
                <a:gd name="csX25" fmla="*/ 15268 w 72998"/>
                <a:gd name="csY25" fmla="*/ 37190 h 75728"/>
                <a:gd name="csX26" fmla="*/ 16906 w 72998"/>
                <a:gd name="csY26" fmla="*/ 53763 h 75728"/>
                <a:gd name="csX27" fmla="*/ 23379 w 72998"/>
                <a:gd name="csY27" fmla="*/ 66124 h 75728"/>
                <a:gd name="csX28" fmla="*/ 37496 w 72998"/>
                <a:gd name="csY28" fmla="*/ 71115 h 75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72998" h="75728">
                  <a:moveTo>
                    <a:pt x="37496" y="75951"/>
                  </a:moveTo>
                  <a:cubicBezTo>
                    <a:pt x="30892" y="75951"/>
                    <a:pt x="24783" y="74274"/>
                    <a:pt x="19168" y="70921"/>
                  </a:cubicBezTo>
                  <a:cubicBezTo>
                    <a:pt x="13553" y="67567"/>
                    <a:pt x="9107" y="63070"/>
                    <a:pt x="5831" y="57428"/>
                  </a:cubicBezTo>
                  <a:cubicBezTo>
                    <a:pt x="2556" y="51787"/>
                    <a:pt x="918" y="45639"/>
                    <a:pt x="918" y="38983"/>
                  </a:cubicBezTo>
                  <a:cubicBezTo>
                    <a:pt x="918" y="33940"/>
                    <a:pt x="1815" y="29092"/>
                    <a:pt x="3609" y="24439"/>
                  </a:cubicBezTo>
                  <a:cubicBezTo>
                    <a:pt x="5403" y="19785"/>
                    <a:pt x="7976" y="15625"/>
                    <a:pt x="11330" y="11960"/>
                  </a:cubicBezTo>
                  <a:cubicBezTo>
                    <a:pt x="14683" y="8295"/>
                    <a:pt x="18583" y="5422"/>
                    <a:pt x="23028" y="3342"/>
                  </a:cubicBezTo>
                  <a:cubicBezTo>
                    <a:pt x="27474" y="1262"/>
                    <a:pt x="32296" y="222"/>
                    <a:pt x="37496" y="222"/>
                  </a:cubicBezTo>
                  <a:cubicBezTo>
                    <a:pt x="44255" y="222"/>
                    <a:pt x="50403" y="2003"/>
                    <a:pt x="55940" y="5565"/>
                  </a:cubicBezTo>
                  <a:cubicBezTo>
                    <a:pt x="61477" y="9126"/>
                    <a:pt x="65858" y="13897"/>
                    <a:pt x="69081" y="19876"/>
                  </a:cubicBezTo>
                  <a:cubicBezTo>
                    <a:pt x="72305" y="25855"/>
                    <a:pt x="73917" y="32224"/>
                    <a:pt x="73917" y="38983"/>
                  </a:cubicBezTo>
                  <a:cubicBezTo>
                    <a:pt x="73917" y="45587"/>
                    <a:pt x="72279" y="51722"/>
                    <a:pt x="69004" y="57389"/>
                  </a:cubicBezTo>
                  <a:cubicBezTo>
                    <a:pt x="65728" y="63057"/>
                    <a:pt x="61295" y="67567"/>
                    <a:pt x="55706" y="70921"/>
                  </a:cubicBezTo>
                  <a:cubicBezTo>
                    <a:pt x="50117" y="74274"/>
                    <a:pt x="44047" y="75951"/>
                    <a:pt x="37496" y="75951"/>
                  </a:cubicBezTo>
                  <a:close/>
                  <a:moveTo>
                    <a:pt x="37496" y="71115"/>
                  </a:moveTo>
                  <a:cubicBezTo>
                    <a:pt x="46282" y="71115"/>
                    <a:pt x="52158" y="67918"/>
                    <a:pt x="55121" y="61523"/>
                  </a:cubicBezTo>
                  <a:cubicBezTo>
                    <a:pt x="58085" y="55128"/>
                    <a:pt x="59566" y="47017"/>
                    <a:pt x="59566" y="37190"/>
                  </a:cubicBezTo>
                  <a:cubicBezTo>
                    <a:pt x="59566" y="31627"/>
                    <a:pt x="59268" y="27038"/>
                    <a:pt x="58670" y="23424"/>
                  </a:cubicBezTo>
                  <a:cubicBezTo>
                    <a:pt x="58072" y="19811"/>
                    <a:pt x="56785" y="16522"/>
                    <a:pt x="54809" y="13559"/>
                  </a:cubicBezTo>
                  <a:cubicBezTo>
                    <a:pt x="53561" y="11739"/>
                    <a:pt x="51989" y="10153"/>
                    <a:pt x="50091" y="8802"/>
                  </a:cubicBezTo>
                  <a:cubicBezTo>
                    <a:pt x="48193" y="7450"/>
                    <a:pt x="46178" y="6410"/>
                    <a:pt x="44047" y="5682"/>
                  </a:cubicBezTo>
                  <a:cubicBezTo>
                    <a:pt x="41915" y="4954"/>
                    <a:pt x="39731" y="4590"/>
                    <a:pt x="37496" y="4590"/>
                  </a:cubicBezTo>
                  <a:cubicBezTo>
                    <a:pt x="34064" y="4590"/>
                    <a:pt x="30801" y="5370"/>
                    <a:pt x="27708" y="6930"/>
                  </a:cubicBezTo>
                  <a:cubicBezTo>
                    <a:pt x="24614" y="8490"/>
                    <a:pt x="22053" y="10699"/>
                    <a:pt x="20026" y="13559"/>
                  </a:cubicBezTo>
                  <a:cubicBezTo>
                    <a:pt x="17998" y="16679"/>
                    <a:pt x="16698" y="20110"/>
                    <a:pt x="16126" y="23854"/>
                  </a:cubicBezTo>
                  <a:cubicBezTo>
                    <a:pt x="15554" y="27597"/>
                    <a:pt x="15268" y="32043"/>
                    <a:pt x="15268" y="37190"/>
                  </a:cubicBezTo>
                  <a:cubicBezTo>
                    <a:pt x="15268" y="43325"/>
                    <a:pt x="15814" y="48849"/>
                    <a:pt x="16906" y="53763"/>
                  </a:cubicBezTo>
                  <a:cubicBezTo>
                    <a:pt x="17998" y="58676"/>
                    <a:pt x="20156" y="62796"/>
                    <a:pt x="23379" y="66124"/>
                  </a:cubicBezTo>
                  <a:cubicBezTo>
                    <a:pt x="26603" y="69452"/>
                    <a:pt x="31308" y="71115"/>
                    <a:pt x="37496" y="71115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233D92EB-A90F-8BEB-F54B-4530E1917EE2}"/>
                </a:ext>
              </a:extLst>
            </p:cNvPr>
            <p:cNvSpPr/>
            <p:nvPr/>
          </p:nvSpPr>
          <p:spPr>
            <a:xfrm>
              <a:off x="5630178" y="3101757"/>
              <a:ext cx="37201" cy="114255"/>
            </a:xfrm>
            <a:custGeom>
              <a:avLst/>
              <a:gdLst>
                <a:gd name="csX0" fmla="*/ 918 w 37201"/>
                <a:gd name="csY0" fmla="*/ 114478 h 114255"/>
                <a:gd name="csX1" fmla="*/ 918 w 37201"/>
                <a:gd name="csY1" fmla="*/ 108706 h 114255"/>
                <a:gd name="csX2" fmla="*/ 10160 w 37201"/>
                <a:gd name="csY2" fmla="*/ 107809 h 114255"/>
                <a:gd name="csX3" fmla="*/ 13786 w 37201"/>
                <a:gd name="csY3" fmla="*/ 103481 h 114255"/>
                <a:gd name="csX4" fmla="*/ 13786 w 37201"/>
                <a:gd name="csY4" fmla="*/ 16990 h 114255"/>
                <a:gd name="csX5" fmla="*/ 12460 w 37201"/>
                <a:gd name="csY5" fmla="*/ 10595 h 114255"/>
                <a:gd name="csX6" fmla="*/ 8639 w 37201"/>
                <a:gd name="csY6" fmla="*/ 8216 h 114255"/>
                <a:gd name="csX7" fmla="*/ 918 w 37201"/>
                <a:gd name="csY7" fmla="*/ 7787 h 114255"/>
                <a:gd name="csX8" fmla="*/ 918 w 37201"/>
                <a:gd name="csY8" fmla="*/ 1938 h 114255"/>
                <a:gd name="csX9" fmla="*/ 25329 w 37201"/>
                <a:gd name="csY9" fmla="*/ 222 h 114255"/>
                <a:gd name="csX10" fmla="*/ 25329 w 37201"/>
                <a:gd name="csY10" fmla="*/ 103481 h 114255"/>
                <a:gd name="csX11" fmla="*/ 28955 w 37201"/>
                <a:gd name="csY11" fmla="*/ 107809 h 114255"/>
                <a:gd name="csX12" fmla="*/ 38119 w 37201"/>
                <a:gd name="csY12" fmla="*/ 108706 h 114255"/>
                <a:gd name="csX13" fmla="*/ 38119 w 37201"/>
                <a:gd name="csY13" fmla="*/ 114478 h 114255"/>
                <a:gd name="csX14" fmla="*/ 918 w 37201"/>
                <a:gd name="csY14" fmla="*/ 114478 h 114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37201" h="114255">
                  <a:moveTo>
                    <a:pt x="918" y="114478"/>
                  </a:moveTo>
                  <a:lnTo>
                    <a:pt x="918" y="108706"/>
                  </a:lnTo>
                  <a:cubicBezTo>
                    <a:pt x="4661" y="108706"/>
                    <a:pt x="7742" y="108407"/>
                    <a:pt x="10160" y="107809"/>
                  </a:cubicBezTo>
                  <a:cubicBezTo>
                    <a:pt x="12577" y="107212"/>
                    <a:pt x="13786" y="105769"/>
                    <a:pt x="13786" y="103481"/>
                  </a:cubicBezTo>
                  <a:lnTo>
                    <a:pt x="13786" y="16990"/>
                  </a:lnTo>
                  <a:cubicBezTo>
                    <a:pt x="13786" y="14026"/>
                    <a:pt x="13344" y="11895"/>
                    <a:pt x="12460" y="10595"/>
                  </a:cubicBezTo>
                  <a:cubicBezTo>
                    <a:pt x="11577" y="9295"/>
                    <a:pt x="10303" y="8502"/>
                    <a:pt x="8639" y="8216"/>
                  </a:cubicBezTo>
                  <a:cubicBezTo>
                    <a:pt x="6975" y="7930"/>
                    <a:pt x="4401" y="7787"/>
                    <a:pt x="918" y="7787"/>
                  </a:cubicBezTo>
                  <a:lnTo>
                    <a:pt x="918" y="1938"/>
                  </a:lnTo>
                  <a:lnTo>
                    <a:pt x="25329" y="222"/>
                  </a:lnTo>
                  <a:lnTo>
                    <a:pt x="25329" y="103481"/>
                  </a:lnTo>
                  <a:cubicBezTo>
                    <a:pt x="25329" y="105769"/>
                    <a:pt x="26538" y="107212"/>
                    <a:pt x="28955" y="107809"/>
                  </a:cubicBezTo>
                  <a:cubicBezTo>
                    <a:pt x="31373" y="108407"/>
                    <a:pt x="34428" y="108706"/>
                    <a:pt x="38119" y="108706"/>
                  </a:cubicBezTo>
                  <a:lnTo>
                    <a:pt x="38119" y="114478"/>
                  </a:lnTo>
                  <a:lnTo>
                    <a:pt x="918" y="114478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0ED251A7-8902-F5EA-8203-A34A655518B0}"/>
                </a:ext>
              </a:extLst>
            </p:cNvPr>
            <p:cNvSpPr/>
            <p:nvPr/>
          </p:nvSpPr>
          <p:spPr>
            <a:xfrm>
              <a:off x="5676238" y="3143247"/>
              <a:ext cx="83527" cy="74636"/>
            </a:xfrm>
            <a:custGeom>
              <a:avLst/>
              <a:gdLst>
                <a:gd name="csX0" fmla="*/ 13787 w 83527"/>
                <a:gd name="csY0" fmla="*/ 53334 h 74636"/>
                <a:gd name="csX1" fmla="*/ 13787 w 83527"/>
                <a:gd name="csY1" fmla="*/ 16990 h 74636"/>
                <a:gd name="csX2" fmla="*/ 12460 w 83527"/>
                <a:gd name="csY2" fmla="*/ 10634 h 74636"/>
                <a:gd name="csX3" fmla="*/ 8639 w 83527"/>
                <a:gd name="csY3" fmla="*/ 8216 h 74636"/>
                <a:gd name="csX4" fmla="*/ 918 w 83527"/>
                <a:gd name="csY4" fmla="*/ 7787 h 74636"/>
                <a:gd name="csX5" fmla="*/ 918 w 83527"/>
                <a:gd name="csY5" fmla="*/ 1938 h 74636"/>
                <a:gd name="csX6" fmla="*/ 25875 w 83527"/>
                <a:gd name="csY6" fmla="*/ 222 h 74636"/>
                <a:gd name="csX7" fmla="*/ 25875 w 83527"/>
                <a:gd name="csY7" fmla="*/ 53334 h 74636"/>
                <a:gd name="csX8" fmla="*/ 26772 w 83527"/>
                <a:gd name="csY8" fmla="*/ 63394 h 74636"/>
                <a:gd name="csX9" fmla="*/ 30710 w 83527"/>
                <a:gd name="csY9" fmla="*/ 68736 h 74636"/>
                <a:gd name="csX10" fmla="*/ 40303 w 83527"/>
                <a:gd name="csY10" fmla="*/ 70491 h 74636"/>
                <a:gd name="csX11" fmla="*/ 54419 w 83527"/>
                <a:gd name="csY11" fmla="*/ 63082 h 74636"/>
                <a:gd name="csX12" fmla="*/ 59645 w 83527"/>
                <a:gd name="csY12" fmla="*/ 46314 h 74636"/>
                <a:gd name="csX13" fmla="*/ 59645 w 83527"/>
                <a:gd name="csY13" fmla="*/ 16990 h 74636"/>
                <a:gd name="csX14" fmla="*/ 58280 w 83527"/>
                <a:gd name="csY14" fmla="*/ 10634 h 74636"/>
                <a:gd name="csX15" fmla="*/ 54458 w 83527"/>
                <a:gd name="csY15" fmla="*/ 8216 h 74636"/>
                <a:gd name="csX16" fmla="*/ 46776 w 83527"/>
                <a:gd name="csY16" fmla="*/ 7787 h 74636"/>
                <a:gd name="csX17" fmla="*/ 46776 w 83527"/>
                <a:gd name="csY17" fmla="*/ 1938 h 74636"/>
                <a:gd name="csX18" fmla="*/ 71577 w 83527"/>
                <a:gd name="csY18" fmla="*/ 222 h 74636"/>
                <a:gd name="csX19" fmla="*/ 71577 w 83527"/>
                <a:gd name="csY19" fmla="*/ 58013 h 74636"/>
                <a:gd name="csX20" fmla="*/ 72903 w 83527"/>
                <a:gd name="csY20" fmla="*/ 64330 h 74636"/>
                <a:gd name="csX21" fmla="*/ 76724 w 83527"/>
                <a:gd name="csY21" fmla="*/ 66748 h 74636"/>
                <a:gd name="csX22" fmla="*/ 84445 w 83527"/>
                <a:gd name="csY22" fmla="*/ 67216 h 74636"/>
                <a:gd name="csX23" fmla="*/ 84445 w 83527"/>
                <a:gd name="csY23" fmla="*/ 72987 h 74636"/>
                <a:gd name="csX24" fmla="*/ 60112 w 83527"/>
                <a:gd name="csY24" fmla="*/ 74859 h 74636"/>
                <a:gd name="csX25" fmla="*/ 60112 w 83527"/>
                <a:gd name="csY25" fmla="*/ 60899 h 74636"/>
                <a:gd name="csX26" fmla="*/ 51573 w 83527"/>
                <a:gd name="csY26" fmla="*/ 70998 h 74636"/>
                <a:gd name="csX27" fmla="*/ 39523 w 83527"/>
                <a:gd name="csY27" fmla="*/ 74859 h 74636"/>
                <a:gd name="csX28" fmla="*/ 20728 w 83527"/>
                <a:gd name="csY28" fmla="*/ 69829 h 74636"/>
                <a:gd name="csX29" fmla="*/ 13787 w 83527"/>
                <a:gd name="csY29" fmla="*/ 53334 h 746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83527" h="74636">
                  <a:moveTo>
                    <a:pt x="13787" y="53334"/>
                  </a:moveTo>
                  <a:lnTo>
                    <a:pt x="13787" y="16990"/>
                  </a:lnTo>
                  <a:cubicBezTo>
                    <a:pt x="13787" y="14078"/>
                    <a:pt x="13344" y="11960"/>
                    <a:pt x="12460" y="10634"/>
                  </a:cubicBezTo>
                  <a:cubicBezTo>
                    <a:pt x="11577" y="9308"/>
                    <a:pt x="10303" y="8502"/>
                    <a:pt x="8639" y="8216"/>
                  </a:cubicBezTo>
                  <a:cubicBezTo>
                    <a:pt x="6975" y="7930"/>
                    <a:pt x="4402" y="7787"/>
                    <a:pt x="918" y="7787"/>
                  </a:cubicBezTo>
                  <a:lnTo>
                    <a:pt x="918" y="1938"/>
                  </a:lnTo>
                  <a:lnTo>
                    <a:pt x="25875" y="222"/>
                  </a:lnTo>
                  <a:lnTo>
                    <a:pt x="25875" y="53334"/>
                  </a:lnTo>
                  <a:cubicBezTo>
                    <a:pt x="25875" y="57649"/>
                    <a:pt x="26174" y="61003"/>
                    <a:pt x="26772" y="63394"/>
                  </a:cubicBezTo>
                  <a:cubicBezTo>
                    <a:pt x="27370" y="65786"/>
                    <a:pt x="28682" y="67567"/>
                    <a:pt x="30710" y="68736"/>
                  </a:cubicBezTo>
                  <a:cubicBezTo>
                    <a:pt x="32738" y="69906"/>
                    <a:pt x="35936" y="70491"/>
                    <a:pt x="40303" y="70491"/>
                  </a:cubicBezTo>
                  <a:cubicBezTo>
                    <a:pt x="46230" y="70491"/>
                    <a:pt x="50936" y="68022"/>
                    <a:pt x="54419" y="63082"/>
                  </a:cubicBezTo>
                  <a:cubicBezTo>
                    <a:pt x="57903" y="58143"/>
                    <a:pt x="59645" y="52553"/>
                    <a:pt x="59645" y="46314"/>
                  </a:cubicBezTo>
                  <a:lnTo>
                    <a:pt x="59645" y="16990"/>
                  </a:lnTo>
                  <a:cubicBezTo>
                    <a:pt x="59645" y="14078"/>
                    <a:pt x="59190" y="11960"/>
                    <a:pt x="58280" y="10634"/>
                  </a:cubicBezTo>
                  <a:cubicBezTo>
                    <a:pt x="57370" y="9308"/>
                    <a:pt x="56096" y="8502"/>
                    <a:pt x="54458" y="8216"/>
                  </a:cubicBezTo>
                  <a:cubicBezTo>
                    <a:pt x="52820" y="7930"/>
                    <a:pt x="50260" y="7787"/>
                    <a:pt x="46776" y="7787"/>
                  </a:cubicBezTo>
                  <a:lnTo>
                    <a:pt x="46776" y="1938"/>
                  </a:lnTo>
                  <a:lnTo>
                    <a:pt x="71577" y="222"/>
                  </a:lnTo>
                  <a:lnTo>
                    <a:pt x="71577" y="58013"/>
                  </a:lnTo>
                  <a:cubicBezTo>
                    <a:pt x="71577" y="60925"/>
                    <a:pt x="72019" y="63030"/>
                    <a:pt x="72903" y="64330"/>
                  </a:cubicBezTo>
                  <a:cubicBezTo>
                    <a:pt x="73787" y="65630"/>
                    <a:pt x="75060" y="66436"/>
                    <a:pt x="76724" y="66748"/>
                  </a:cubicBezTo>
                  <a:cubicBezTo>
                    <a:pt x="78388" y="67060"/>
                    <a:pt x="80962" y="67216"/>
                    <a:pt x="84445" y="67216"/>
                  </a:cubicBezTo>
                  <a:lnTo>
                    <a:pt x="84445" y="72987"/>
                  </a:lnTo>
                  <a:lnTo>
                    <a:pt x="60112" y="74859"/>
                  </a:lnTo>
                  <a:lnTo>
                    <a:pt x="60112" y="60899"/>
                  </a:lnTo>
                  <a:cubicBezTo>
                    <a:pt x="58085" y="65058"/>
                    <a:pt x="55238" y="68424"/>
                    <a:pt x="51573" y="70998"/>
                  </a:cubicBezTo>
                  <a:cubicBezTo>
                    <a:pt x="47907" y="73572"/>
                    <a:pt x="43890" y="74859"/>
                    <a:pt x="39523" y="74859"/>
                  </a:cubicBezTo>
                  <a:cubicBezTo>
                    <a:pt x="31620" y="74859"/>
                    <a:pt x="25355" y="73182"/>
                    <a:pt x="20728" y="69829"/>
                  </a:cubicBezTo>
                  <a:cubicBezTo>
                    <a:pt x="16100" y="66475"/>
                    <a:pt x="13787" y="60977"/>
                    <a:pt x="13787" y="53334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AF14DB82-2EBB-A2F8-47E0-EAB4DF770877}"/>
                </a:ext>
              </a:extLst>
            </p:cNvPr>
            <p:cNvSpPr/>
            <p:nvPr/>
          </p:nvSpPr>
          <p:spPr>
            <a:xfrm>
              <a:off x="5766877" y="3114703"/>
              <a:ext cx="51551" cy="103180"/>
            </a:xfrm>
            <a:custGeom>
              <a:avLst/>
              <a:gdLst>
                <a:gd name="csX0" fmla="*/ 14644 w 51551"/>
                <a:gd name="csY0" fmla="*/ 81722 h 103180"/>
                <a:gd name="csX1" fmla="*/ 14644 w 51551"/>
                <a:gd name="csY1" fmla="*/ 36332 h 103180"/>
                <a:gd name="csX2" fmla="*/ 918 w 51551"/>
                <a:gd name="csY2" fmla="*/ 36332 h 103180"/>
                <a:gd name="csX3" fmla="*/ 918 w 51551"/>
                <a:gd name="csY3" fmla="*/ 32042 h 103180"/>
                <a:gd name="csX4" fmla="*/ 16750 w 51551"/>
                <a:gd name="csY4" fmla="*/ 21982 h 103180"/>
                <a:gd name="csX5" fmla="*/ 21819 w 51551"/>
                <a:gd name="csY5" fmla="*/ 222 h 103180"/>
                <a:gd name="csX6" fmla="*/ 26577 w 51551"/>
                <a:gd name="csY6" fmla="*/ 222 h 103180"/>
                <a:gd name="csX7" fmla="*/ 26577 w 51551"/>
                <a:gd name="csY7" fmla="*/ 30483 h 103180"/>
                <a:gd name="csX8" fmla="*/ 49818 w 51551"/>
                <a:gd name="csY8" fmla="*/ 30483 h 103180"/>
                <a:gd name="csX9" fmla="*/ 49818 w 51551"/>
                <a:gd name="csY9" fmla="*/ 36332 h 103180"/>
                <a:gd name="csX10" fmla="*/ 26577 w 51551"/>
                <a:gd name="csY10" fmla="*/ 36332 h 103180"/>
                <a:gd name="csX11" fmla="*/ 26577 w 51551"/>
                <a:gd name="csY11" fmla="*/ 81410 h 103180"/>
                <a:gd name="csX12" fmla="*/ 28878 w 51551"/>
                <a:gd name="csY12" fmla="*/ 93421 h 103180"/>
                <a:gd name="csX13" fmla="*/ 37105 w 51551"/>
                <a:gd name="csY13" fmla="*/ 98568 h 103180"/>
                <a:gd name="csX14" fmla="*/ 45216 w 51551"/>
                <a:gd name="csY14" fmla="*/ 93148 h 103180"/>
                <a:gd name="csX15" fmla="*/ 47712 w 51551"/>
                <a:gd name="csY15" fmla="*/ 81410 h 103180"/>
                <a:gd name="csX16" fmla="*/ 47712 w 51551"/>
                <a:gd name="csY16" fmla="*/ 71661 h 103180"/>
                <a:gd name="csX17" fmla="*/ 52470 w 51551"/>
                <a:gd name="csY17" fmla="*/ 71661 h 103180"/>
                <a:gd name="csX18" fmla="*/ 52470 w 51551"/>
                <a:gd name="csY18" fmla="*/ 81722 h 103180"/>
                <a:gd name="csX19" fmla="*/ 50598 w 51551"/>
                <a:gd name="csY19" fmla="*/ 91900 h 103180"/>
                <a:gd name="csX20" fmla="*/ 45022 w 51551"/>
                <a:gd name="csY20" fmla="*/ 100167 h 103180"/>
                <a:gd name="csX21" fmla="*/ 36014 w 51551"/>
                <a:gd name="csY21" fmla="*/ 103403 h 103180"/>
                <a:gd name="csX22" fmla="*/ 20377 w 51551"/>
                <a:gd name="csY22" fmla="*/ 97476 h 103180"/>
                <a:gd name="csX23" fmla="*/ 14644 w 51551"/>
                <a:gd name="csY23" fmla="*/ 81722 h 1031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1551" h="103180">
                  <a:moveTo>
                    <a:pt x="14644" y="81722"/>
                  </a:moveTo>
                  <a:lnTo>
                    <a:pt x="14644" y="36332"/>
                  </a:lnTo>
                  <a:lnTo>
                    <a:pt x="918" y="36332"/>
                  </a:lnTo>
                  <a:lnTo>
                    <a:pt x="918" y="32042"/>
                  </a:lnTo>
                  <a:cubicBezTo>
                    <a:pt x="8093" y="32042"/>
                    <a:pt x="13371" y="28689"/>
                    <a:pt x="16750" y="21982"/>
                  </a:cubicBezTo>
                  <a:cubicBezTo>
                    <a:pt x="20129" y="15275"/>
                    <a:pt x="21819" y="8022"/>
                    <a:pt x="21819" y="222"/>
                  </a:cubicBezTo>
                  <a:lnTo>
                    <a:pt x="26577" y="222"/>
                  </a:lnTo>
                  <a:lnTo>
                    <a:pt x="26577" y="30483"/>
                  </a:lnTo>
                  <a:lnTo>
                    <a:pt x="49818" y="30483"/>
                  </a:lnTo>
                  <a:lnTo>
                    <a:pt x="49818" y="36332"/>
                  </a:lnTo>
                  <a:lnTo>
                    <a:pt x="26577" y="36332"/>
                  </a:lnTo>
                  <a:lnTo>
                    <a:pt x="26577" y="81410"/>
                  </a:lnTo>
                  <a:cubicBezTo>
                    <a:pt x="26577" y="85985"/>
                    <a:pt x="27344" y="89989"/>
                    <a:pt x="28878" y="93421"/>
                  </a:cubicBezTo>
                  <a:cubicBezTo>
                    <a:pt x="30411" y="96852"/>
                    <a:pt x="33154" y="98568"/>
                    <a:pt x="37105" y="98568"/>
                  </a:cubicBezTo>
                  <a:cubicBezTo>
                    <a:pt x="40849" y="98568"/>
                    <a:pt x="43552" y="96761"/>
                    <a:pt x="45216" y="93148"/>
                  </a:cubicBezTo>
                  <a:cubicBezTo>
                    <a:pt x="46880" y="89534"/>
                    <a:pt x="47712" y="85622"/>
                    <a:pt x="47712" y="81410"/>
                  </a:cubicBezTo>
                  <a:lnTo>
                    <a:pt x="47712" y="71661"/>
                  </a:lnTo>
                  <a:lnTo>
                    <a:pt x="52470" y="71661"/>
                  </a:lnTo>
                  <a:lnTo>
                    <a:pt x="52470" y="81722"/>
                  </a:lnTo>
                  <a:cubicBezTo>
                    <a:pt x="52470" y="85154"/>
                    <a:pt x="51846" y="88546"/>
                    <a:pt x="50598" y="91900"/>
                  </a:cubicBezTo>
                  <a:cubicBezTo>
                    <a:pt x="49350" y="95253"/>
                    <a:pt x="47491" y="98009"/>
                    <a:pt x="45022" y="100167"/>
                  </a:cubicBezTo>
                  <a:cubicBezTo>
                    <a:pt x="42552" y="102324"/>
                    <a:pt x="39549" y="103403"/>
                    <a:pt x="36014" y="103403"/>
                  </a:cubicBezTo>
                  <a:cubicBezTo>
                    <a:pt x="29410" y="103403"/>
                    <a:pt x="24198" y="101428"/>
                    <a:pt x="20377" y="97476"/>
                  </a:cubicBezTo>
                  <a:cubicBezTo>
                    <a:pt x="16555" y="93525"/>
                    <a:pt x="14644" y="88273"/>
                    <a:pt x="14644" y="81722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9E3C235C-83DB-388F-A587-C04C71330C37}"/>
                </a:ext>
              </a:extLst>
            </p:cNvPr>
            <p:cNvSpPr/>
            <p:nvPr/>
          </p:nvSpPr>
          <p:spPr>
            <a:xfrm>
              <a:off x="5833530" y="3105812"/>
              <a:ext cx="35953" cy="110199"/>
            </a:xfrm>
            <a:custGeom>
              <a:avLst/>
              <a:gdLst>
                <a:gd name="csX0" fmla="*/ 918 w 35953"/>
                <a:gd name="csY0" fmla="*/ 110422 h 110199"/>
                <a:gd name="csX1" fmla="*/ 918 w 35953"/>
                <a:gd name="csY1" fmla="*/ 104651 h 110199"/>
                <a:gd name="csX2" fmla="*/ 10159 w 35953"/>
                <a:gd name="csY2" fmla="*/ 103754 h 110199"/>
                <a:gd name="csX3" fmla="*/ 13786 w 35953"/>
                <a:gd name="csY3" fmla="*/ 99426 h 110199"/>
                <a:gd name="csX4" fmla="*/ 13786 w 35953"/>
                <a:gd name="csY4" fmla="*/ 54425 h 110199"/>
                <a:gd name="csX5" fmla="*/ 11329 w 35953"/>
                <a:gd name="csY5" fmla="*/ 46665 h 110199"/>
                <a:gd name="csX6" fmla="*/ 1620 w 35953"/>
                <a:gd name="csY6" fmla="*/ 45223 h 110199"/>
                <a:gd name="csX7" fmla="*/ 1620 w 35953"/>
                <a:gd name="csY7" fmla="*/ 39373 h 110199"/>
                <a:gd name="csX8" fmla="*/ 25329 w 35953"/>
                <a:gd name="csY8" fmla="*/ 37658 h 110199"/>
                <a:gd name="csX9" fmla="*/ 25329 w 35953"/>
                <a:gd name="csY9" fmla="*/ 99426 h 110199"/>
                <a:gd name="csX10" fmla="*/ 28487 w 35953"/>
                <a:gd name="csY10" fmla="*/ 103754 h 110199"/>
                <a:gd name="csX11" fmla="*/ 36871 w 35953"/>
                <a:gd name="csY11" fmla="*/ 104651 h 110199"/>
                <a:gd name="csX12" fmla="*/ 36871 w 35953"/>
                <a:gd name="csY12" fmla="*/ 110422 h 110199"/>
                <a:gd name="csX13" fmla="*/ 918 w 35953"/>
                <a:gd name="csY13" fmla="*/ 110422 h 110199"/>
                <a:gd name="csX14" fmla="*/ 7937 w 35953"/>
                <a:gd name="csY14" fmla="*/ 9347 h 110199"/>
                <a:gd name="csX15" fmla="*/ 10667 w 35953"/>
                <a:gd name="csY15" fmla="*/ 2952 h 110199"/>
                <a:gd name="csX16" fmla="*/ 16906 w 35953"/>
                <a:gd name="csY16" fmla="*/ 222 h 110199"/>
                <a:gd name="csX17" fmla="*/ 21429 w 35953"/>
                <a:gd name="csY17" fmla="*/ 1431 h 110199"/>
                <a:gd name="csX18" fmla="*/ 24822 w 35953"/>
                <a:gd name="csY18" fmla="*/ 4824 h 110199"/>
                <a:gd name="csX19" fmla="*/ 26030 w 35953"/>
                <a:gd name="csY19" fmla="*/ 9347 h 110199"/>
                <a:gd name="csX20" fmla="*/ 23301 w 35953"/>
                <a:gd name="csY20" fmla="*/ 15586 h 110199"/>
                <a:gd name="csX21" fmla="*/ 16906 w 35953"/>
                <a:gd name="csY21" fmla="*/ 18316 h 110199"/>
                <a:gd name="csX22" fmla="*/ 10667 w 35953"/>
                <a:gd name="csY22" fmla="*/ 15586 h 110199"/>
                <a:gd name="csX23" fmla="*/ 7937 w 35953"/>
                <a:gd name="csY23" fmla="*/ 9347 h 1101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5953" h="110199">
                  <a:moveTo>
                    <a:pt x="918" y="110422"/>
                  </a:moveTo>
                  <a:lnTo>
                    <a:pt x="918" y="104651"/>
                  </a:lnTo>
                  <a:cubicBezTo>
                    <a:pt x="4661" y="104651"/>
                    <a:pt x="7742" y="104352"/>
                    <a:pt x="10159" y="103754"/>
                  </a:cubicBezTo>
                  <a:cubicBezTo>
                    <a:pt x="12577" y="103156"/>
                    <a:pt x="13786" y="101714"/>
                    <a:pt x="13786" y="99426"/>
                  </a:cubicBezTo>
                  <a:lnTo>
                    <a:pt x="13786" y="54425"/>
                  </a:lnTo>
                  <a:cubicBezTo>
                    <a:pt x="13786" y="50214"/>
                    <a:pt x="12967" y="47627"/>
                    <a:pt x="11329" y="46665"/>
                  </a:cubicBezTo>
                  <a:cubicBezTo>
                    <a:pt x="9692" y="45703"/>
                    <a:pt x="6455" y="45223"/>
                    <a:pt x="1620" y="45223"/>
                  </a:cubicBezTo>
                  <a:lnTo>
                    <a:pt x="1620" y="39373"/>
                  </a:lnTo>
                  <a:lnTo>
                    <a:pt x="25329" y="37658"/>
                  </a:lnTo>
                  <a:lnTo>
                    <a:pt x="25329" y="99426"/>
                  </a:lnTo>
                  <a:cubicBezTo>
                    <a:pt x="25329" y="101714"/>
                    <a:pt x="26381" y="103156"/>
                    <a:pt x="28487" y="103754"/>
                  </a:cubicBezTo>
                  <a:cubicBezTo>
                    <a:pt x="30593" y="104352"/>
                    <a:pt x="33388" y="104651"/>
                    <a:pt x="36871" y="104651"/>
                  </a:cubicBezTo>
                  <a:lnTo>
                    <a:pt x="36871" y="110422"/>
                  </a:lnTo>
                  <a:lnTo>
                    <a:pt x="918" y="110422"/>
                  </a:lnTo>
                  <a:close/>
                  <a:moveTo>
                    <a:pt x="7937" y="9347"/>
                  </a:moveTo>
                  <a:cubicBezTo>
                    <a:pt x="7937" y="6903"/>
                    <a:pt x="8847" y="4772"/>
                    <a:pt x="10667" y="2952"/>
                  </a:cubicBezTo>
                  <a:cubicBezTo>
                    <a:pt x="12486" y="1132"/>
                    <a:pt x="14566" y="222"/>
                    <a:pt x="16906" y="222"/>
                  </a:cubicBezTo>
                  <a:cubicBezTo>
                    <a:pt x="18465" y="222"/>
                    <a:pt x="19973" y="625"/>
                    <a:pt x="21429" y="1431"/>
                  </a:cubicBezTo>
                  <a:cubicBezTo>
                    <a:pt x="22885" y="2237"/>
                    <a:pt x="24016" y="3368"/>
                    <a:pt x="24822" y="4824"/>
                  </a:cubicBezTo>
                  <a:cubicBezTo>
                    <a:pt x="25627" y="6279"/>
                    <a:pt x="26030" y="7787"/>
                    <a:pt x="26030" y="9347"/>
                  </a:cubicBezTo>
                  <a:cubicBezTo>
                    <a:pt x="26030" y="11687"/>
                    <a:pt x="25121" y="13767"/>
                    <a:pt x="23301" y="15586"/>
                  </a:cubicBezTo>
                  <a:cubicBezTo>
                    <a:pt x="21481" y="17406"/>
                    <a:pt x="19349" y="18316"/>
                    <a:pt x="16906" y="18316"/>
                  </a:cubicBezTo>
                  <a:cubicBezTo>
                    <a:pt x="14566" y="18316"/>
                    <a:pt x="12486" y="17406"/>
                    <a:pt x="10667" y="15586"/>
                  </a:cubicBezTo>
                  <a:cubicBezTo>
                    <a:pt x="8847" y="13767"/>
                    <a:pt x="7937" y="11687"/>
                    <a:pt x="7937" y="9347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06D35342-F1B0-3751-A259-E5F0DF1E5D5C}"/>
                </a:ext>
              </a:extLst>
            </p:cNvPr>
            <p:cNvSpPr/>
            <p:nvPr/>
          </p:nvSpPr>
          <p:spPr>
            <a:xfrm>
              <a:off x="5879279" y="3142155"/>
              <a:ext cx="72998" cy="75728"/>
            </a:xfrm>
            <a:custGeom>
              <a:avLst/>
              <a:gdLst>
                <a:gd name="csX0" fmla="*/ 37495 w 72998"/>
                <a:gd name="csY0" fmla="*/ 75951 h 75728"/>
                <a:gd name="csX1" fmla="*/ 19168 w 72998"/>
                <a:gd name="csY1" fmla="*/ 70921 h 75728"/>
                <a:gd name="csX2" fmla="*/ 5831 w 72998"/>
                <a:gd name="csY2" fmla="*/ 57428 h 75728"/>
                <a:gd name="csX3" fmla="*/ 918 w 72998"/>
                <a:gd name="csY3" fmla="*/ 38983 h 75728"/>
                <a:gd name="csX4" fmla="*/ 3609 w 72998"/>
                <a:gd name="csY4" fmla="*/ 24439 h 75728"/>
                <a:gd name="csX5" fmla="*/ 11329 w 72998"/>
                <a:gd name="csY5" fmla="*/ 11960 h 75728"/>
                <a:gd name="csX6" fmla="*/ 23028 w 72998"/>
                <a:gd name="csY6" fmla="*/ 3342 h 75728"/>
                <a:gd name="csX7" fmla="*/ 37495 w 72998"/>
                <a:gd name="csY7" fmla="*/ 222 h 75728"/>
                <a:gd name="csX8" fmla="*/ 55940 w 72998"/>
                <a:gd name="csY8" fmla="*/ 5565 h 75728"/>
                <a:gd name="csX9" fmla="*/ 69081 w 72998"/>
                <a:gd name="csY9" fmla="*/ 19876 h 75728"/>
                <a:gd name="csX10" fmla="*/ 73917 w 72998"/>
                <a:gd name="csY10" fmla="*/ 38983 h 75728"/>
                <a:gd name="csX11" fmla="*/ 69003 w 72998"/>
                <a:gd name="csY11" fmla="*/ 57389 h 75728"/>
                <a:gd name="csX12" fmla="*/ 55706 w 72998"/>
                <a:gd name="csY12" fmla="*/ 70921 h 75728"/>
                <a:gd name="csX13" fmla="*/ 37495 w 72998"/>
                <a:gd name="csY13" fmla="*/ 75951 h 75728"/>
                <a:gd name="csX14" fmla="*/ 37495 w 72998"/>
                <a:gd name="csY14" fmla="*/ 71115 h 75728"/>
                <a:gd name="csX15" fmla="*/ 55121 w 72998"/>
                <a:gd name="csY15" fmla="*/ 61523 h 75728"/>
                <a:gd name="csX16" fmla="*/ 59566 w 72998"/>
                <a:gd name="csY16" fmla="*/ 37190 h 75728"/>
                <a:gd name="csX17" fmla="*/ 58670 w 72998"/>
                <a:gd name="csY17" fmla="*/ 23424 h 75728"/>
                <a:gd name="csX18" fmla="*/ 54809 w 72998"/>
                <a:gd name="csY18" fmla="*/ 13559 h 75728"/>
                <a:gd name="csX19" fmla="*/ 50091 w 72998"/>
                <a:gd name="csY19" fmla="*/ 8802 h 75728"/>
                <a:gd name="csX20" fmla="*/ 44046 w 72998"/>
                <a:gd name="csY20" fmla="*/ 5682 h 75728"/>
                <a:gd name="csX21" fmla="*/ 37495 w 72998"/>
                <a:gd name="csY21" fmla="*/ 4590 h 75728"/>
                <a:gd name="csX22" fmla="*/ 27708 w 72998"/>
                <a:gd name="csY22" fmla="*/ 6930 h 75728"/>
                <a:gd name="csX23" fmla="*/ 20025 w 72998"/>
                <a:gd name="csY23" fmla="*/ 13559 h 75728"/>
                <a:gd name="csX24" fmla="*/ 16126 w 72998"/>
                <a:gd name="csY24" fmla="*/ 23854 h 75728"/>
                <a:gd name="csX25" fmla="*/ 15268 w 72998"/>
                <a:gd name="csY25" fmla="*/ 37190 h 75728"/>
                <a:gd name="csX26" fmla="*/ 16906 w 72998"/>
                <a:gd name="csY26" fmla="*/ 53763 h 75728"/>
                <a:gd name="csX27" fmla="*/ 23379 w 72998"/>
                <a:gd name="csY27" fmla="*/ 66124 h 75728"/>
                <a:gd name="csX28" fmla="*/ 37495 w 72998"/>
                <a:gd name="csY28" fmla="*/ 71115 h 75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72998" h="75728">
                  <a:moveTo>
                    <a:pt x="37495" y="75951"/>
                  </a:moveTo>
                  <a:cubicBezTo>
                    <a:pt x="30892" y="75951"/>
                    <a:pt x="24783" y="74274"/>
                    <a:pt x="19168" y="70921"/>
                  </a:cubicBezTo>
                  <a:cubicBezTo>
                    <a:pt x="13553" y="67567"/>
                    <a:pt x="9107" y="63070"/>
                    <a:pt x="5831" y="57428"/>
                  </a:cubicBezTo>
                  <a:cubicBezTo>
                    <a:pt x="2556" y="51787"/>
                    <a:pt x="918" y="45639"/>
                    <a:pt x="918" y="38983"/>
                  </a:cubicBezTo>
                  <a:cubicBezTo>
                    <a:pt x="918" y="33940"/>
                    <a:pt x="1815" y="29092"/>
                    <a:pt x="3609" y="24439"/>
                  </a:cubicBezTo>
                  <a:cubicBezTo>
                    <a:pt x="5402" y="19785"/>
                    <a:pt x="7976" y="15625"/>
                    <a:pt x="11329" y="11960"/>
                  </a:cubicBezTo>
                  <a:cubicBezTo>
                    <a:pt x="14683" y="8295"/>
                    <a:pt x="18583" y="5422"/>
                    <a:pt x="23028" y="3342"/>
                  </a:cubicBezTo>
                  <a:cubicBezTo>
                    <a:pt x="27473" y="1262"/>
                    <a:pt x="32296" y="222"/>
                    <a:pt x="37495" y="222"/>
                  </a:cubicBezTo>
                  <a:cubicBezTo>
                    <a:pt x="44254" y="222"/>
                    <a:pt x="50403" y="2003"/>
                    <a:pt x="55940" y="5565"/>
                  </a:cubicBezTo>
                  <a:cubicBezTo>
                    <a:pt x="61477" y="9126"/>
                    <a:pt x="65858" y="13897"/>
                    <a:pt x="69081" y="19876"/>
                  </a:cubicBezTo>
                  <a:cubicBezTo>
                    <a:pt x="72305" y="25855"/>
                    <a:pt x="73917" y="32224"/>
                    <a:pt x="73917" y="38983"/>
                  </a:cubicBezTo>
                  <a:cubicBezTo>
                    <a:pt x="73917" y="45587"/>
                    <a:pt x="72279" y="51722"/>
                    <a:pt x="69003" y="57389"/>
                  </a:cubicBezTo>
                  <a:cubicBezTo>
                    <a:pt x="65728" y="63057"/>
                    <a:pt x="61295" y="67567"/>
                    <a:pt x="55706" y="70921"/>
                  </a:cubicBezTo>
                  <a:cubicBezTo>
                    <a:pt x="50117" y="74274"/>
                    <a:pt x="44046" y="75951"/>
                    <a:pt x="37495" y="75951"/>
                  </a:cubicBezTo>
                  <a:close/>
                  <a:moveTo>
                    <a:pt x="37495" y="71115"/>
                  </a:moveTo>
                  <a:cubicBezTo>
                    <a:pt x="46282" y="71115"/>
                    <a:pt x="52158" y="67918"/>
                    <a:pt x="55121" y="61523"/>
                  </a:cubicBezTo>
                  <a:cubicBezTo>
                    <a:pt x="58085" y="55128"/>
                    <a:pt x="59566" y="47017"/>
                    <a:pt x="59566" y="37190"/>
                  </a:cubicBezTo>
                  <a:cubicBezTo>
                    <a:pt x="59566" y="31627"/>
                    <a:pt x="59267" y="27038"/>
                    <a:pt x="58670" y="23424"/>
                  </a:cubicBezTo>
                  <a:cubicBezTo>
                    <a:pt x="58072" y="19811"/>
                    <a:pt x="56785" y="16522"/>
                    <a:pt x="54809" y="13559"/>
                  </a:cubicBezTo>
                  <a:cubicBezTo>
                    <a:pt x="53561" y="11739"/>
                    <a:pt x="51989" y="10153"/>
                    <a:pt x="50091" y="8802"/>
                  </a:cubicBezTo>
                  <a:cubicBezTo>
                    <a:pt x="48193" y="7450"/>
                    <a:pt x="46178" y="6410"/>
                    <a:pt x="44046" y="5682"/>
                  </a:cubicBezTo>
                  <a:cubicBezTo>
                    <a:pt x="41915" y="4954"/>
                    <a:pt x="39731" y="4590"/>
                    <a:pt x="37495" y="4590"/>
                  </a:cubicBezTo>
                  <a:cubicBezTo>
                    <a:pt x="34064" y="4590"/>
                    <a:pt x="30801" y="5370"/>
                    <a:pt x="27708" y="6930"/>
                  </a:cubicBezTo>
                  <a:cubicBezTo>
                    <a:pt x="24614" y="8490"/>
                    <a:pt x="22053" y="10699"/>
                    <a:pt x="20025" y="13559"/>
                  </a:cubicBezTo>
                  <a:cubicBezTo>
                    <a:pt x="17998" y="16679"/>
                    <a:pt x="16698" y="20110"/>
                    <a:pt x="16126" y="23854"/>
                  </a:cubicBezTo>
                  <a:cubicBezTo>
                    <a:pt x="15554" y="27597"/>
                    <a:pt x="15268" y="32043"/>
                    <a:pt x="15268" y="37190"/>
                  </a:cubicBezTo>
                  <a:cubicBezTo>
                    <a:pt x="15268" y="43325"/>
                    <a:pt x="15814" y="48849"/>
                    <a:pt x="16906" y="53763"/>
                  </a:cubicBezTo>
                  <a:cubicBezTo>
                    <a:pt x="17998" y="58676"/>
                    <a:pt x="20156" y="62796"/>
                    <a:pt x="23379" y="66124"/>
                  </a:cubicBezTo>
                  <a:cubicBezTo>
                    <a:pt x="26603" y="69452"/>
                    <a:pt x="31308" y="71115"/>
                    <a:pt x="37495" y="71115"/>
                  </a:cubicBez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07BA4F9E-5C50-74FA-8837-83F854DF135C}"/>
                </a:ext>
              </a:extLst>
            </p:cNvPr>
            <p:cNvSpPr/>
            <p:nvPr/>
          </p:nvSpPr>
          <p:spPr>
            <a:xfrm>
              <a:off x="5962780" y="3143247"/>
              <a:ext cx="83527" cy="72764"/>
            </a:xfrm>
            <a:custGeom>
              <a:avLst/>
              <a:gdLst>
                <a:gd name="csX0" fmla="*/ 918 w 83527"/>
                <a:gd name="csY0" fmla="*/ 72987 h 72764"/>
                <a:gd name="csX1" fmla="*/ 918 w 83527"/>
                <a:gd name="csY1" fmla="*/ 67216 h 72764"/>
                <a:gd name="csX2" fmla="*/ 10160 w 83527"/>
                <a:gd name="csY2" fmla="*/ 66319 h 72764"/>
                <a:gd name="csX3" fmla="*/ 13787 w 83527"/>
                <a:gd name="csY3" fmla="*/ 61991 h 72764"/>
                <a:gd name="csX4" fmla="*/ 13787 w 83527"/>
                <a:gd name="csY4" fmla="*/ 16990 h 72764"/>
                <a:gd name="csX5" fmla="*/ 12460 w 83527"/>
                <a:gd name="csY5" fmla="*/ 10634 h 72764"/>
                <a:gd name="csX6" fmla="*/ 8639 w 83527"/>
                <a:gd name="csY6" fmla="*/ 8216 h 72764"/>
                <a:gd name="csX7" fmla="*/ 918 w 83527"/>
                <a:gd name="csY7" fmla="*/ 7787 h 72764"/>
                <a:gd name="csX8" fmla="*/ 918 w 83527"/>
                <a:gd name="csY8" fmla="*/ 1938 h 72764"/>
                <a:gd name="csX9" fmla="*/ 24783 w 83527"/>
                <a:gd name="csY9" fmla="*/ 222 h 72764"/>
                <a:gd name="csX10" fmla="*/ 24783 w 83527"/>
                <a:gd name="csY10" fmla="*/ 16288 h 72764"/>
                <a:gd name="csX11" fmla="*/ 34571 w 83527"/>
                <a:gd name="csY11" fmla="*/ 4707 h 72764"/>
                <a:gd name="csX12" fmla="*/ 48648 w 83527"/>
                <a:gd name="csY12" fmla="*/ 222 h 72764"/>
                <a:gd name="csX13" fmla="*/ 65845 w 83527"/>
                <a:gd name="csY13" fmla="*/ 5682 h 72764"/>
                <a:gd name="csX14" fmla="*/ 71577 w 83527"/>
                <a:gd name="csY14" fmla="*/ 22372 h 72764"/>
                <a:gd name="csX15" fmla="*/ 71577 w 83527"/>
                <a:gd name="csY15" fmla="*/ 61991 h 72764"/>
                <a:gd name="csX16" fmla="*/ 75203 w 83527"/>
                <a:gd name="csY16" fmla="*/ 66319 h 72764"/>
                <a:gd name="csX17" fmla="*/ 84445 w 83527"/>
                <a:gd name="csY17" fmla="*/ 67216 h 72764"/>
                <a:gd name="csX18" fmla="*/ 84445 w 83527"/>
                <a:gd name="csY18" fmla="*/ 72987 h 72764"/>
                <a:gd name="csX19" fmla="*/ 46776 w 83527"/>
                <a:gd name="csY19" fmla="*/ 72987 h 72764"/>
                <a:gd name="csX20" fmla="*/ 46776 w 83527"/>
                <a:gd name="csY20" fmla="*/ 67216 h 72764"/>
                <a:gd name="csX21" fmla="*/ 56018 w 83527"/>
                <a:gd name="csY21" fmla="*/ 66319 h 72764"/>
                <a:gd name="csX22" fmla="*/ 59645 w 83527"/>
                <a:gd name="csY22" fmla="*/ 61991 h 72764"/>
                <a:gd name="csX23" fmla="*/ 59645 w 83527"/>
                <a:gd name="csY23" fmla="*/ 22917 h 72764"/>
                <a:gd name="csX24" fmla="*/ 57305 w 83527"/>
                <a:gd name="csY24" fmla="*/ 9620 h 72764"/>
                <a:gd name="csX25" fmla="*/ 47712 w 83527"/>
                <a:gd name="csY25" fmla="*/ 4434 h 72764"/>
                <a:gd name="csX26" fmla="*/ 31997 w 83527"/>
                <a:gd name="csY26" fmla="*/ 12077 h 72764"/>
                <a:gd name="csX27" fmla="*/ 25875 w 83527"/>
                <a:gd name="csY27" fmla="*/ 29468 h 72764"/>
                <a:gd name="csX28" fmla="*/ 25875 w 83527"/>
                <a:gd name="csY28" fmla="*/ 61991 h 72764"/>
                <a:gd name="csX29" fmla="*/ 29463 w 83527"/>
                <a:gd name="csY29" fmla="*/ 66319 h 72764"/>
                <a:gd name="csX30" fmla="*/ 38665 w 83527"/>
                <a:gd name="csY30" fmla="*/ 67216 h 72764"/>
                <a:gd name="csX31" fmla="*/ 38665 w 83527"/>
                <a:gd name="csY31" fmla="*/ 72987 h 72764"/>
                <a:gd name="csX32" fmla="*/ 918 w 83527"/>
                <a:gd name="csY32" fmla="*/ 72987 h 727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83527" h="72764">
                  <a:moveTo>
                    <a:pt x="918" y="72987"/>
                  </a:moveTo>
                  <a:lnTo>
                    <a:pt x="918" y="67216"/>
                  </a:lnTo>
                  <a:cubicBezTo>
                    <a:pt x="4661" y="67216"/>
                    <a:pt x="7742" y="66917"/>
                    <a:pt x="10160" y="66319"/>
                  </a:cubicBezTo>
                  <a:cubicBezTo>
                    <a:pt x="12578" y="65721"/>
                    <a:pt x="13787" y="64278"/>
                    <a:pt x="13787" y="61991"/>
                  </a:cubicBezTo>
                  <a:lnTo>
                    <a:pt x="13787" y="16990"/>
                  </a:lnTo>
                  <a:cubicBezTo>
                    <a:pt x="13787" y="14078"/>
                    <a:pt x="13345" y="11960"/>
                    <a:pt x="12460" y="10634"/>
                  </a:cubicBezTo>
                  <a:cubicBezTo>
                    <a:pt x="11577" y="9308"/>
                    <a:pt x="10303" y="8502"/>
                    <a:pt x="8639" y="8216"/>
                  </a:cubicBezTo>
                  <a:cubicBezTo>
                    <a:pt x="6975" y="7930"/>
                    <a:pt x="4402" y="7787"/>
                    <a:pt x="918" y="7787"/>
                  </a:cubicBezTo>
                  <a:lnTo>
                    <a:pt x="918" y="1938"/>
                  </a:lnTo>
                  <a:lnTo>
                    <a:pt x="24783" y="222"/>
                  </a:lnTo>
                  <a:lnTo>
                    <a:pt x="24783" y="16288"/>
                  </a:lnTo>
                  <a:cubicBezTo>
                    <a:pt x="26967" y="11557"/>
                    <a:pt x="30229" y="7696"/>
                    <a:pt x="34571" y="4707"/>
                  </a:cubicBezTo>
                  <a:cubicBezTo>
                    <a:pt x="38912" y="1717"/>
                    <a:pt x="43605" y="222"/>
                    <a:pt x="48648" y="222"/>
                  </a:cubicBezTo>
                  <a:cubicBezTo>
                    <a:pt x="56291" y="222"/>
                    <a:pt x="62023" y="2042"/>
                    <a:pt x="65845" y="5682"/>
                  </a:cubicBezTo>
                  <a:cubicBezTo>
                    <a:pt x="69666" y="9321"/>
                    <a:pt x="71577" y="14885"/>
                    <a:pt x="71577" y="22372"/>
                  </a:cubicBezTo>
                  <a:lnTo>
                    <a:pt x="71577" y="61991"/>
                  </a:lnTo>
                  <a:cubicBezTo>
                    <a:pt x="71577" y="64278"/>
                    <a:pt x="72786" y="65721"/>
                    <a:pt x="75203" y="66319"/>
                  </a:cubicBezTo>
                  <a:cubicBezTo>
                    <a:pt x="77621" y="66917"/>
                    <a:pt x="80702" y="67216"/>
                    <a:pt x="84445" y="67216"/>
                  </a:cubicBezTo>
                  <a:lnTo>
                    <a:pt x="84445" y="72987"/>
                  </a:lnTo>
                  <a:lnTo>
                    <a:pt x="46776" y="72987"/>
                  </a:lnTo>
                  <a:lnTo>
                    <a:pt x="46776" y="67216"/>
                  </a:lnTo>
                  <a:cubicBezTo>
                    <a:pt x="50520" y="67216"/>
                    <a:pt x="53600" y="66917"/>
                    <a:pt x="56018" y="66319"/>
                  </a:cubicBezTo>
                  <a:cubicBezTo>
                    <a:pt x="58436" y="65721"/>
                    <a:pt x="59645" y="64278"/>
                    <a:pt x="59645" y="61991"/>
                  </a:cubicBezTo>
                  <a:lnTo>
                    <a:pt x="59645" y="22917"/>
                  </a:lnTo>
                  <a:cubicBezTo>
                    <a:pt x="59645" y="17510"/>
                    <a:pt x="58865" y="13078"/>
                    <a:pt x="57305" y="9620"/>
                  </a:cubicBezTo>
                  <a:cubicBezTo>
                    <a:pt x="55745" y="6163"/>
                    <a:pt x="52548" y="4434"/>
                    <a:pt x="47712" y="4434"/>
                  </a:cubicBezTo>
                  <a:cubicBezTo>
                    <a:pt x="41317" y="4434"/>
                    <a:pt x="36079" y="6981"/>
                    <a:pt x="31997" y="12077"/>
                  </a:cubicBezTo>
                  <a:cubicBezTo>
                    <a:pt x="27916" y="17172"/>
                    <a:pt x="25875" y="22969"/>
                    <a:pt x="25875" y="29468"/>
                  </a:cubicBezTo>
                  <a:lnTo>
                    <a:pt x="25875" y="61991"/>
                  </a:lnTo>
                  <a:cubicBezTo>
                    <a:pt x="25875" y="64278"/>
                    <a:pt x="27071" y="65721"/>
                    <a:pt x="29463" y="66319"/>
                  </a:cubicBezTo>
                  <a:cubicBezTo>
                    <a:pt x="31854" y="66917"/>
                    <a:pt x="34922" y="67216"/>
                    <a:pt x="38665" y="67216"/>
                  </a:cubicBezTo>
                  <a:lnTo>
                    <a:pt x="38665" y="72987"/>
                  </a:lnTo>
                  <a:lnTo>
                    <a:pt x="918" y="72987"/>
                  </a:lnTo>
                  <a:close/>
                </a:path>
              </a:pathLst>
            </a:custGeom>
            <a:solidFill>
              <a:srgbClr val="000000"/>
            </a:solidFill>
            <a:ln w="4986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53" name="Freeform: Shape 652">
            <a:extLst>
              <a:ext uri="{FF2B5EF4-FFF2-40B4-BE49-F238E27FC236}">
                <a16:creationId xmlns:a16="http://schemas.microsoft.com/office/drawing/2014/main" id="{92084E3A-A35C-1ED1-9BE0-868AB52EDF74}"/>
              </a:ext>
            </a:extLst>
          </p:cNvPr>
          <p:cNvSpPr/>
          <p:nvPr/>
        </p:nvSpPr>
        <p:spPr>
          <a:xfrm>
            <a:off x="4678687" y="3549698"/>
            <a:ext cx="249699" cy="4991"/>
          </a:xfrm>
          <a:custGeom>
            <a:avLst/>
            <a:gdLst>
              <a:gd name="csX0" fmla="*/ 0 w 249699"/>
              <a:gd name="csY0" fmla="*/ 0 h 4991"/>
              <a:gd name="csX1" fmla="*/ 249700 w 249699"/>
              <a:gd name="csY1" fmla="*/ 0 h 499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49699" h="4991">
                <a:moveTo>
                  <a:pt x="0" y="0"/>
                </a:moveTo>
                <a:lnTo>
                  <a:pt x="249700" y="0"/>
                </a:lnTo>
              </a:path>
            </a:pathLst>
          </a:custGeom>
          <a:ln w="33241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54" name="Freeform: Shape 653">
            <a:extLst>
              <a:ext uri="{FF2B5EF4-FFF2-40B4-BE49-F238E27FC236}">
                <a16:creationId xmlns:a16="http://schemas.microsoft.com/office/drawing/2014/main" id="{11D9B118-E56F-2B42-48E8-4EC45C7A0875}"/>
              </a:ext>
            </a:extLst>
          </p:cNvPr>
          <p:cNvSpPr/>
          <p:nvPr/>
        </p:nvSpPr>
        <p:spPr>
          <a:xfrm>
            <a:off x="3200828" y="2828530"/>
            <a:ext cx="2875025" cy="833557"/>
          </a:xfrm>
          <a:custGeom>
            <a:avLst/>
            <a:gdLst>
              <a:gd name="csX0" fmla="*/ 0 w 2875025"/>
              <a:gd name="csY0" fmla="*/ 833558 h 833557"/>
              <a:gd name="csX1" fmla="*/ 0 w 2875025"/>
              <a:gd name="csY1" fmla="*/ 0 h 833557"/>
              <a:gd name="csX2" fmla="*/ 2875026 w 2875025"/>
              <a:gd name="csY2" fmla="*/ 0 h 833557"/>
              <a:gd name="csX3" fmla="*/ 2875026 w 2875025"/>
              <a:gd name="csY3" fmla="*/ 833558 h 8335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875025" h="833557">
                <a:moveTo>
                  <a:pt x="0" y="833558"/>
                </a:moveTo>
                <a:lnTo>
                  <a:pt x="0" y="0"/>
                </a:lnTo>
                <a:lnTo>
                  <a:pt x="2875026" y="0"/>
                </a:lnTo>
                <a:lnTo>
                  <a:pt x="2875026" y="833558"/>
                </a:lnTo>
                <a:close/>
              </a:path>
            </a:pathLst>
          </a:custGeom>
          <a:noFill/>
          <a:ln w="4155" cap="flat">
            <a:solidFill>
              <a:srgbClr val="262626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D2DB87-95DE-0D1F-3936-A3786712DB2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alpha val="50000"/>
            </a:schemeClr>
          </a:solidFill>
        </p:spPr>
        <p:txBody>
          <a:bodyPr/>
          <a:lstStyle/>
          <a:p>
            <a:r>
              <a:rPr lang="en-US" dirty="0"/>
              <a:t>Goal and requirements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DAF8A5A1-60D8-7E80-D320-A271563571EA}"/>
                  </a:ext>
                </a:extLst>
              </p:cNvPr>
              <p:cNvSpPr/>
              <p:nvPr/>
            </p:nvSpPr>
            <p:spPr>
              <a:xfrm>
                <a:off x="7553049" y="1420107"/>
                <a:ext cx="3815287" cy="115228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0" dirty="0">
                    <a:solidFill>
                      <a:schemeClr val="tx1"/>
                    </a:solidFill>
                  </a:rPr>
                  <a:t>Develop and </a:t>
                </a:r>
                <a:r>
                  <a:rPr lang="fr-FR" b="0" dirty="0" err="1">
                    <a:solidFill>
                      <a:schemeClr val="tx1"/>
                    </a:solidFill>
                  </a:rPr>
                  <a:t>validate</a:t>
                </a:r>
                <a:r>
                  <a:rPr lang="fr-FR" b="0" dirty="0">
                    <a:solidFill>
                      <a:schemeClr val="tx1"/>
                    </a:solidFill>
                  </a:rPr>
                  <a:t> </a:t>
                </a:r>
                <a:r>
                  <a:rPr lang="fr-FR" b="1" dirty="0" err="1">
                    <a:solidFill>
                      <a:schemeClr val="accent1"/>
                    </a:solidFill>
                  </a:rPr>
                  <a:t>cryogenic</a:t>
                </a:r>
                <a:r>
                  <a:rPr lang="fr-FR" b="1" dirty="0">
                    <a:solidFill>
                      <a:schemeClr val="accent1"/>
                    </a:solidFill>
                  </a:rPr>
                  <a:t> compatible </a:t>
                </a:r>
                <a:r>
                  <a:rPr lang="fr-FR" b="1" dirty="0" err="1">
                    <a:solidFill>
                      <a:schemeClr val="accent1"/>
                    </a:solidFill>
                  </a:rPr>
                  <a:t>inertial</a:t>
                </a:r>
                <a:r>
                  <a:rPr lang="fr-FR" b="1" dirty="0">
                    <a:solidFill>
                      <a:schemeClr val="accent1"/>
                    </a:solidFill>
                  </a:rPr>
                  <a:t> sensors </a:t>
                </a:r>
                <a:r>
                  <a:rPr lang="fr-FR" b="0" dirty="0" err="1">
                    <a:solidFill>
                      <a:schemeClr val="tx1"/>
                    </a:solidFill>
                  </a:rPr>
                  <a:t>with</a:t>
                </a:r>
                <a:r>
                  <a:rPr lang="fr-FR" b="0" dirty="0">
                    <a:solidFill>
                      <a:schemeClr val="tx1"/>
                    </a:solidFill>
                  </a:rPr>
                  <a:t> a </a:t>
                </a:r>
                <a:r>
                  <a:rPr lang="fr-FR" b="0" dirty="0" err="1">
                    <a:solidFill>
                      <a:schemeClr val="tx1"/>
                    </a:solidFill>
                  </a:rPr>
                  <a:t>sensitivity</a:t>
                </a:r>
                <a:r>
                  <a:rPr lang="fr-FR" b="0" dirty="0">
                    <a:solidFill>
                      <a:schemeClr val="tx1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fr-FR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𝟏𝟒</m:t>
                        </m:r>
                      </m:sup>
                    </m:sSup>
                  </m:oMath>
                </a14:m>
                <a:r>
                  <a:rPr lang="en-GB" b="1" dirty="0">
                    <a:solidFill>
                      <a:schemeClr val="accent1"/>
                    </a:solidFill>
                  </a:rPr>
                  <a:t> m/</a:t>
                </a:r>
                <a:r>
                  <a:rPr lang="en-GB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√Hz from 2-3 Hz</a:t>
                </a:r>
                <a:r>
                  <a:rPr lang="en-GB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at </a:t>
                </a:r>
                <a:r>
                  <a:rPr lang="en-GB" b="1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20K</a:t>
                </a:r>
                <a:endParaRPr lang="en-GB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DAF8A5A1-60D8-7E80-D320-A271563571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3049" y="1420107"/>
                <a:ext cx="3815287" cy="1152289"/>
              </a:xfrm>
              <a:prstGeom prst="roundRect">
                <a:avLst/>
              </a:prstGeom>
              <a:blipFill>
                <a:blip r:embed="rId3"/>
                <a:stretch>
                  <a:fillRect t="-4233" r="-319" b="-1005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D28B03E-E3F9-DEB4-A5C5-D14F6F26CC0B}"/>
              </a:ext>
            </a:extLst>
          </p:cNvPr>
          <p:cNvSpPr txBox="1"/>
          <p:nvPr/>
        </p:nvSpPr>
        <p:spPr>
          <a:xfrm>
            <a:off x="6220212" y="2754428"/>
            <a:ext cx="2257037" cy="338554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>
                <a:solidFill>
                  <a:srgbClr val="CCCCCC"/>
                </a:solidFill>
              </a:rPr>
              <a:t>Typical</a:t>
            </a:r>
            <a:r>
              <a:rPr lang="fr-FR" sz="1600" dirty="0">
                <a:solidFill>
                  <a:srgbClr val="CCCCCC"/>
                </a:solidFill>
              </a:rPr>
              <a:t> </a:t>
            </a:r>
            <a:r>
              <a:rPr lang="fr-FR" sz="1600" dirty="0" err="1">
                <a:solidFill>
                  <a:srgbClr val="CCCCCC"/>
                </a:solidFill>
              </a:rPr>
              <a:t>ground</a:t>
            </a:r>
            <a:r>
              <a:rPr lang="fr-FR" sz="1600" dirty="0">
                <a:solidFill>
                  <a:srgbClr val="CCCCCC"/>
                </a:solidFill>
              </a:rPr>
              <a:t> motion</a:t>
            </a:r>
            <a:endParaRPr lang="en-GB" sz="1600" dirty="0">
              <a:solidFill>
                <a:srgbClr val="CCCCCC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E0E916-35FC-9BDD-84D2-29718B9ACA51}"/>
              </a:ext>
            </a:extLst>
          </p:cNvPr>
          <p:cNvSpPr txBox="1"/>
          <p:nvPr/>
        </p:nvSpPr>
        <p:spPr>
          <a:xfrm>
            <a:off x="6220212" y="3203617"/>
            <a:ext cx="2257037" cy="584775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accent1"/>
                </a:solidFill>
              </a:rPr>
              <a:t>Target </a:t>
            </a:r>
            <a:r>
              <a:rPr lang="fr-FR" sz="1600" dirty="0" err="1">
                <a:solidFill>
                  <a:schemeClr val="accent1"/>
                </a:solidFill>
              </a:rPr>
              <a:t>residual</a:t>
            </a:r>
            <a:r>
              <a:rPr lang="fr-FR" sz="1600" dirty="0">
                <a:solidFill>
                  <a:schemeClr val="accent1"/>
                </a:solidFill>
              </a:rPr>
              <a:t> motion at E-TEST </a:t>
            </a:r>
            <a:r>
              <a:rPr lang="fr-FR" sz="1600" dirty="0" err="1">
                <a:solidFill>
                  <a:schemeClr val="accent1"/>
                </a:solidFill>
              </a:rPr>
              <a:t>mirror</a:t>
            </a:r>
            <a:r>
              <a:rPr lang="fr-FR" sz="1600" dirty="0">
                <a:solidFill>
                  <a:schemeClr val="accent1"/>
                </a:solidFill>
              </a:rPr>
              <a:t> </a:t>
            </a:r>
            <a:r>
              <a:rPr lang="fr-FR" sz="1600" dirty="0" err="1">
                <a:solidFill>
                  <a:schemeClr val="accent1"/>
                </a:solidFill>
              </a:rPr>
              <a:t>level</a:t>
            </a:r>
            <a:endParaRPr lang="en-GB" sz="1600" dirty="0">
              <a:solidFill>
                <a:schemeClr val="accent1"/>
              </a:solidFill>
            </a:endParaRP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FACFC047-78CB-4108-D5E9-B3D2FB0249B0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8477249" y="3496005"/>
            <a:ext cx="1016795" cy="967787"/>
          </a:xfrm>
          <a:prstGeom prst="bentConnector3">
            <a:avLst>
              <a:gd name="adj1" fmla="val 50000"/>
            </a:avLst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D162D340-6AC0-D41E-DFAD-2720FF7FA5F5}"/>
              </a:ext>
            </a:extLst>
          </p:cNvPr>
          <p:cNvCxnSpPr>
            <a:cxnSpLocks/>
          </p:cNvCxnSpPr>
          <p:nvPr/>
        </p:nvCxnSpPr>
        <p:spPr>
          <a:xfrm>
            <a:off x="9494044" y="4443172"/>
            <a:ext cx="639367" cy="6350"/>
          </a:xfrm>
          <a:prstGeom prst="bentConnector3">
            <a:avLst>
              <a:gd name="adj1" fmla="val 50000"/>
            </a:avLst>
          </a:prstGeom>
          <a:ln w="19050" cap="flat" cmpd="sng" algn="ctr">
            <a:solidFill>
              <a:schemeClr val="accent1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45D72E5-40BA-5FBF-09F4-DBAB1EA6DA4D}"/>
              </a:ext>
            </a:extLst>
          </p:cNvPr>
          <p:cNvSpPr/>
          <p:nvPr/>
        </p:nvSpPr>
        <p:spPr>
          <a:xfrm>
            <a:off x="7553049" y="391937"/>
            <a:ext cx="3815287" cy="8516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1"/>
                </a:solidFill>
              </a:rPr>
              <a:t>Monitor </a:t>
            </a:r>
            <a:r>
              <a:rPr lang="fr-FR" dirty="0" err="1">
                <a:solidFill>
                  <a:schemeClr val="accent1"/>
                </a:solidFill>
              </a:rPr>
              <a:t>residual</a:t>
            </a:r>
            <a:r>
              <a:rPr lang="fr-FR" dirty="0">
                <a:solidFill>
                  <a:schemeClr val="accent1"/>
                </a:solidFill>
              </a:rPr>
              <a:t> motion </a:t>
            </a:r>
            <a:r>
              <a:rPr lang="fr-FR" dirty="0">
                <a:solidFill>
                  <a:schemeClr val="tx1"/>
                </a:solidFill>
              </a:rPr>
              <a:t>at the last isolation stage, in the cryostat</a:t>
            </a:r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2CE81B1-2514-DEF2-29FC-3301472E83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06"/>
          <a:stretch/>
        </p:blipFill>
        <p:spPr>
          <a:xfrm>
            <a:off x="-320415" y="1013852"/>
            <a:ext cx="2066582" cy="682477"/>
          </a:xfrm>
          <a:prstGeom prst="rect">
            <a:avLst/>
          </a:prstGeom>
        </p:spPr>
      </p:pic>
      <p:sp>
        <p:nvSpPr>
          <p:cNvPr id="9" name="Left Brace 8">
            <a:extLst>
              <a:ext uri="{FF2B5EF4-FFF2-40B4-BE49-F238E27FC236}">
                <a16:creationId xmlns:a16="http://schemas.microsoft.com/office/drawing/2014/main" id="{1508C29D-F775-4DB9-632F-9F121D8D423E}"/>
              </a:ext>
            </a:extLst>
          </p:cNvPr>
          <p:cNvSpPr/>
          <p:nvPr/>
        </p:nvSpPr>
        <p:spPr>
          <a:xfrm>
            <a:off x="7216180" y="399261"/>
            <a:ext cx="265100" cy="2197555"/>
          </a:xfrm>
          <a:prstGeom prst="leftBrace">
            <a:avLst>
              <a:gd name="adj1" fmla="val 60258"/>
              <a:gd name="adj2" fmla="val 58948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2" name="Graphic 10">
            <a:extLst>
              <a:ext uri="{FF2B5EF4-FFF2-40B4-BE49-F238E27FC236}">
                <a16:creationId xmlns:a16="http://schemas.microsoft.com/office/drawing/2014/main" id="{8D370A4E-F019-0CA2-2F62-3664AF636A13}"/>
              </a:ext>
            </a:extLst>
          </p:cNvPr>
          <p:cNvGrpSpPr/>
          <p:nvPr/>
        </p:nvGrpSpPr>
        <p:grpSpPr>
          <a:xfrm>
            <a:off x="1194300" y="2763233"/>
            <a:ext cx="4947031" cy="3037034"/>
            <a:chOff x="1194300" y="2389617"/>
            <a:chExt cx="4947031" cy="3037034"/>
          </a:xfrm>
          <a:noFill/>
        </p:grpSpPr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6284B2B6-3EAC-F6A4-CDC8-1CC44651ABF8}"/>
                </a:ext>
              </a:extLst>
            </p:cNvPr>
            <p:cNvSpPr/>
            <p:nvPr/>
          </p:nvSpPr>
          <p:spPr>
            <a:xfrm>
              <a:off x="1223293" y="2389617"/>
              <a:ext cx="4916210" cy="2840026"/>
            </a:xfrm>
            <a:custGeom>
              <a:avLst/>
              <a:gdLst>
                <a:gd name="csX0" fmla="*/ 0 w 4916210"/>
                <a:gd name="csY0" fmla="*/ 0 h 2840026"/>
                <a:gd name="csX1" fmla="*/ 1954 w 4916210"/>
                <a:gd name="csY1" fmla="*/ 1706 h 2840026"/>
                <a:gd name="csX2" fmla="*/ 8142 w 4916210"/>
                <a:gd name="csY2" fmla="*/ 7110 h 2840026"/>
                <a:gd name="csX3" fmla="*/ 14332 w 4916210"/>
                <a:gd name="csY3" fmla="*/ 12514 h 2840026"/>
                <a:gd name="csX4" fmla="*/ 20521 w 4916210"/>
                <a:gd name="csY4" fmla="*/ 17918 h 2840026"/>
                <a:gd name="csX5" fmla="*/ 26710 w 4916210"/>
                <a:gd name="csY5" fmla="*/ 23323 h 2840026"/>
                <a:gd name="csX6" fmla="*/ 32900 w 4916210"/>
                <a:gd name="csY6" fmla="*/ 28728 h 2840026"/>
                <a:gd name="csX7" fmla="*/ 39089 w 4916210"/>
                <a:gd name="csY7" fmla="*/ 34132 h 2840026"/>
                <a:gd name="csX8" fmla="*/ 45278 w 4916210"/>
                <a:gd name="csY8" fmla="*/ 39536 h 2840026"/>
                <a:gd name="csX9" fmla="*/ 51468 w 4916210"/>
                <a:gd name="csY9" fmla="*/ 44941 h 2840026"/>
                <a:gd name="csX10" fmla="*/ 57657 w 4916210"/>
                <a:gd name="csY10" fmla="*/ 50345 h 2840026"/>
                <a:gd name="csX11" fmla="*/ 63846 w 4916210"/>
                <a:gd name="csY11" fmla="*/ 55750 h 2840026"/>
                <a:gd name="csX12" fmla="*/ 70035 w 4916210"/>
                <a:gd name="csY12" fmla="*/ 61154 h 2840026"/>
                <a:gd name="csX13" fmla="*/ 76224 w 4916210"/>
                <a:gd name="csY13" fmla="*/ 66558 h 2840026"/>
                <a:gd name="csX14" fmla="*/ 82413 w 4916210"/>
                <a:gd name="csY14" fmla="*/ 71963 h 2840026"/>
                <a:gd name="csX15" fmla="*/ 88603 w 4916210"/>
                <a:gd name="csY15" fmla="*/ 77367 h 2840026"/>
                <a:gd name="csX16" fmla="*/ 94792 w 4916210"/>
                <a:gd name="csY16" fmla="*/ 82771 h 2840026"/>
                <a:gd name="csX17" fmla="*/ 100981 w 4916210"/>
                <a:gd name="csY17" fmla="*/ 88175 h 2840026"/>
                <a:gd name="csX18" fmla="*/ 107171 w 4916210"/>
                <a:gd name="csY18" fmla="*/ 93580 h 2840026"/>
                <a:gd name="csX19" fmla="*/ 113360 w 4916210"/>
                <a:gd name="csY19" fmla="*/ 98984 h 2840026"/>
                <a:gd name="csX20" fmla="*/ 119549 w 4916210"/>
                <a:gd name="csY20" fmla="*/ 104389 h 2840026"/>
                <a:gd name="csX21" fmla="*/ 125738 w 4916210"/>
                <a:gd name="csY21" fmla="*/ 109793 h 2840026"/>
                <a:gd name="csX22" fmla="*/ 131927 w 4916210"/>
                <a:gd name="csY22" fmla="*/ 115197 h 2840026"/>
                <a:gd name="csX23" fmla="*/ 138117 w 4916210"/>
                <a:gd name="csY23" fmla="*/ 120602 h 2840026"/>
                <a:gd name="csX24" fmla="*/ 144306 w 4916210"/>
                <a:gd name="csY24" fmla="*/ 126006 h 2840026"/>
                <a:gd name="csX25" fmla="*/ 150495 w 4916210"/>
                <a:gd name="csY25" fmla="*/ 131411 h 2840026"/>
                <a:gd name="csX26" fmla="*/ 156684 w 4916210"/>
                <a:gd name="csY26" fmla="*/ 136815 h 2840026"/>
                <a:gd name="csX27" fmla="*/ 162874 w 4916210"/>
                <a:gd name="csY27" fmla="*/ 142219 h 2840026"/>
                <a:gd name="csX28" fmla="*/ 169063 w 4916210"/>
                <a:gd name="csY28" fmla="*/ 147624 h 2840026"/>
                <a:gd name="csX29" fmla="*/ 175252 w 4916210"/>
                <a:gd name="csY29" fmla="*/ 153028 h 2840026"/>
                <a:gd name="csX30" fmla="*/ 181442 w 4916210"/>
                <a:gd name="csY30" fmla="*/ 158432 h 2840026"/>
                <a:gd name="csX31" fmla="*/ 187630 w 4916210"/>
                <a:gd name="csY31" fmla="*/ 163837 h 2840026"/>
                <a:gd name="csX32" fmla="*/ 193820 w 4916210"/>
                <a:gd name="csY32" fmla="*/ 169241 h 2840026"/>
                <a:gd name="csX33" fmla="*/ 200009 w 4916210"/>
                <a:gd name="csY33" fmla="*/ 174645 h 2840026"/>
                <a:gd name="csX34" fmla="*/ 206198 w 4916210"/>
                <a:gd name="csY34" fmla="*/ 180050 h 2840026"/>
                <a:gd name="csX35" fmla="*/ 212388 w 4916210"/>
                <a:gd name="csY35" fmla="*/ 185454 h 2840026"/>
                <a:gd name="csX36" fmla="*/ 218577 w 4916210"/>
                <a:gd name="csY36" fmla="*/ 190858 h 2840026"/>
                <a:gd name="csX37" fmla="*/ 224766 w 4916210"/>
                <a:gd name="csY37" fmla="*/ 196263 h 2840026"/>
                <a:gd name="csX38" fmla="*/ 230955 w 4916210"/>
                <a:gd name="csY38" fmla="*/ 201667 h 2840026"/>
                <a:gd name="csX39" fmla="*/ 237145 w 4916210"/>
                <a:gd name="csY39" fmla="*/ 207072 h 2840026"/>
                <a:gd name="csX40" fmla="*/ 243334 w 4916210"/>
                <a:gd name="csY40" fmla="*/ 212476 h 2840026"/>
                <a:gd name="csX41" fmla="*/ 249523 w 4916210"/>
                <a:gd name="csY41" fmla="*/ 217880 h 2840026"/>
                <a:gd name="csX42" fmla="*/ 255712 w 4916210"/>
                <a:gd name="csY42" fmla="*/ 223285 h 2840026"/>
                <a:gd name="csX43" fmla="*/ 261901 w 4916210"/>
                <a:gd name="csY43" fmla="*/ 228689 h 2840026"/>
                <a:gd name="csX44" fmla="*/ 268091 w 4916210"/>
                <a:gd name="csY44" fmla="*/ 234094 h 2840026"/>
                <a:gd name="csX45" fmla="*/ 274280 w 4916210"/>
                <a:gd name="csY45" fmla="*/ 239498 h 2840026"/>
                <a:gd name="csX46" fmla="*/ 280469 w 4916210"/>
                <a:gd name="csY46" fmla="*/ 244902 h 2840026"/>
                <a:gd name="csX47" fmla="*/ 286659 w 4916210"/>
                <a:gd name="csY47" fmla="*/ 250306 h 2840026"/>
                <a:gd name="csX48" fmla="*/ 292848 w 4916210"/>
                <a:gd name="csY48" fmla="*/ 255711 h 2840026"/>
                <a:gd name="csX49" fmla="*/ 299037 w 4916210"/>
                <a:gd name="csY49" fmla="*/ 261115 h 2840026"/>
                <a:gd name="csX50" fmla="*/ 305226 w 4916210"/>
                <a:gd name="csY50" fmla="*/ 266519 h 2840026"/>
                <a:gd name="csX51" fmla="*/ 311415 w 4916210"/>
                <a:gd name="csY51" fmla="*/ 271924 h 2840026"/>
                <a:gd name="csX52" fmla="*/ 317605 w 4916210"/>
                <a:gd name="csY52" fmla="*/ 277328 h 2840026"/>
                <a:gd name="csX53" fmla="*/ 323794 w 4916210"/>
                <a:gd name="csY53" fmla="*/ 282733 h 2840026"/>
                <a:gd name="csX54" fmla="*/ 329983 w 4916210"/>
                <a:gd name="csY54" fmla="*/ 288137 h 2840026"/>
                <a:gd name="csX55" fmla="*/ 336172 w 4916210"/>
                <a:gd name="csY55" fmla="*/ 293542 h 2840026"/>
                <a:gd name="csX56" fmla="*/ 342362 w 4916210"/>
                <a:gd name="csY56" fmla="*/ 298946 h 2840026"/>
                <a:gd name="csX57" fmla="*/ 348551 w 4916210"/>
                <a:gd name="csY57" fmla="*/ 304350 h 2840026"/>
                <a:gd name="csX58" fmla="*/ 354740 w 4916210"/>
                <a:gd name="csY58" fmla="*/ 309755 h 2840026"/>
                <a:gd name="csX59" fmla="*/ 360930 w 4916210"/>
                <a:gd name="csY59" fmla="*/ 315159 h 2840026"/>
                <a:gd name="csX60" fmla="*/ 367119 w 4916210"/>
                <a:gd name="csY60" fmla="*/ 320563 h 2840026"/>
                <a:gd name="csX61" fmla="*/ 373308 w 4916210"/>
                <a:gd name="csY61" fmla="*/ 325968 h 2840026"/>
                <a:gd name="csX62" fmla="*/ 379497 w 4916210"/>
                <a:gd name="csY62" fmla="*/ 331372 h 2840026"/>
                <a:gd name="csX63" fmla="*/ 385686 w 4916210"/>
                <a:gd name="csY63" fmla="*/ 336776 h 2840026"/>
                <a:gd name="csX64" fmla="*/ 391876 w 4916210"/>
                <a:gd name="csY64" fmla="*/ 342181 h 2840026"/>
                <a:gd name="csX65" fmla="*/ 398065 w 4916210"/>
                <a:gd name="csY65" fmla="*/ 347585 h 2840026"/>
                <a:gd name="csX66" fmla="*/ 404254 w 4916210"/>
                <a:gd name="csY66" fmla="*/ 352989 h 2840026"/>
                <a:gd name="csX67" fmla="*/ 410443 w 4916210"/>
                <a:gd name="csY67" fmla="*/ 358394 h 2840026"/>
                <a:gd name="csX68" fmla="*/ 416633 w 4916210"/>
                <a:gd name="csY68" fmla="*/ 363798 h 2840026"/>
                <a:gd name="csX69" fmla="*/ 422822 w 4916210"/>
                <a:gd name="csY69" fmla="*/ 369203 h 2840026"/>
                <a:gd name="csX70" fmla="*/ 429011 w 4916210"/>
                <a:gd name="csY70" fmla="*/ 374607 h 2840026"/>
                <a:gd name="csX71" fmla="*/ 435201 w 4916210"/>
                <a:gd name="csY71" fmla="*/ 380011 h 2840026"/>
                <a:gd name="csX72" fmla="*/ 441389 w 4916210"/>
                <a:gd name="csY72" fmla="*/ 385416 h 2840026"/>
                <a:gd name="csX73" fmla="*/ 447579 w 4916210"/>
                <a:gd name="csY73" fmla="*/ 390820 h 2840026"/>
                <a:gd name="csX74" fmla="*/ 453768 w 4916210"/>
                <a:gd name="csY74" fmla="*/ 396224 h 2840026"/>
                <a:gd name="csX75" fmla="*/ 459957 w 4916210"/>
                <a:gd name="csY75" fmla="*/ 401629 h 2840026"/>
                <a:gd name="csX76" fmla="*/ 466146 w 4916210"/>
                <a:gd name="csY76" fmla="*/ 407033 h 2840026"/>
                <a:gd name="csX77" fmla="*/ 472336 w 4916210"/>
                <a:gd name="csY77" fmla="*/ 412437 h 2840026"/>
                <a:gd name="csX78" fmla="*/ 478525 w 4916210"/>
                <a:gd name="csY78" fmla="*/ 417842 h 2840026"/>
                <a:gd name="csX79" fmla="*/ 484714 w 4916210"/>
                <a:gd name="csY79" fmla="*/ 423246 h 2840026"/>
                <a:gd name="csX80" fmla="*/ 490903 w 4916210"/>
                <a:gd name="csY80" fmla="*/ 428650 h 2840026"/>
                <a:gd name="csX81" fmla="*/ 497093 w 4916210"/>
                <a:gd name="csY81" fmla="*/ 434055 h 2840026"/>
                <a:gd name="csX82" fmla="*/ 503282 w 4916210"/>
                <a:gd name="csY82" fmla="*/ 439459 h 2840026"/>
                <a:gd name="csX83" fmla="*/ 509471 w 4916210"/>
                <a:gd name="csY83" fmla="*/ 444864 h 2840026"/>
                <a:gd name="csX84" fmla="*/ 515660 w 4916210"/>
                <a:gd name="csY84" fmla="*/ 450268 h 2840026"/>
                <a:gd name="csX85" fmla="*/ 521850 w 4916210"/>
                <a:gd name="csY85" fmla="*/ 455672 h 2840026"/>
                <a:gd name="csX86" fmla="*/ 528039 w 4916210"/>
                <a:gd name="csY86" fmla="*/ 461077 h 2840026"/>
                <a:gd name="csX87" fmla="*/ 534228 w 4916210"/>
                <a:gd name="csY87" fmla="*/ 466481 h 2840026"/>
                <a:gd name="csX88" fmla="*/ 540418 w 4916210"/>
                <a:gd name="csY88" fmla="*/ 471886 h 2840026"/>
                <a:gd name="csX89" fmla="*/ 546607 w 4916210"/>
                <a:gd name="csY89" fmla="*/ 477290 h 2840026"/>
                <a:gd name="csX90" fmla="*/ 552796 w 4916210"/>
                <a:gd name="csY90" fmla="*/ 482694 h 2840026"/>
                <a:gd name="csX91" fmla="*/ 558985 w 4916210"/>
                <a:gd name="csY91" fmla="*/ 488099 h 2840026"/>
                <a:gd name="csX92" fmla="*/ 565174 w 4916210"/>
                <a:gd name="csY92" fmla="*/ 493503 h 2840026"/>
                <a:gd name="csX93" fmla="*/ 571363 w 4916210"/>
                <a:gd name="csY93" fmla="*/ 498907 h 2840026"/>
                <a:gd name="csX94" fmla="*/ 577553 w 4916210"/>
                <a:gd name="csY94" fmla="*/ 504311 h 2840026"/>
                <a:gd name="csX95" fmla="*/ 583742 w 4916210"/>
                <a:gd name="csY95" fmla="*/ 509716 h 2840026"/>
                <a:gd name="csX96" fmla="*/ 589931 w 4916210"/>
                <a:gd name="csY96" fmla="*/ 515120 h 2840026"/>
                <a:gd name="csX97" fmla="*/ 596121 w 4916210"/>
                <a:gd name="csY97" fmla="*/ 520525 h 2840026"/>
                <a:gd name="csX98" fmla="*/ 602310 w 4916210"/>
                <a:gd name="csY98" fmla="*/ 525929 h 2840026"/>
                <a:gd name="csX99" fmla="*/ 608499 w 4916210"/>
                <a:gd name="csY99" fmla="*/ 531333 h 2840026"/>
                <a:gd name="csX100" fmla="*/ 614689 w 4916210"/>
                <a:gd name="csY100" fmla="*/ 536738 h 2840026"/>
                <a:gd name="csX101" fmla="*/ 620877 w 4916210"/>
                <a:gd name="csY101" fmla="*/ 542143 h 2840026"/>
                <a:gd name="csX102" fmla="*/ 627067 w 4916210"/>
                <a:gd name="csY102" fmla="*/ 547547 h 2840026"/>
                <a:gd name="csX103" fmla="*/ 633256 w 4916210"/>
                <a:gd name="csY103" fmla="*/ 552951 h 2840026"/>
                <a:gd name="csX104" fmla="*/ 639445 w 4916210"/>
                <a:gd name="csY104" fmla="*/ 558355 h 2840026"/>
                <a:gd name="csX105" fmla="*/ 645634 w 4916210"/>
                <a:gd name="csY105" fmla="*/ 563760 h 2840026"/>
                <a:gd name="csX106" fmla="*/ 651824 w 4916210"/>
                <a:gd name="csY106" fmla="*/ 569164 h 2840026"/>
                <a:gd name="csX107" fmla="*/ 658013 w 4916210"/>
                <a:gd name="csY107" fmla="*/ 574568 h 2840026"/>
                <a:gd name="csX108" fmla="*/ 664202 w 4916210"/>
                <a:gd name="csY108" fmla="*/ 579973 h 2840026"/>
                <a:gd name="csX109" fmla="*/ 670392 w 4916210"/>
                <a:gd name="csY109" fmla="*/ 585377 h 2840026"/>
                <a:gd name="csX110" fmla="*/ 676581 w 4916210"/>
                <a:gd name="csY110" fmla="*/ 590781 h 2840026"/>
                <a:gd name="csX111" fmla="*/ 682770 w 4916210"/>
                <a:gd name="csY111" fmla="*/ 596186 h 2840026"/>
                <a:gd name="csX112" fmla="*/ 688959 w 4916210"/>
                <a:gd name="csY112" fmla="*/ 601590 h 2840026"/>
                <a:gd name="csX113" fmla="*/ 695148 w 4916210"/>
                <a:gd name="csY113" fmla="*/ 606994 h 2840026"/>
                <a:gd name="csX114" fmla="*/ 701338 w 4916210"/>
                <a:gd name="csY114" fmla="*/ 612399 h 2840026"/>
                <a:gd name="csX115" fmla="*/ 707527 w 4916210"/>
                <a:gd name="csY115" fmla="*/ 617804 h 2840026"/>
                <a:gd name="csX116" fmla="*/ 713716 w 4916210"/>
                <a:gd name="csY116" fmla="*/ 623208 h 2840026"/>
                <a:gd name="csX117" fmla="*/ 719905 w 4916210"/>
                <a:gd name="csY117" fmla="*/ 628758 h 2840026"/>
                <a:gd name="csX118" fmla="*/ 726095 w 4916210"/>
                <a:gd name="csY118" fmla="*/ 634369 h 2840026"/>
                <a:gd name="csX119" fmla="*/ 732284 w 4916210"/>
                <a:gd name="csY119" fmla="*/ 639980 h 2840026"/>
                <a:gd name="csX120" fmla="*/ 738473 w 4916210"/>
                <a:gd name="csY120" fmla="*/ 645591 h 2840026"/>
                <a:gd name="csX121" fmla="*/ 744662 w 4916210"/>
                <a:gd name="csY121" fmla="*/ 651201 h 2840026"/>
                <a:gd name="csX122" fmla="*/ 750851 w 4916210"/>
                <a:gd name="csY122" fmla="*/ 656812 h 2840026"/>
                <a:gd name="csX123" fmla="*/ 757041 w 4916210"/>
                <a:gd name="csY123" fmla="*/ 662422 h 2840026"/>
                <a:gd name="csX124" fmla="*/ 763230 w 4916210"/>
                <a:gd name="csY124" fmla="*/ 668033 h 2840026"/>
                <a:gd name="csX125" fmla="*/ 769419 w 4916210"/>
                <a:gd name="csY125" fmla="*/ 673644 h 2840026"/>
                <a:gd name="csX126" fmla="*/ 775609 w 4916210"/>
                <a:gd name="csY126" fmla="*/ 679255 h 2840026"/>
                <a:gd name="csX127" fmla="*/ 781798 w 4916210"/>
                <a:gd name="csY127" fmla="*/ 684865 h 2840026"/>
                <a:gd name="csX128" fmla="*/ 787987 w 4916210"/>
                <a:gd name="csY128" fmla="*/ 690476 h 2840026"/>
                <a:gd name="csX129" fmla="*/ 794176 w 4916210"/>
                <a:gd name="csY129" fmla="*/ 696087 h 2840026"/>
                <a:gd name="csX130" fmla="*/ 800366 w 4916210"/>
                <a:gd name="csY130" fmla="*/ 701697 h 2840026"/>
                <a:gd name="csX131" fmla="*/ 806555 w 4916210"/>
                <a:gd name="csY131" fmla="*/ 707308 h 2840026"/>
                <a:gd name="csX132" fmla="*/ 812744 w 4916210"/>
                <a:gd name="csY132" fmla="*/ 712919 h 2840026"/>
                <a:gd name="csX133" fmla="*/ 818933 w 4916210"/>
                <a:gd name="csY133" fmla="*/ 718529 h 2840026"/>
                <a:gd name="csX134" fmla="*/ 825122 w 4916210"/>
                <a:gd name="csY134" fmla="*/ 724140 h 2840026"/>
                <a:gd name="csX135" fmla="*/ 831312 w 4916210"/>
                <a:gd name="csY135" fmla="*/ 729751 h 2840026"/>
                <a:gd name="csX136" fmla="*/ 837501 w 4916210"/>
                <a:gd name="csY136" fmla="*/ 735362 h 2840026"/>
                <a:gd name="csX137" fmla="*/ 843690 w 4916210"/>
                <a:gd name="csY137" fmla="*/ 740972 h 2840026"/>
                <a:gd name="csX138" fmla="*/ 849880 w 4916210"/>
                <a:gd name="csY138" fmla="*/ 746583 h 2840026"/>
                <a:gd name="csX139" fmla="*/ 856069 w 4916210"/>
                <a:gd name="csY139" fmla="*/ 752194 h 2840026"/>
                <a:gd name="csX140" fmla="*/ 862258 w 4916210"/>
                <a:gd name="csY140" fmla="*/ 757804 h 2840026"/>
                <a:gd name="csX141" fmla="*/ 868448 w 4916210"/>
                <a:gd name="csY141" fmla="*/ 763415 h 2840026"/>
                <a:gd name="csX142" fmla="*/ 874636 w 4916210"/>
                <a:gd name="csY142" fmla="*/ 769025 h 2840026"/>
                <a:gd name="csX143" fmla="*/ 880826 w 4916210"/>
                <a:gd name="csY143" fmla="*/ 774636 h 2840026"/>
                <a:gd name="csX144" fmla="*/ 887015 w 4916210"/>
                <a:gd name="csY144" fmla="*/ 780247 h 2840026"/>
                <a:gd name="csX145" fmla="*/ 893204 w 4916210"/>
                <a:gd name="csY145" fmla="*/ 785858 h 2840026"/>
                <a:gd name="csX146" fmla="*/ 899393 w 4916210"/>
                <a:gd name="csY146" fmla="*/ 791468 h 2840026"/>
                <a:gd name="csX147" fmla="*/ 905583 w 4916210"/>
                <a:gd name="csY147" fmla="*/ 797079 h 2840026"/>
                <a:gd name="csX148" fmla="*/ 911772 w 4916210"/>
                <a:gd name="csY148" fmla="*/ 802690 h 2840026"/>
                <a:gd name="csX149" fmla="*/ 917961 w 4916210"/>
                <a:gd name="csY149" fmla="*/ 808301 h 2840026"/>
                <a:gd name="csX150" fmla="*/ 924151 w 4916210"/>
                <a:gd name="csY150" fmla="*/ 813911 h 2840026"/>
                <a:gd name="csX151" fmla="*/ 930340 w 4916210"/>
                <a:gd name="csY151" fmla="*/ 819522 h 2840026"/>
                <a:gd name="csX152" fmla="*/ 936529 w 4916210"/>
                <a:gd name="csY152" fmla="*/ 825132 h 2840026"/>
                <a:gd name="csX153" fmla="*/ 942718 w 4916210"/>
                <a:gd name="csY153" fmla="*/ 830743 h 2840026"/>
                <a:gd name="csX154" fmla="*/ 948907 w 4916210"/>
                <a:gd name="csY154" fmla="*/ 836354 h 2840026"/>
                <a:gd name="csX155" fmla="*/ 955096 w 4916210"/>
                <a:gd name="csY155" fmla="*/ 841964 h 2840026"/>
                <a:gd name="csX156" fmla="*/ 961286 w 4916210"/>
                <a:gd name="csY156" fmla="*/ 847575 h 2840026"/>
                <a:gd name="csX157" fmla="*/ 967475 w 4916210"/>
                <a:gd name="csY157" fmla="*/ 853186 h 2840026"/>
                <a:gd name="csX158" fmla="*/ 973664 w 4916210"/>
                <a:gd name="csY158" fmla="*/ 858797 h 2840026"/>
                <a:gd name="csX159" fmla="*/ 979854 w 4916210"/>
                <a:gd name="csY159" fmla="*/ 864407 h 2840026"/>
                <a:gd name="csX160" fmla="*/ 986043 w 4916210"/>
                <a:gd name="csY160" fmla="*/ 870018 h 2840026"/>
                <a:gd name="csX161" fmla="*/ 992232 w 4916210"/>
                <a:gd name="csY161" fmla="*/ 875629 h 2840026"/>
                <a:gd name="csX162" fmla="*/ 998421 w 4916210"/>
                <a:gd name="csY162" fmla="*/ 881239 h 2840026"/>
                <a:gd name="csX163" fmla="*/ 1004610 w 4916210"/>
                <a:gd name="csY163" fmla="*/ 886850 h 2840026"/>
                <a:gd name="csX164" fmla="*/ 1010800 w 4916210"/>
                <a:gd name="csY164" fmla="*/ 892460 h 2840026"/>
                <a:gd name="csX165" fmla="*/ 1016989 w 4916210"/>
                <a:gd name="csY165" fmla="*/ 898072 h 2840026"/>
                <a:gd name="csX166" fmla="*/ 1023178 w 4916210"/>
                <a:gd name="csY166" fmla="*/ 903682 h 2840026"/>
                <a:gd name="csX167" fmla="*/ 1029368 w 4916210"/>
                <a:gd name="csY167" fmla="*/ 909293 h 2840026"/>
                <a:gd name="csX168" fmla="*/ 1035557 w 4916210"/>
                <a:gd name="csY168" fmla="*/ 914904 h 2840026"/>
                <a:gd name="csX169" fmla="*/ 1041746 w 4916210"/>
                <a:gd name="csY169" fmla="*/ 920514 h 2840026"/>
                <a:gd name="csX170" fmla="*/ 1047935 w 4916210"/>
                <a:gd name="csY170" fmla="*/ 926125 h 2840026"/>
                <a:gd name="csX171" fmla="*/ 1054125 w 4916210"/>
                <a:gd name="csY171" fmla="*/ 931735 h 2840026"/>
                <a:gd name="csX172" fmla="*/ 1060314 w 4916210"/>
                <a:gd name="csY172" fmla="*/ 937346 h 2840026"/>
                <a:gd name="csX173" fmla="*/ 1066503 w 4916210"/>
                <a:gd name="csY173" fmla="*/ 942957 h 2840026"/>
                <a:gd name="csX174" fmla="*/ 1072692 w 4916210"/>
                <a:gd name="csY174" fmla="*/ 948568 h 2840026"/>
                <a:gd name="csX175" fmla="*/ 1078881 w 4916210"/>
                <a:gd name="csY175" fmla="*/ 954179 h 2840026"/>
                <a:gd name="csX176" fmla="*/ 1085071 w 4916210"/>
                <a:gd name="csY176" fmla="*/ 959789 h 2840026"/>
                <a:gd name="csX177" fmla="*/ 1091260 w 4916210"/>
                <a:gd name="csY177" fmla="*/ 965400 h 2840026"/>
                <a:gd name="csX178" fmla="*/ 1097449 w 4916210"/>
                <a:gd name="csY178" fmla="*/ 971010 h 2840026"/>
                <a:gd name="csX179" fmla="*/ 1103639 w 4916210"/>
                <a:gd name="csY179" fmla="*/ 976621 h 2840026"/>
                <a:gd name="csX180" fmla="*/ 1109827 w 4916210"/>
                <a:gd name="csY180" fmla="*/ 982232 h 2840026"/>
                <a:gd name="csX181" fmla="*/ 1116017 w 4916210"/>
                <a:gd name="csY181" fmla="*/ 987842 h 2840026"/>
                <a:gd name="csX182" fmla="*/ 1122206 w 4916210"/>
                <a:gd name="csY182" fmla="*/ 993453 h 2840026"/>
                <a:gd name="csX183" fmla="*/ 1128395 w 4916210"/>
                <a:gd name="csY183" fmla="*/ 999064 h 2840026"/>
                <a:gd name="csX184" fmla="*/ 1134585 w 4916210"/>
                <a:gd name="csY184" fmla="*/ 1004675 h 2840026"/>
                <a:gd name="csX185" fmla="*/ 1140774 w 4916210"/>
                <a:gd name="csY185" fmla="*/ 1010285 h 2840026"/>
                <a:gd name="csX186" fmla="*/ 1146963 w 4916210"/>
                <a:gd name="csY186" fmla="*/ 1015896 h 2840026"/>
                <a:gd name="csX187" fmla="*/ 1153152 w 4916210"/>
                <a:gd name="csY187" fmla="*/ 1021507 h 2840026"/>
                <a:gd name="csX188" fmla="*/ 1159342 w 4916210"/>
                <a:gd name="csY188" fmla="*/ 1027117 h 2840026"/>
                <a:gd name="csX189" fmla="*/ 1165531 w 4916210"/>
                <a:gd name="csY189" fmla="*/ 1032728 h 2840026"/>
                <a:gd name="csX190" fmla="*/ 1171720 w 4916210"/>
                <a:gd name="csY190" fmla="*/ 1038339 h 2840026"/>
                <a:gd name="csX191" fmla="*/ 1177910 w 4916210"/>
                <a:gd name="csY191" fmla="*/ 1043949 h 2840026"/>
                <a:gd name="csX192" fmla="*/ 1184099 w 4916210"/>
                <a:gd name="csY192" fmla="*/ 1049560 h 2840026"/>
                <a:gd name="csX193" fmla="*/ 1190288 w 4916210"/>
                <a:gd name="csY193" fmla="*/ 1055171 h 2840026"/>
                <a:gd name="csX194" fmla="*/ 1196477 w 4916210"/>
                <a:gd name="csY194" fmla="*/ 1060782 h 2840026"/>
                <a:gd name="csX195" fmla="*/ 1202666 w 4916210"/>
                <a:gd name="csY195" fmla="*/ 1066392 h 2840026"/>
                <a:gd name="csX196" fmla="*/ 1208855 w 4916210"/>
                <a:gd name="csY196" fmla="*/ 1072003 h 2840026"/>
                <a:gd name="csX197" fmla="*/ 1215045 w 4916210"/>
                <a:gd name="csY197" fmla="*/ 1077614 h 2840026"/>
                <a:gd name="csX198" fmla="*/ 1221234 w 4916210"/>
                <a:gd name="csY198" fmla="*/ 1083224 h 2840026"/>
                <a:gd name="csX199" fmla="*/ 1227423 w 4916210"/>
                <a:gd name="csY199" fmla="*/ 1088835 h 2840026"/>
                <a:gd name="csX200" fmla="*/ 1233612 w 4916210"/>
                <a:gd name="csY200" fmla="*/ 1094446 h 2840026"/>
                <a:gd name="csX201" fmla="*/ 1239801 w 4916210"/>
                <a:gd name="csY201" fmla="*/ 1100056 h 2840026"/>
                <a:gd name="csX202" fmla="*/ 1245991 w 4916210"/>
                <a:gd name="csY202" fmla="*/ 1105667 h 2840026"/>
                <a:gd name="csX203" fmla="*/ 1252180 w 4916210"/>
                <a:gd name="csY203" fmla="*/ 1111278 h 2840026"/>
                <a:gd name="csX204" fmla="*/ 1258369 w 4916210"/>
                <a:gd name="csY204" fmla="*/ 1116889 h 2840026"/>
                <a:gd name="csX205" fmla="*/ 1264559 w 4916210"/>
                <a:gd name="csY205" fmla="*/ 1122499 h 2840026"/>
                <a:gd name="csX206" fmla="*/ 1270748 w 4916210"/>
                <a:gd name="csY206" fmla="*/ 1128110 h 2840026"/>
                <a:gd name="csX207" fmla="*/ 1276937 w 4916210"/>
                <a:gd name="csY207" fmla="*/ 1133721 h 2840026"/>
                <a:gd name="csX208" fmla="*/ 1283127 w 4916210"/>
                <a:gd name="csY208" fmla="*/ 1139331 h 2840026"/>
                <a:gd name="csX209" fmla="*/ 1289316 w 4916210"/>
                <a:gd name="csY209" fmla="*/ 1144942 h 2840026"/>
                <a:gd name="csX210" fmla="*/ 1295505 w 4916210"/>
                <a:gd name="csY210" fmla="*/ 1150552 h 2840026"/>
                <a:gd name="csX211" fmla="*/ 1301694 w 4916210"/>
                <a:gd name="csY211" fmla="*/ 1156164 h 2840026"/>
                <a:gd name="csX212" fmla="*/ 1307883 w 4916210"/>
                <a:gd name="csY212" fmla="*/ 1161774 h 2840026"/>
                <a:gd name="csX213" fmla="*/ 1314072 w 4916210"/>
                <a:gd name="csY213" fmla="*/ 1167385 h 2840026"/>
                <a:gd name="csX214" fmla="*/ 1320262 w 4916210"/>
                <a:gd name="csY214" fmla="*/ 1172995 h 2840026"/>
                <a:gd name="csX215" fmla="*/ 1326451 w 4916210"/>
                <a:gd name="csY215" fmla="*/ 1178606 h 2840026"/>
                <a:gd name="csX216" fmla="*/ 1332640 w 4916210"/>
                <a:gd name="csY216" fmla="*/ 1184217 h 2840026"/>
                <a:gd name="csX217" fmla="*/ 1338830 w 4916210"/>
                <a:gd name="csY217" fmla="*/ 1189827 h 2840026"/>
                <a:gd name="csX218" fmla="*/ 1345019 w 4916210"/>
                <a:gd name="csY218" fmla="*/ 1195438 h 2840026"/>
                <a:gd name="csX219" fmla="*/ 1351208 w 4916210"/>
                <a:gd name="csY219" fmla="*/ 1201049 h 2840026"/>
                <a:gd name="csX220" fmla="*/ 1357398 w 4916210"/>
                <a:gd name="csY220" fmla="*/ 1206659 h 2840026"/>
                <a:gd name="csX221" fmla="*/ 1363587 w 4916210"/>
                <a:gd name="csY221" fmla="*/ 1212270 h 2840026"/>
                <a:gd name="csX222" fmla="*/ 1369776 w 4916210"/>
                <a:gd name="csY222" fmla="*/ 1217881 h 2840026"/>
                <a:gd name="csX223" fmla="*/ 1375965 w 4916210"/>
                <a:gd name="csY223" fmla="*/ 1223492 h 2840026"/>
                <a:gd name="csX224" fmla="*/ 1382154 w 4916210"/>
                <a:gd name="csY224" fmla="*/ 1229102 h 2840026"/>
                <a:gd name="csX225" fmla="*/ 1388343 w 4916210"/>
                <a:gd name="csY225" fmla="*/ 1234713 h 2840026"/>
                <a:gd name="csX226" fmla="*/ 1394533 w 4916210"/>
                <a:gd name="csY226" fmla="*/ 1240324 h 2840026"/>
                <a:gd name="csX227" fmla="*/ 1400722 w 4916210"/>
                <a:gd name="csY227" fmla="*/ 1245934 h 2840026"/>
                <a:gd name="csX228" fmla="*/ 1406911 w 4916210"/>
                <a:gd name="csY228" fmla="*/ 1251545 h 2840026"/>
                <a:gd name="csX229" fmla="*/ 1413101 w 4916210"/>
                <a:gd name="csY229" fmla="*/ 1257156 h 2840026"/>
                <a:gd name="csX230" fmla="*/ 1419290 w 4916210"/>
                <a:gd name="csY230" fmla="*/ 1262766 h 2840026"/>
                <a:gd name="csX231" fmla="*/ 1425479 w 4916210"/>
                <a:gd name="csY231" fmla="*/ 1268377 h 2840026"/>
                <a:gd name="csX232" fmla="*/ 1431668 w 4916210"/>
                <a:gd name="csY232" fmla="*/ 1273988 h 2840026"/>
                <a:gd name="csX233" fmla="*/ 1437857 w 4916210"/>
                <a:gd name="csY233" fmla="*/ 1279599 h 2840026"/>
                <a:gd name="csX234" fmla="*/ 1444047 w 4916210"/>
                <a:gd name="csY234" fmla="*/ 1285209 h 2840026"/>
                <a:gd name="csX235" fmla="*/ 1450236 w 4916210"/>
                <a:gd name="csY235" fmla="*/ 1290820 h 2840026"/>
                <a:gd name="csX236" fmla="*/ 1456425 w 4916210"/>
                <a:gd name="csY236" fmla="*/ 1296431 h 2840026"/>
                <a:gd name="csX237" fmla="*/ 1462614 w 4916210"/>
                <a:gd name="csY237" fmla="*/ 1302041 h 2840026"/>
                <a:gd name="csX238" fmla="*/ 1468804 w 4916210"/>
                <a:gd name="csY238" fmla="*/ 1307652 h 2840026"/>
                <a:gd name="csX239" fmla="*/ 1474993 w 4916210"/>
                <a:gd name="csY239" fmla="*/ 1313263 h 2840026"/>
                <a:gd name="csX240" fmla="*/ 1481182 w 4916210"/>
                <a:gd name="csY240" fmla="*/ 1318873 h 2840026"/>
                <a:gd name="csX241" fmla="*/ 1487371 w 4916210"/>
                <a:gd name="csY241" fmla="*/ 1324484 h 2840026"/>
                <a:gd name="csX242" fmla="*/ 1493560 w 4916210"/>
                <a:gd name="csY242" fmla="*/ 1330095 h 2840026"/>
                <a:gd name="csX243" fmla="*/ 1499750 w 4916210"/>
                <a:gd name="csY243" fmla="*/ 1335706 h 2840026"/>
                <a:gd name="csX244" fmla="*/ 1505939 w 4916210"/>
                <a:gd name="csY244" fmla="*/ 1341316 h 2840026"/>
                <a:gd name="csX245" fmla="*/ 1512128 w 4916210"/>
                <a:gd name="csY245" fmla="*/ 1346927 h 2840026"/>
                <a:gd name="csX246" fmla="*/ 1518318 w 4916210"/>
                <a:gd name="csY246" fmla="*/ 1352537 h 2840026"/>
                <a:gd name="csX247" fmla="*/ 1524507 w 4916210"/>
                <a:gd name="csY247" fmla="*/ 1358148 h 2840026"/>
                <a:gd name="csX248" fmla="*/ 1530696 w 4916210"/>
                <a:gd name="csY248" fmla="*/ 1363759 h 2840026"/>
                <a:gd name="csX249" fmla="*/ 1536885 w 4916210"/>
                <a:gd name="csY249" fmla="*/ 1369370 h 2840026"/>
                <a:gd name="csX250" fmla="*/ 1543075 w 4916210"/>
                <a:gd name="csY250" fmla="*/ 1374981 h 2840026"/>
                <a:gd name="csX251" fmla="*/ 1549263 w 4916210"/>
                <a:gd name="csY251" fmla="*/ 1380591 h 2840026"/>
                <a:gd name="csX252" fmla="*/ 1555453 w 4916210"/>
                <a:gd name="csY252" fmla="*/ 1386202 h 2840026"/>
                <a:gd name="csX253" fmla="*/ 1561642 w 4916210"/>
                <a:gd name="csY253" fmla="*/ 1391812 h 2840026"/>
                <a:gd name="csX254" fmla="*/ 1567831 w 4916210"/>
                <a:gd name="csY254" fmla="*/ 1397423 h 2840026"/>
                <a:gd name="csX255" fmla="*/ 1574021 w 4916210"/>
                <a:gd name="csY255" fmla="*/ 1403034 h 2840026"/>
                <a:gd name="csX256" fmla="*/ 1580210 w 4916210"/>
                <a:gd name="csY256" fmla="*/ 1408644 h 2840026"/>
                <a:gd name="csX257" fmla="*/ 1586399 w 4916210"/>
                <a:gd name="csY257" fmla="*/ 1414255 h 2840026"/>
                <a:gd name="csX258" fmla="*/ 1592589 w 4916210"/>
                <a:gd name="csY258" fmla="*/ 1419866 h 2840026"/>
                <a:gd name="csX259" fmla="*/ 1598778 w 4916210"/>
                <a:gd name="csY259" fmla="*/ 1425477 h 2840026"/>
                <a:gd name="csX260" fmla="*/ 1604967 w 4916210"/>
                <a:gd name="csY260" fmla="*/ 1431087 h 2840026"/>
                <a:gd name="csX261" fmla="*/ 1611157 w 4916210"/>
                <a:gd name="csY261" fmla="*/ 1436698 h 2840026"/>
                <a:gd name="csX262" fmla="*/ 1617345 w 4916210"/>
                <a:gd name="csY262" fmla="*/ 1442309 h 2840026"/>
                <a:gd name="csX263" fmla="*/ 1623535 w 4916210"/>
                <a:gd name="csY263" fmla="*/ 1447919 h 2840026"/>
                <a:gd name="csX264" fmla="*/ 1629724 w 4916210"/>
                <a:gd name="csY264" fmla="*/ 1453530 h 2840026"/>
                <a:gd name="csX265" fmla="*/ 1635913 w 4916210"/>
                <a:gd name="csY265" fmla="*/ 1459141 h 2840026"/>
                <a:gd name="csX266" fmla="*/ 1642102 w 4916210"/>
                <a:gd name="csY266" fmla="*/ 1464751 h 2840026"/>
                <a:gd name="csX267" fmla="*/ 1648292 w 4916210"/>
                <a:gd name="csY267" fmla="*/ 1470362 h 2840026"/>
                <a:gd name="csX268" fmla="*/ 1654481 w 4916210"/>
                <a:gd name="csY268" fmla="*/ 1475973 h 2840026"/>
                <a:gd name="csX269" fmla="*/ 1660670 w 4916210"/>
                <a:gd name="csY269" fmla="*/ 1481583 h 2840026"/>
                <a:gd name="csX270" fmla="*/ 1666860 w 4916210"/>
                <a:gd name="csY270" fmla="*/ 1487194 h 2840026"/>
                <a:gd name="csX271" fmla="*/ 1673049 w 4916210"/>
                <a:gd name="csY271" fmla="*/ 1492805 h 2840026"/>
                <a:gd name="csX272" fmla="*/ 1679238 w 4916210"/>
                <a:gd name="csY272" fmla="*/ 1498416 h 2840026"/>
                <a:gd name="csX273" fmla="*/ 1685427 w 4916210"/>
                <a:gd name="csY273" fmla="*/ 1504026 h 2840026"/>
                <a:gd name="csX274" fmla="*/ 1691616 w 4916210"/>
                <a:gd name="csY274" fmla="*/ 1509637 h 2840026"/>
                <a:gd name="csX275" fmla="*/ 1697806 w 4916210"/>
                <a:gd name="csY275" fmla="*/ 1515248 h 2840026"/>
                <a:gd name="csX276" fmla="*/ 1703995 w 4916210"/>
                <a:gd name="csY276" fmla="*/ 1520858 h 2840026"/>
                <a:gd name="csX277" fmla="*/ 1710184 w 4916210"/>
                <a:gd name="csY277" fmla="*/ 1526469 h 2840026"/>
                <a:gd name="csX278" fmla="*/ 1716373 w 4916210"/>
                <a:gd name="csY278" fmla="*/ 1532080 h 2840026"/>
                <a:gd name="csX279" fmla="*/ 1722563 w 4916210"/>
                <a:gd name="csY279" fmla="*/ 1537691 h 2840026"/>
                <a:gd name="csX280" fmla="*/ 1728752 w 4916210"/>
                <a:gd name="csY280" fmla="*/ 1543301 h 2840026"/>
                <a:gd name="csX281" fmla="*/ 1734941 w 4916210"/>
                <a:gd name="csY281" fmla="*/ 1548912 h 2840026"/>
                <a:gd name="csX282" fmla="*/ 1741130 w 4916210"/>
                <a:gd name="csY282" fmla="*/ 1554523 h 2840026"/>
                <a:gd name="csX283" fmla="*/ 1747319 w 4916210"/>
                <a:gd name="csY283" fmla="*/ 1560133 h 2840026"/>
                <a:gd name="csX284" fmla="*/ 1753509 w 4916210"/>
                <a:gd name="csY284" fmla="*/ 1565744 h 2840026"/>
                <a:gd name="csX285" fmla="*/ 1759698 w 4916210"/>
                <a:gd name="csY285" fmla="*/ 1571354 h 2840026"/>
                <a:gd name="csX286" fmla="*/ 1765887 w 4916210"/>
                <a:gd name="csY286" fmla="*/ 1576965 h 2840026"/>
                <a:gd name="csX287" fmla="*/ 1772077 w 4916210"/>
                <a:gd name="csY287" fmla="*/ 1582576 h 2840026"/>
                <a:gd name="csX288" fmla="*/ 1778266 w 4916210"/>
                <a:gd name="csY288" fmla="*/ 1588187 h 2840026"/>
                <a:gd name="csX289" fmla="*/ 1784455 w 4916210"/>
                <a:gd name="csY289" fmla="*/ 1593797 h 2840026"/>
                <a:gd name="csX290" fmla="*/ 1790645 w 4916210"/>
                <a:gd name="csY290" fmla="*/ 1599408 h 2840026"/>
                <a:gd name="csX291" fmla="*/ 1796834 w 4916210"/>
                <a:gd name="csY291" fmla="*/ 1605019 h 2840026"/>
                <a:gd name="csX292" fmla="*/ 1803022 w 4916210"/>
                <a:gd name="csY292" fmla="*/ 1610629 h 2840026"/>
                <a:gd name="csX293" fmla="*/ 1809212 w 4916210"/>
                <a:gd name="csY293" fmla="*/ 1616240 h 2840026"/>
                <a:gd name="csX294" fmla="*/ 1815401 w 4916210"/>
                <a:gd name="csY294" fmla="*/ 1621850 h 2840026"/>
                <a:gd name="csX295" fmla="*/ 1821590 w 4916210"/>
                <a:gd name="csY295" fmla="*/ 1627461 h 2840026"/>
                <a:gd name="csX296" fmla="*/ 1827780 w 4916210"/>
                <a:gd name="csY296" fmla="*/ 1633072 h 2840026"/>
                <a:gd name="csX297" fmla="*/ 1833969 w 4916210"/>
                <a:gd name="csY297" fmla="*/ 1638683 h 2840026"/>
                <a:gd name="csX298" fmla="*/ 1840158 w 4916210"/>
                <a:gd name="csY298" fmla="*/ 1644294 h 2840026"/>
                <a:gd name="csX299" fmla="*/ 1846347 w 4916210"/>
                <a:gd name="csY299" fmla="*/ 1649904 h 2840026"/>
                <a:gd name="csX300" fmla="*/ 1852537 w 4916210"/>
                <a:gd name="csY300" fmla="*/ 1655515 h 2840026"/>
                <a:gd name="csX301" fmla="*/ 1858726 w 4916210"/>
                <a:gd name="csY301" fmla="*/ 1661126 h 2840026"/>
                <a:gd name="csX302" fmla="*/ 1864915 w 4916210"/>
                <a:gd name="csY302" fmla="*/ 1666736 h 2840026"/>
                <a:gd name="csX303" fmla="*/ 1871104 w 4916210"/>
                <a:gd name="csY303" fmla="*/ 1672347 h 2840026"/>
                <a:gd name="csX304" fmla="*/ 1877293 w 4916210"/>
                <a:gd name="csY304" fmla="*/ 1677957 h 2840026"/>
                <a:gd name="csX305" fmla="*/ 1883483 w 4916210"/>
                <a:gd name="csY305" fmla="*/ 1683568 h 2840026"/>
                <a:gd name="csX306" fmla="*/ 1889672 w 4916210"/>
                <a:gd name="csY306" fmla="*/ 1689179 h 2840026"/>
                <a:gd name="csX307" fmla="*/ 1895861 w 4916210"/>
                <a:gd name="csY307" fmla="*/ 1694790 h 2840026"/>
                <a:gd name="csX308" fmla="*/ 1902051 w 4916210"/>
                <a:gd name="csY308" fmla="*/ 1700401 h 2840026"/>
                <a:gd name="csX309" fmla="*/ 1908240 w 4916210"/>
                <a:gd name="csY309" fmla="*/ 1706011 h 2840026"/>
                <a:gd name="csX310" fmla="*/ 1914429 w 4916210"/>
                <a:gd name="csY310" fmla="*/ 1711622 h 2840026"/>
                <a:gd name="csX311" fmla="*/ 1920619 w 4916210"/>
                <a:gd name="csY311" fmla="*/ 1717232 h 2840026"/>
                <a:gd name="csX312" fmla="*/ 1926808 w 4916210"/>
                <a:gd name="csY312" fmla="*/ 1722843 h 2840026"/>
                <a:gd name="csX313" fmla="*/ 1932996 w 4916210"/>
                <a:gd name="csY313" fmla="*/ 1728454 h 2840026"/>
                <a:gd name="csX314" fmla="*/ 1939186 w 4916210"/>
                <a:gd name="csY314" fmla="*/ 1734065 h 2840026"/>
                <a:gd name="csX315" fmla="*/ 1945375 w 4916210"/>
                <a:gd name="csY315" fmla="*/ 1739675 h 2840026"/>
                <a:gd name="csX316" fmla="*/ 1951565 w 4916210"/>
                <a:gd name="csY316" fmla="*/ 1745286 h 2840026"/>
                <a:gd name="csX317" fmla="*/ 1957754 w 4916210"/>
                <a:gd name="csY317" fmla="*/ 1750897 h 2840026"/>
                <a:gd name="csX318" fmla="*/ 1963943 w 4916210"/>
                <a:gd name="csY318" fmla="*/ 1756508 h 2840026"/>
                <a:gd name="csX319" fmla="*/ 1970132 w 4916210"/>
                <a:gd name="csY319" fmla="*/ 1762118 h 2840026"/>
                <a:gd name="csX320" fmla="*/ 1976322 w 4916210"/>
                <a:gd name="csY320" fmla="*/ 1767729 h 2840026"/>
                <a:gd name="csX321" fmla="*/ 1982511 w 4916210"/>
                <a:gd name="csY321" fmla="*/ 1773339 h 2840026"/>
                <a:gd name="csX322" fmla="*/ 1988700 w 4916210"/>
                <a:gd name="csY322" fmla="*/ 1778950 h 2840026"/>
                <a:gd name="csX323" fmla="*/ 1994889 w 4916210"/>
                <a:gd name="csY323" fmla="*/ 1784561 h 2840026"/>
                <a:gd name="csX324" fmla="*/ 2001078 w 4916210"/>
                <a:gd name="csY324" fmla="*/ 1790171 h 2840026"/>
                <a:gd name="csX325" fmla="*/ 2007268 w 4916210"/>
                <a:gd name="csY325" fmla="*/ 1795782 h 2840026"/>
                <a:gd name="csX326" fmla="*/ 2013457 w 4916210"/>
                <a:gd name="csY326" fmla="*/ 1801393 h 2840026"/>
                <a:gd name="csX327" fmla="*/ 2019646 w 4916210"/>
                <a:gd name="csY327" fmla="*/ 1807004 h 2840026"/>
                <a:gd name="csX328" fmla="*/ 2025835 w 4916210"/>
                <a:gd name="csY328" fmla="*/ 1812614 h 2840026"/>
                <a:gd name="csX329" fmla="*/ 2032025 w 4916210"/>
                <a:gd name="csY329" fmla="*/ 1818225 h 2840026"/>
                <a:gd name="csX330" fmla="*/ 2038214 w 4916210"/>
                <a:gd name="csY330" fmla="*/ 1823835 h 2840026"/>
                <a:gd name="csX331" fmla="*/ 2044403 w 4916210"/>
                <a:gd name="csY331" fmla="*/ 1829446 h 2840026"/>
                <a:gd name="csX332" fmla="*/ 2050592 w 4916210"/>
                <a:gd name="csY332" fmla="*/ 1835057 h 2840026"/>
                <a:gd name="csX333" fmla="*/ 2056781 w 4916210"/>
                <a:gd name="csY333" fmla="*/ 1840668 h 2840026"/>
                <a:gd name="csX334" fmla="*/ 2062971 w 4916210"/>
                <a:gd name="csY334" fmla="*/ 1846278 h 2840026"/>
                <a:gd name="csX335" fmla="*/ 2069160 w 4916210"/>
                <a:gd name="csY335" fmla="*/ 1851889 h 2840026"/>
                <a:gd name="csX336" fmla="*/ 2075349 w 4916210"/>
                <a:gd name="csY336" fmla="*/ 1857500 h 2840026"/>
                <a:gd name="csX337" fmla="*/ 2081539 w 4916210"/>
                <a:gd name="csY337" fmla="*/ 1863111 h 2840026"/>
                <a:gd name="csX338" fmla="*/ 2087728 w 4916210"/>
                <a:gd name="csY338" fmla="*/ 1868721 h 2840026"/>
                <a:gd name="csX339" fmla="*/ 2093917 w 4916210"/>
                <a:gd name="csY339" fmla="*/ 1874292 h 2840026"/>
                <a:gd name="csX340" fmla="*/ 2100106 w 4916210"/>
                <a:gd name="csY340" fmla="*/ 1879622 h 2840026"/>
                <a:gd name="csX341" fmla="*/ 2106296 w 4916210"/>
                <a:gd name="csY341" fmla="*/ 1884953 h 2840026"/>
                <a:gd name="csX342" fmla="*/ 2112485 w 4916210"/>
                <a:gd name="csY342" fmla="*/ 1890284 h 2840026"/>
                <a:gd name="csX343" fmla="*/ 2118674 w 4916210"/>
                <a:gd name="csY343" fmla="*/ 1895615 h 2840026"/>
                <a:gd name="csX344" fmla="*/ 2124863 w 4916210"/>
                <a:gd name="csY344" fmla="*/ 1900946 h 2840026"/>
                <a:gd name="csX345" fmla="*/ 2131052 w 4916210"/>
                <a:gd name="csY345" fmla="*/ 1906276 h 2840026"/>
                <a:gd name="csX346" fmla="*/ 2137242 w 4916210"/>
                <a:gd name="csY346" fmla="*/ 1911607 h 2840026"/>
                <a:gd name="csX347" fmla="*/ 2143431 w 4916210"/>
                <a:gd name="csY347" fmla="*/ 1916937 h 2840026"/>
                <a:gd name="csX348" fmla="*/ 2149620 w 4916210"/>
                <a:gd name="csY348" fmla="*/ 1922268 h 2840026"/>
                <a:gd name="csX349" fmla="*/ 2155810 w 4916210"/>
                <a:gd name="csY349" fmla="*/ 1927599 h 2840026"/>
                <a:gd name="csX350" fmla="*/ 2161999 w 4916210"/>
                <a:gd name="csY350" fmla="*/ 1932930 h 2840026"/>
                <a:gd name="csX351" fmla="*/ 2168188 w 4916210"/>
                <a:gd name="csY351" fmla="*/ 1938260 h 2840026"/>
                <a:gd name="csX352" fmla="*/ 2174378 w 4916210"/>
                <a:gd name="csY352" fmla="*/ 1943591 h 2840026"/>
                <a:gd name="csX353" fmla="*/ 2180567 w 4916210"/>
                <a:gd name="csY353" fmla="*/ 1948922 h 2840026"/>
                <a:gd name="csX354" fmla="*/ 2186756 w 4916210"/>
                <a:gd name="csY354" fmla="*/ 1954252 h 2840026"/>
                <a:gd name="csX355" fmla="*/ 2192945 w 4916210"/>
                <a:gd name="csY355" fmla="*/ 1959583 h 2840026"/>
                <a:gd name="csX356" fmla="*/ 2199134 w 4916210"/>
                <a:gd name="csY356" fmla="*/ 1964913 h 2840026"/>
                <a:gd name="csX357" fmla="*/ 2205324 w 4916210"/>
                <a:gd name="csY357" fmla="*/ 1970244 h 2840026"/>
                <a:gd name="csX358" fmla="*/ 2211513 w 4916210"/>
                <a:gd name="csY358" fmla="*/ 1975575 h 2840026"/>
                <a:gd name="csX359" fmla="*/ 2217702 w 4916210"/>
                <a:gd name="csY359" fmla="*/ 1980906 h 2840026"/>
                <a:gd name="csX360" fmla="*/ 2223891 w 4916210"/>
                <a:gd name="csY360" fmla="*/ 1986236 h 2840026"/>
                <a:gd name="csX361" fmla="*/ 2230080 w 4916210"/>
                <a:gd name="csY361" fmla="*/ 1991567 h 2840026"/>
                <a:gd name="csX362" fmla="*/ 2236269 w 4916210"/>
                <a:gd name="csY362" fmla="*/ 1996898 h 2840026"/>
                <a:gd name="csX363" fmla="*/ 2242459 w 4916210"/>
                <a:gd name="csY363" fmla="*/ 2002228 h 2840026"/>
                <a:gd name="csX364" fmla="*/ 2248648 w 4916210"/>
                <a:gd name="csY364" fmla="*/ 2007559 h 2840026"/>
                <a:gd name="csX365" fmla="*/ 2254837 w 4916210"/>
                <a:gd name="csY365" fmla="*/ 2012889 h 2840026"/>
                <a:gd name="csX366" fmla="*/ 2261027 w 4916210"/>
                <a:gd name="csY366" fmla="*/ 2018220 h 2840026"/>
                <a:gd name="csX367" fmla="*/ 2267216 w 4916210"/>
                <a:gd name="csY367" fmla="*/ 2023551 h 2840026"/>
                <a:gd name="csX368" fmla="*/ 2273405 w 4916210"/>
                <a:gd name="csY368" fmla="*/ 2028882 h 2840026"/>
                <a:gd name="csX369" fmla="*/ 2279594 w 4916210"/>
                <a:gd name="csY369" fmla="*/ 2034212 h 2840026"/>
                <a:gd name="csX370" fmla="*/ 2285783 w 4916210"/>
                <a:gd name="csY370" fmla="*/ 2039543 h 2840026"/>
                <a:gd name="csX371" fmla="*/ 2291973 w 4916210"/>
                <a:gd name="csY371" fmla="*/ 2044874 h 2840026"/>
                <a:gd name="csX372" fmla="*/ 2298162 w 4916210"/>
                <a:gd name="csY372" fmla="*/ 2050204 h 2840026"/>
                <a:gd name="csX373" fmla="*/ 2304351 w 4916210"/>
                <a:gd name="csY373" fmla="*/ 2055535 h 2840026"/>
                <a:gd name="csX374" fmla="*/ 2310540 w 4916210"/>
                <a:gd name="csY374" fmla="*/ 2060866 h 2840026"/>
                <a:gd name="csX375" fmla="*/ 2316730 w 4916210"/>
                <a:gd name="csY375" fmla="*/ 2066197 h 2840026"/>
                <a:gd name="csX376" fmla="*/ 2322919 w 4916210"/>
                <a:gd name="csY376" fmla="*/ 2071527 h 2840026"/>
                <a:gd name="csX377" fmla="*/ 2329108 w 4916210"/>
                <a:gd name="csY377" fmla="*/ 2075325 h 2840026"/>
                <a:gd name="csX378" fmla="*/ 2335298 w 4916210"/>
                <a:gd name="csY378" fmla="*/ 2078647 h 2840026"/>
                <a:gd name="csX379" fmla="*/ 2341487 w 4916210"/>
                <a:gd name="csY379" fmla="*/ 2081968 h 2840026"/>
                <a:gd name="csX380" fmla="*/ 2347676 w 4916210"/>
                <a:gd name="csY380" fmla="*/ 2085290 h 2840026"/>
                <a:gd name="csX381" fmla="*/ 2353865 w 4916210"/>
                <a:gd name="csY381" fmla="*/ 2088611 h 2840026"/>
                <a:gd name="csX382" fmla="*/ 2360055 w 4916210"/>
                <a:gd name="csY382" fmla="*/ 2091933 h 2840026"/>
                <a:gd name="csX383" fmla="*/ 2366244 w 4916210"/>
                <a:gd name="csY383" fmla="*/ 2095254 h 2840026"/>
                <a:gd name="csX384" fmla="*/ 2372433 w 4916210"/>
                <a:gd name="csY384" fmla="*/ 2098576 h 2840026"/>
                <a:gd name="csX385" fmla="*/ 2378622 w 4916210"/>
                <a:gd name="csY385" fmla="*/ 2101897 h 2840026"/>
                <a:gd name="csX386" fmla="*/ 2384812 w 4916210"/>
                <a:gd name="csY386" fmla="*/ 2105218 h 2840026"/>
                <a:gd name="csX387" fmla="*/ 2391001 w 4916210"/>
                <a:gd name="csY387" fmla="*/ 2108540 h 2840026"/>
                <a:gd name="csX388" fmla="*/ 2397190 w 4916210"/>
                <a:gd name="csY388" fmla="*/ 2111861 h 2840026"/>
                <a:gd name="csX389" fmla="*/ 2403379 w 4916210"/>
                <a:gd name="csY389" fmla="*/ 2115183 h 2840026"/>
                <a:gd name="csX390" fmla="*/ 2409568 w 4916210"/>
                <a:gd name="csY390" fmla="*/ 2118504 h 2840026"/>
                <a:gd name="csX391" fmla="*/ 2415757 w 4916210"/>
                <a:gd name="csY391" fmla="*/ 2121826 h 2840026"/>
                <a:gd name="csX392" fmla="*/ 2421947 w 4916210"/>
                <a:gd name="csY392" fmla="*/ 2125147 h 2840026"/>
                <a:gd name="csX393" fmla="*/ 2428136 w 4916210"/>
                <a:gd name="csY393" fmla="*/ 2128469 h 2840026"/>
                <a:gd name="csX394" fmla="*/ 2434325 w 4916210"/>
                <a:gd name="csY394" fmla="*/ 2131790 h 2840026"/>
                <a:gd name="csX395" fmla="*/ 2440514 w 4916210"/>
                <a:gd name="csY395" fmla="*/ 2135111 h 2840026"/>
                <a:gd name="csX396" fmla="*/ 2446704 w 4916210"/>
                <a:gd name="csY396" fmla="*/ 2138433 h 2840026"/>
                <a:gd name="csX397" fmla="*/ 2452893 w 4916210"/>
                <a:gd name="csY397" fmla="*/ 2141754 h 2840026"/>
                <a:gd name="csX398" fmla="*/ 2459082 w 4916210"/>
                <a:gd name="csY398" fmla="*/ 2145076 h 2840026"/>
                <a:gd name="csX399" fmla="*/ 2465272 w 4916210"/>
                <a:gd name="csY399" fmla="*/ 2148397 h 2840026"/>
                <a:gd name="csX400" fmla="*/ 2471460 w 4916210"/>
                <a:gd name="csY400" fmla="*/ 2151718 h 2840026"/>
                <a:gd name="csX401" fmla="*/ 2477650 w 4916210"/>
                <a:gd name="csY401" fmla="*/ 2155040 h 2840026"/>
                <a:gd name="csX402" fmla="*/ 2483839 w 4916210"/>
                <a:gd name="csY402" fmla="*/ 2158361 h 2840026"/>
                <a:gd name="csX403" fmla="*/ 2490029 w 4916210"/>
                <a:gd name="csY403" fmla="*/ 2161683 h 2840026"/>
                <a:gd name="csX404" fmla="*/ 2496218 w 4916210"/>
                <a:gd name="csY404" fmla="*/ 2165004 h 2840026"/>
                <a:gd name="csX405" fmla="*/ 2502407 w 4916210"/>
                <a:gd name="csY405" fmla="*/ 2168326 h 2840026"/>
                <a:gd name="csX406" fmla="*/ 2508596 w 4916210"/>
                <a:gd name="csY406" fmla="*/ 2171647 h 2840026"/>
                <a:gd name="csX407" fmla="*/ 2514786 w 4916210"/>
                <a:gd name="csY407" fmla="*/ 2174969 h 2840026"/>
                <a:gd name="csX408" fmla="*/ 2520975 w 4916210"/>
                <a:gd name="csY408" fmla="*/ 2178290 h 2840026"/>
                <a:gd name="csX409" fmla="*/ 2527164 w 4916210"/>
                <a:gd name="csY409" fmla="*/ 2181611 h 2840026"/>
                <a:gd name="csX410" fmla="*/ 2533353 w 4916210"/>
                <a:gd name="csY410" fmla="*/ 2184933 h 2840026"/>
                <a:gd name="csX411" fmla="*/ 2539543 w 4916210"/>
                <a:gd name="csY411" fmla="*/ 2188254 h 2840026"/>
                <a:gd name="csX412" fmla="*/ 2545732 w 4916210"/>
                <a:gd name="csY412" fmla="*/ 2191575 h 2840026"/>
                <a:gd name="csX413" fmla="*/ 2551921 w 4916210"/>
                <a:gd name="csY413" fmla="*/ 2194897 h 2840026"/>
                <a:gd name="csX414" fmla="*/ 2558110 w 4916210"/>
                <a:gd name="csY414" fmla="*/ 2198218 h 2840026"/>
                <a:gd name="csX415" fmla="*/ 2564299 w 4916210"/>
                <a:gd name="csY415" fmla="*/ 2201540 h 2840026"/>
                <a:gd name="csX416" fmla="*/ 2570489 w 4916210"/>
                <a:gd name="csY416" fmla="*/ 2204861 h 2840026"/>
                <a:gd name="csX417" fmla="*/ 2576678 w 4916210"/>
                <a:gd name="csY417" fmla="*/ 2208183 h 2840026"/>
                <a:gd name="csX418" fmla="*/ 2582867 w 4916210"/>
                <a:gd name="csY418" fmla="*/ 2211504 h 2840026"/>
                <a:gd name="csX419" fmla="*/ 2589057 w 4916210"/>
                <a:gd name="csY419" fmla="*/ 2214826 h 2840026"/>
                <a:gd name="csX420" fmla="*/ 2595245 w 4916210"/>
                <a:gd name="csY420" fmla="*/ 2218147 h 2840026"/>
                <a:gd name="csX421" fmla="*/ 2601435 w 4916210"/>
                <a:gd name="csY421" fmla="*/ 2221468 h 2840026"/>
                <a:gd name="csX422" fmla="*/ 2607624 w 4916210"/>
                <a:gd name="csY422" fmla="*/ 2224790 h 2840026"/>
                <a:gd name="csX423" fmla="*/ 2613813 w 4916210"/>
                <a:gd name="csY423" fmla="*/ 2228111 h 2840026"/>
                <a:gd name="csX424" fmla="*/ 2620002 w 4916210"/>
                <a:gd name="csY424" fmla="*/ 2231433 h 2840026"/>
                <a:gd name="csX425" fmla="*/ 2626192 w 4916210"/>
                <a:gd name="csY425" fmla="*/ 2234415 h 2840026"/>
                <a:gd name="csX426" fmla="*/ 2632381 w 4916210"/>
                <a:gd name="csY426" fmla="*/ 2236072 h 2840026"/>
                <a:gd name="csX427" fmla="*/ 2638571 w 4916210"/>
                <a:gd name="csY427" fmla="*/ 2237728 h 2840026"/>
                <a:gd name="csX428" fmla="*/ 2644760 w 4916210"/>
                <a:gd name="csY428" fmla="*/ 2239385 h 2840026"/>
                <a:gd name="csX429" fmla="*/ 2650948 w 4916210"/>
                <a:gd name="csY429" fmla="*/ 2241041 h 2840026"/>
                <a:gd name="csX430" fmla="*/ 2657138 w 4916210"/>
                <a:gd name="csY430" fmla="*/ 2242698 h 2840026"/>
                <a:gd name="csX431" fmla="*/ 2663327 w 4916210"/>
                <a:gd name="csY431" fmla="*/ 2244354 h 2840026"/>
                <a:gd name="csX432" fmla="*/ 2669516 w 4916210"/>
                <a:gd name="csY432" fmla="*/ 2246011 h 2840026"/>
                <a:gd name="csX433" fmla="*/ 2675706 w 4916210"/>
                <a:gd name="csY433" fmla="*/ 2247667 h 2840026"/>
                <a:gd name="csX434" fmla="*/ 2681895 w 4916210"/>
                <a:gd name="csY434" fmla="*/ 2249324 h 2840026"/>
                <a:gd name="csX435" fmla="*/ 2688084 w 4916210"/>
                <a:gd name="csY435" fmla="*/ 2250980 h 2840026"/>
                <a:gd name="csX436" fmla="*/ 2694273 w 4916210"/>
                <a:gd name="csY436" fmla="*/ 2252637 h 2840026"/>
                <a:gd name="csX437" fmla="*/ 2700463 w 4916210"/>
                <a:gd name="csY437" fmla="*/ 2254293 h 2840026"/>
                <a:gd name="csX438" fmla="*/ 2706652 w 4916210"/>
                <a:gd name="csY438" fmla="*/ 2255950 h 2840026"/>
                <a:gd name="csX439" fmla="*/ 2712841 w 4916210"/>
                <a:gd name="csY439" fmla="*/ 2257607 h 2840026"/>
                <a:gd name="csX440" fmla="*/ 2719031 w 4916210"/>
                <a:gd name="csY440" fmla="*/ 2259263 h 2840026"/>
                <a:gd name="csX441" fmla="*/ 2725219 w 4916210"/>
                <a:gd name="csY441" fmla="*/ 2260919 h 2840026"/>
                <a:gd name="csX442" fmla="*/ 2731409 w 4916210"/>
                <a:gd name="csY442" fmla="*/ 2262576 h 2840026"/>
                <a:gd name="csX443" fmla="*/ 2737598 w 4916210"/>
                <a:gd name="csY443" fmla="*/ 2264232 h 2840026"/>
                <a:gd name="csX444" fmla="*/ 2743788 w 4916210"/>
                <a:gd name="csY444" fmla="*/ 2265889 h 2840026"/>
                <a:gd name="csX445" fmla="*/ 2749977 w 4916210"/>
                <a:gd name="csY445" fmla="*/ 2267545 h 2840026"/>
                <a:gd name="csX446" fmla="*/ 2756166 w 4916210"/>
                <a:gd name="csY446" fmla="*/ 2269202 h 2840026"/>
                <a:gd name="csX447" fmla="*/ 2762355 w 4916210"/>
                <a:gd name="csY447" fmla="*/ 2270859 h 2840026"/>
                <a:gd name="csX448" fmla="*/ 2768545 w 4916210"/>
                <a:gd name="csY448" fmla="*/ 2272515 h 2840026"/>
                <a:gd name="csX449" fmla="*/ 2774734 w 4916210"/>
                <a:gd name="csY449" fmla="*/ 2274171 h 2840026"/>
                <a:gd name="csX450" fmla="*/ 2780922 w 4916210"/>
                <a:gd name="csY450" fmla="*/ 2275829 h 2840026"/>
                <a:gd name="csX451" fmla="*/ 2787112 w 4916210"/>
                <a:gd name="csY451" fmla="*/ 2277485 h 2840026"/>
                <a:gd name="csX452" fmla="*/ 2793301 w 4916210"/>
                <a:gd name="csY452" fmla="*/ 2279141 h 2840026"/>
                <a:gd name="csX453" fmla="*/ 2799491 w 4916210"/>
                <a:gd name="csY453" fmla="*/ 2280798 h 2840026"/>
                <a:gd name="csX454" fmla="*/ 2805680 w 4916210"/>
                <a:gd name="csY454" fmla="*/ 2282455 h 2840026"/>
                <a:gd name="csX455" fmla="*/ 2811869 w 4916210"/>
                <a:gd name="csY455" fmla="*/ 2284111 h 2840026"/>
                <a:gd name="csX456" fmla="*/ 2818058 w 4916210"/>
                <a:gd name="csY456" fmla="*/ 2285767 h 2840026"/>
                <a:gd name="csX457" fmla="*/ 2824247 w 4916210"/>
                <a:gd name="csY457" fmla="*/ 2287424 h 2840026"/>
                <a:gd name="csX458" fmla="*/ 2830437 w 4916210"/>
                <a:gd name="csY458" fmla="*/ 2289081 h 2840026"/>
                <a:gd name="csX459" fmla="*/ 2836626 w 4916210"/>
                <a:gd name="csY459" fmla="*/ 2290737 h 2840026"/>
                <a:gd name="csX460" fmla="*/ 2842815 w 4916210"/>
                <a:gd name="csY460" fmla="*/ 2292393 h 2840026"/>
                <a:gd name="csX461" fmla="*/ 2849004 w 4916210"/>
                <a:gd name="csY461" fmla="*/ 2294051 h 2840026"/>
                <a:gd name="csX462" fmla="*/ 2855194 w 4916210"/>
                <a:gd name="csY462" fmla="*/ 2295707 h 2840026"/>
                <a:gd name="csX463" fmla="*/ 2861383 w 4916210"/>
                <a:gd name="csY463" fmla="*/ 2297363 h 2840026"/>
                <a:gd name="csX464" fmla="*/ 2867572 w 4916210"/>
                <a:gd name="csY464" fmla="*/ 2299020 h 2840026"/>
                <a:gd name="csX465" fmla="*/ 2873761 w 4916210"/>
                <a:gd name="csY465" fmla="*/ 2300677 h 2840026"/>
                <a:gd name="csX466" fmla="*/ 2879951 w 4916210"/>
                <a:gd name="csY466" fmla="*/ 2302333 h 2840026"/>
                <a:gd name="csX467" fmla="*/ 2886140 w 4916210"/>
                <a:gd name="csY467" fmla="*/ 2303989 h 2840026"/>
                <a:gd name="csX468" fmla="*/ 2892329 w 4916210"/>
                <a:gd name="csY468" fmla="*/ 2305646 h 2840026"/>
                <a:gd name="csX469" fmla="*/ 2898519 w 4916210"/>
                <a:gd name="csY469" fmla="*/ 2307302 h 2840026"/>
                <a:gd name="csX470" fmla="*/ 2904707 w 4916210"/>
                <a:gd name="csY470" fmla="*/ 2308959 h 2840026"/>
                <a:gd name="csX471" fmla="*/ 2910897 w 4916210"/>
                <a:gd name="csY471" fmla="*/ 2310615 h 2840026"/>
                <a:gd name="csX472" fmla="*/ 2917086 w 4916210"/>
                <a:gd name="csY472" fmla="*/ 2312272 h 2840026"/>
                <a:gd name="csX473" fmla="*/ 2923275 w 4916210"/>
                <a:gd name="csY473" fmla="*/ 2313929 h 2840026"/>
                <a:gd name="csX474" fmla="*/ 2929465 w 4916210"/>
                <a:gd name="csY474" fmla="*/ 2315585 h 2840026"/>
                <a:gd name="csX475" fmla="*/ 2935654 w 4916210"/>
                <a:gd name="csY475" fmla="*/ 2317242 h 2840026"/>
                <a:gd name="csX476" fmla="*/ 2941843 w 4916210"/>
                <a:gd name="csY476" fmla="*/ 2318898 h 2840026"/>
                <a:gd name="csX477" fmla="*/ 2948032 w 4916210"/>
                <a:gd name="csY477" fmla="*/ 2320555 h 2840026"/>
                <a:gd name="csX478" fmla="*/ 2954222 w 4916210"/>
                <a:gd name="csY478" fmla="*/ 2322211 h 2840026"/>
                <a:gd name="csX479" fmla="*/ 2960411 w 4916210"/>
                <a:gd name="csY479" fmla="*/ 2323868 h 2840026"/>
                <a:gd name="csX480" fmla="*/ 2966600 w 4916210"/>
                <a:gd name="csY480" fmla="*/ 2325524 h 2840026"/>
                <a:gd name="csX481" fmla="*/ 2972789 w 4916210"/>
                <a:gd name="csY481" fmla="*/ 2327181 h 2840026"/>
                <a:gd name="csX482" fmla="*/ 2978978 w 4916210"/>
                <a:gd name="csY482" fmla="*/ 2328837 h 2840026"/>
                <a:gd name="csX483" fmla="*/ 2985168 w 4916210"/>
                <a:gd name="csY483" fmla="*/ 2330494 h 2840026"/>
                <a:gd name="csX484" fmla="*/ 2991357 w 4916210"/>
                <a:gd name="csY484" fmla="*/ 2332150 h 2840026"/>
                <a:gd name="csX485" fmla="*/ 2997546 w 4916210"/>
                <a:gd name="csY485" fmla="*/ 2333807 h 2840026"/>
                <a:gd name="csX486" fmla="*/ 3003736 w 4916210"/>
                <a:gd name="csY486" fmla="*/ 2335463 h 2840026"/>
                <a:gd name="csX487" fmla="*/ 3009925 w 4916210"/>
                <a:gd name="csY487" fmla="*/ 2337120 h 2840026"/>
                <a:gd name="csX488" fmla="*/ 3016114 w 4916210"/>
                <a:gd name="csY488" fmla="*/ 2338776 h 2840026"/>
                <a:gd name="csX489" fmla="*/ 3022304 w 4916210"/>
                <a:gd name="csY489" fmla="*/ 2340433 h 2840026"/>
                <a:gd name="csX490" fmla="*/ 3028493 w 4916210"/>
                <a:gd name="csY490" fmla="*/ 2342089 h 2840026"/>
                <a:gd name="csX491" fmla="*/ 3034681 w 4916210"/>
                <a:gd name="csY491" fmla="*/ 2343746 h 2840026"/>
                <a:gd name="csX492" fmla="*/ 3040871 w 4916210"/>
                <a:gd name="csY492" fmla="*/ 2345403 h 2840026"/>
                <a:gd name="csX493" fmla="*/ 3047060 w 4916210"/>
                <a:gd name="csY493" fmla="*/ 2347059 h 2840026"/>
                <a:gd name="csX494" fmla="*/ 3053249 w 4916210"/>
                <a:gd name="csY494" fmla="*/ 2348716 h 2840026"/>
                <a:gd name="csX495" fmla="*/ 3059439 w 4916210"/>
                <a:gd name="csY495" fmla="*/ 2350372 h 2840026"/>
                <a:gd name="csX496" fmla="*/ 3065628 w 4916210"/>
                <a:gd name="csY496" fmla="*/ 2352029 h 2840026"/>
                <a:gd name="csX497" fmla="*/ 3071817 w 4916210"/>
                <a:gd name="csY497" fmla="*/ 2353685 h 2840026"/>
                <a:gd name="csX498" fmla="*/ 3078006 w 4916210"/>
                <a:gd name="csY498" fmla="*/ 2355341 h 2840026"/>
                <a:gd name="csX499" fmla="*/ 3084196 w 4916210"/>
                <a:gd name="csY499" fmla="*/ 2356998 h 2840026"/>
                <a:gd name="csX500" fmla="*/ 3090385 w 4916210"/>
                <a:gd name="csY500" fmla="*/ 2358655 h 2840026"/>
                <a:gd name="csX501" fmla="*/ 3096574 w 4916210"/>
                <a:gd name="csY501" fmla="*/ 2360311 h 2840026"/>
                <a:gd name="csX502" fmla="*/ 3102763 w 4916210"/>
                <a:gd name="csY502" fmla="*/ 2361967 h 2840026"/>
                <a:gd name="csX503" fmla="*/ 3108953 w 4916210"/>
                <a:gd name="csY503" fmla="*/ 2363625 h 2840026"/>
                <a:gd name="csX504" fmla="*/ 3115142 w 4916210"/>
                <a:gd name="csY504" fmla="*/ 2365281 h 2840026"/>
                <a:gd name="csX505" fmla="*/ 3121331 w 4916210"/>
                <a:gd name="csY505" fmla="*/ 2366937 h 2840026"/>
                <a:gd name="csX506" fmla="*/ 3127520 w 4916210"/>
                <a:gd name="csY506" fmla="*/ 2368594 h 2840026"/>
                <a:gd name="csX507" fmla="*/ 3133710 w 4916210"/>
                <a:gd name="csY507" fmla="*/ 2370251 h 2840026"/>
                <a:gd name="csX508" fmla="*/ 3139899 w 4916210"/>
                <a:gd name="csY508" fmla="*/ 2371907 h 2840026"/>
                <a:gd name="csX509" fmla="*/ 3146088 w 4916210"/>
                <a:gd name="csY509" fmla="*/ 2373564 h 2840026"/>
                <a:gd name="csX510" fmla="*/ 3152278 w 4916210"/>
                <a:gd name="csY510" fmla="*/ 2375220 h 2840026"/>
                <a:gd name="csX511" fmla="*/ 3158466 w 4916210"/>
                <a:gd name="csY511" fmla="*/ 2376877 h 2840026"/>
                <a:gd name="csX512" fmla="*/ 3164656 w 4916210"/>
                <a:gd name="csY512" fmla="*/ 2378533 h 2840026"/>
                <a:gd name="csX513" fmla="*/ 3170845 w 4916210"/>
                <a:gd name="csY513" fmla="*/ 2380189 h 2840026"/>
                <a:gd name="csX514" fmla="*/ 3177034 w 4916210"/>
                <a:gd name="csY514" fmla="*/ 2381847 h 2840026"/>
                <a:gd name="csX515" fmla="*/ 3183224 w 4916210"/>
                <a:gd name="csY515" fmla="*/ 2383503 h 2840026"/>
                <a:gd name="csX516" fmla="*/ 3189413 w 4916210"/>
                <a:gd name="csY516" fmla="*/ 2385164 h 2840026"/>
                <a:gd name="csX517" fmla="*/ 3195602 w 4916210"/>
                <a:gd name="csY517" fmla="*/ 2386861 h 2840026"/>
                <a:gd name="csX518" fmla="*/ 3201791 w 4916210"/>
                <a:gd name="csY518" fmla="*/ 2388558 h 2840026"/>
                <a:gd name="csX519" fmla="*/ 3207981 w 4916210"/>
                <a:gd name="csY519" fmla="*/ 2390256 h 2840026"/>
                <a:gd name="csX520" fmla="*/ 3214170 w 4916210"/>
                <a:gd name="csY520" fmla="*/ 2391954 h 2840026"/>
                <a:gd name="csX521" fmla="*/ 3220359 w 4916210"/>
                <a:gd name="csY521" fmla="*/ 2393651 h 2840026"/>
                <a:gd name="csX522" fmla="*/ 3226548 w 4916210"/>
                <a:gd name="csY522" fmla="*/ 2395348 h 2840026"/>
                <a:gd name="csX523" fmla="*/ 3232737 w 4916210"/>
                <a:gd name="csY523" fmla="*/ 2397046 h 2840026"/>
                <a:gd name="csX524" fmla="*/ 3238927 w 4916210"/>
                <a:gd name="csY524" fmla="*/ 2398743 h 2840026"/>
                <a:gd name="csX525" fmla="*/ 3245116 w 4916210"/>
                <a:gd name="csY525" fmla="*/ 2400441 h 2840026"/>
                <a:gd name="csX526" fmla="*/ 3251305 w 4916210"/>
                <a:gd name="csY526" fmla="*/ 2402138 h 2840026"/>
                <a:gd name="csX527" fmla="*/ 3257494 w 4916210"/>
                <a:gd name="csY527" fmla="*/ 2403836 h 2840026"/>
                <a:gd name="csX528" fmla="*/ 3263684 w 4916210"/>
                <a:gd name="csY528" fmla="*/ 2405533 h 2840026"/>
                <a:gd name="csX529" fmla="*/ 3269873 w 4916210"/>
                <a:gd name="csY529" fmla="*/ 2407231 h 2840026"/>
                <a:gd name="csX530" fmla="*/ 3276062 w 4916210"/>
                <a:gd name="csY530" fmla="*/ 2408928 h 2840026"/>
                <a:gd name="csX531" fmla="*/ 3282252 w 4916210"/>
                <a:gd name="csY531" fmla="*/ 2410625 h 2840026"/>
                <a:gd name="csX532" fmla="*/ 3288440 w 4916210"/>
                <a:gd name="csY532" fmla="*/ 2412323 h 2840026"/>
                <a:gd name="csX533" fmla="*/ 3294630 w 4916210"/>
                <a:gd name="csY533" fmla="*/ 2414020 h 2840026"/>
                <a:gd name="csX534" fmla="*/ 3300819 w 4916210"/>
                <a:gd name="csY534" fmla="*/ 2415718 h 2840026"/>
                <a:gd name="csX535" fmla="*/ 3307008 w 4916210"/>
                <a:gd name="csY535" fmla="*/ 2417415 h 2840026"/>
                <a:gd name="csX536" fmla="*/ 3313198 w 4916210"/>
                <a:gd name="csY536" fmla="*/ 2419113 h 2840026"/>
                <a:gd name="csX537" fmla="*/ 3319387 w 4916210"/>
                <a:gd name="csY537" fmla="*/ 2420810 h 2840026"/>
                <a:gd name="csX538" fmla="*/ 3325576 w 4916210"/>
                <a:gd name="csY538" fmla="*/ 2422508 h 2840026"/>
                <a:gd name="csX539" fmla="*/ 3331765 w 4916210"/>
                <a:gd name="csY539" fmla="*/ 2424205 h 2840026"/>
                <a:gd name="csX540" fmla="*/ 3337955 w 4916210"/>
                <a:gd name="csY540" fmla="*/ 2425903 h 2840026"/>
                <a:gd name="csX541" fmla="*/ 3344144 w 4916210"/>
                <a:gd name="csY541" fmla="*/ 2427600 h 2840026"/>
                <a:gd name="csX542" fmla="*/ 3350333 w 4916210"/>
                <a:gd name="csY542" fmla="*/ 2429297 h 2840026"/>
                <a:gd name="csX543" fmla="*/ 3356522 w 4916210"/>
                <a:gd name="csY543" fmla="*/ 2430995 h 2840026"/>
                <a:gd name="csX544" fmla="*/ 3362712 w 4916210"/>
                <a:gd name="csY544" fmla="*/ 2432692 h 2840026"/>
                <a:gd name="csX545" fmla="*/ 3368901 w 4916210"/>
                <a:gd name="csY545" fmla="*/ 2434390 h 2840026"/>
                <a:gd name="csX546" fmla="*/ 3375090 w 4916210"/>
                <a:gd name="csY546" fmla="*/ 2436087 h 2840026"/>
                <a:gd name="csX547" fmla="*/ 3381279 w 4916210"/>
                <a:gd name="csY547" fmla="*/ 2437785 h 2840026"/>
                <a:gd name="csX548" fmla="*/ 3387469 w 4916210"/>
                <a:gd name="csY548" fmla="*/ 2439482 h 2840026"/>
                <a:gd name="csX549" fmla="*/ 3393657 w 4916210"/>
                <a:gd name="csY549" fmla="*/ 2441179 h 2840026"/>
                <a:gd name="csX550" fmla="*/ 3399847 w 4916210"/>
                <a:gd name="csY550" fmla="*/ 2442877 h 2840026"/>
                <a:gd name="csX551" fmla="*/ 3406036 w 4916210"/>
                <a:gd name="csY551" fmla="*/ 2444574 h 2840026"/>
                <a:gd name="csX552" fmla="*/ 3412225 w 4916210"/>
                <a:gd name="csY552" fmla="*/ 2446272 h 2840026"/>
                <a:gd name="csX553" fmla="*/ 3418414 w 4916210"/>
                <a:gd name="csY553" fmla="*/ 2447969 h 2840026"/>
                <a:gd name="csX554" fmla="*/ 3424604 w 4916210"/>
                <a:gd name="csY554" fmla="*/ 2449667 h 2840026"/>
                <a:gd name="csX555" fmla="*/ 3430793 w 4916210"/>
                <a:gd name="csY555" fmla="*/ 2451364 h 2840026"/>
                <a:gd name="csX556" fmla="*/ 3436982 w 4916210"/>
                <a:gd name="csY556" fmla="*/ 2453062 h 2840026"/>
                <a:gd name="csX557" fmla="*/ 3443172 w 4916210"/>
                <a:gd name="csY557" fmla="*/ 2454759 h 2840026"/>
                <a:gd name="csX558" fmla="*/ 3449361 w 4916210"/>
                <a:gd name="csY558" fmla="*/ 2456457 h 2840026"/>
                <a:gd name="csX559" fmla="*/ 3455550 w 4916210"/>
                <a:gd name="csY559" fmla="*/ 2458154 h 2840026"/>
                <a:gd name="csX560" fmla="*/ 3461739 w 4916210"/>
                <a:gd name="csY560" fmla="*/ 2459851 h 2840026"/>
                <a:gd name="csX561" fmla="*/ 3467929 w 4916210"/>
                <a:gd name="csY561" fmla="*/ 2461549 h 2840026"/>
                <a:gd name="csX562" fmla="*/ 3474118 w 4916210"/>
                <a:gd name="csY562" fmla="*/ 2463246 h 2840026"/>
                <a:gd name="csX563" fmla="*/ 3480307 w 4916210"/>
                <a:gd name="csY563" fmla="*/ 2464944 h 2840026"/>
                <a:gd name="csX564" fmla="*/ 3486496 w 4916210"/>
                <a:gd name="csY564" fmla="*/ 2466641 h 2840026"/>
                <a:gd name="csX565" fmla="*/ 3492686 w 4916210"/>
                <a:gd name="csY565" fmla="*/ 2468339 h 2840026"/>
                <a:gd name="csX566" fmla="*/ 3498875 w 4916210"/>
                <a:gd name="csY566" fmla="*/ 2470036 h 2840026"/>
                <a:gd name="csX567" fmla="*/ 3505064 w 4916210"/>
                <a:gd name="csY567" fmla="*/ 2471734 h 2840026"/>
                <a:gd name="csX568" fmla="*/ 3511253 w 4916210"/>
                <a:gd name="csY568" fmla="*/ 2473431 h 2840026"/>
                <a:gd name="csX569" fmla="*/ 3517443 w 4916210"/>
                <a:gd name="csY569" fmla="*/ 2475128 h 2840026"/>
                <a:gd name="csX570" fmla="*/ 3523632 w 4916210"/>
                <a:gd name="csY570" fmla="*/ 2476826 h 2840026"/>
                <a:gd name="csX571" fmla="*/ 3529821 w 4916210"/>
                <a:gd name="csY571" fmla="*/ 2478523 h 2840026"/>
                <a:gd name="csX572" fmla="*/ 3536010 w 4916210"/>
                <a:gd name="csY572" fmla="*/ 2480221 h 2840026"/>
                <a:gd name="csX573" fmla="*/ 3542199 w 4916210"/>
                <a:gd name="csY573" fmla="*/ 2481919 h 2840026"/>
                <a:gd name="csX574" fmla="*/ 3548389 w 4916210"/>
                <a:gd name="csY574" fmla="*/ 2483615 h 2840026"/>
                <a:gd name="csX575" fmla="*/ 3554578 w 4916210"/>
                <a:gd name="csY575" fmla="*/ 2485313 h 2840026"/>
                <a:gd name="csX576" fmla="*/ 3560767 w 4916210"/>
                <a:gd name="csY576" fmla="*/ 2487011 h 2840026"/>
                <a:gd name="csX577" fmla="*/ 3566957 w 4916210"/>
                <a:gd name="csY577" fmla="*/ 2488708 h 2840026"/>
                <a:gd name="csX578" fmla="*/ 3573145 w 4916210"/>
                <a:gd name="csY578" fmla="*/ 2490405 h 2840026"/>
                <a:gd name="csX579" fmla="*/ 3579335 w 4916210"/>
                <a:gd name="csY579" fmla="*/ 2492103 h 2840026"/>
                <a:gd name="csX580" fmla="*/ 3585524 w 4916210"/>
                <a:gd name="csY580" fmla="*/ 2493800 h 2840026"/>
                <a:gd name="csX581" fmla="*/ 3591714 w 4916210"/>
                <a:gd name="csY581" fmla="*/ 2495497 h 2840026"/>
                <a:gd name="csX582" fmla="*/ 3597902 w 4916210"/>
                <a:gd name="csY582" fmla="*/ 2497195 h 2840026"/>
                <a:gd name="csX583" fmla="*/ 3604092 w 4916210"/>
                <a:gd name="csY583" fmla="*/ 2498893 h 2840026"/>
                <a:gd name="csX584" fmla="*/ 3610281 w 4916210"/>
                <a:gd name="csY584" fmla="*/ 2500590 h 2840026"/>
                <a:gd name="csX585" fmla="*/ 3616471 w 4916210"/>
                <a:gd name="csY585" fmla="*/ 2502288 h 2840026"/>
                <a:gd name="csX586" fmla="*/ 3622660 w 4916210"/>
                <a:gd name="csY586" fmla="*/ 2503985 h 2840026"/>
                <a:gd name="csX587" fmla="*/ 3628849 w 4916210"/>
                <a:gd name="csY587" fmla="*/ 2505682 h 2840026"/>
                <a:gd name="csX588" fmla="*/ 3635038 w 4916210"/>
                <a:gd name="csY588" fmla="*/ 2507380 h 2840026"/>
                <a:gd name="csX589" fmla="*/ 3641227 w 4916210"/>
                <a:gd name="csY589" fmla="*/ 2509077 h 2840026"/>
                <a:gd name="csX590" fmla="*/ 3647416 w 4916210"/>
                <a:gd name="csY590" fmla="*/ 2510775 h 2840026"/>
                <a:gd name="csX591" fmla="*/ 3653606 w 4916210"/>
                <a:gd name="csY591" fmla="*/ 2512472 h 2840026"/>
                <a:gd name="csX592" fmla="*/ 3659795 w 4916210"/>
                <a:gd name="csY592" fmla="*/ 2514170 h 2840026"/>
                <a:gd name="csX593" fmla="*/ 3665984 w 4916210"/>
                <a:gd name="csY593" fmla="*/ 2515867 h 2840026"/>
                <a:gd name="csX594" fmla="*/ 3672173 w 4916210"/>
                <a:gd name="csY594" fmla="*/ 2517565 h 2840026"/>
                <a:gd name="csX595" fmla="*/ 3678363 w 4916210"/>
                <a:gd name="csY595" fmla="*/ 2519262 h 2840026"/>
                <a:gd name="csX596" fmla="*/ 3684552 w 4916210"/>
                <a:gd name="csY596" fmla="*/ 2520903 h 2840026"/>
                <a:gd name="csX597" fmla="*/ 3690741 w 4916210"/>
                <a:gd name="csY597" fmla="*/ 2522507 h 2840026"/>
                <a:gd name="csX598" fmla="*/ 3696931 w 4916210"/>
                <a:gd name="csY598" fmla="*/ 2524111 h 2840026"/>
                <a:gd name="csX599" fmla="*/ 3703120 w 4916210"/>
                <a:gd name="csY599" fmla="*/ 2525714 h 2840026"/>
                <a:gd name="csX600" fmla="*/ 3709309 w 4916210"/>
                <a:gd name="csY600" fmla="*/ 2527317 h 2840026"/>
                <a:gd name="csX601" fmla="*/ 3715498 w 4916210"/>
                <a:gd name="csY601" fmla="*/ 2528921 h 2840026"/>
                <a:gd name="csX602" fmla="*/ 3721688 w 4916210"/>
                <a:gd name="csY602" fmla="*/ 2530525 h 2840026"/>
                <a:gd name="csX603" fmla="*/ 3727877 w 4916210"/>
                <a:gd name="csY603" fmla="*/ 2532129 h 2840026"/>
                <a:gd name="csX604" fmla="*/ 3734066 w 4916210"/>
                <a:gd name="csY604" fmla="*/ 2533732 h 2840026"/>
                <a:gd name="csX605" fmla="*/ 3740255 w 4916210"/>
                <a:gd name="csY605" fmla="*/ 2535336 h 2840026"/>
                <a:gd name="csX606" fmla="*/ 3746445 w 4916210"/>
                <a:gd name="csY606" fmla="*/ 2536940 h 2840026"/>
                <a:gd name="csX607" fmla="*/ 3752634 w 4916210"/>
                <a:gd name="csY607" fmla="*/ 2538543 h 2840026"/>
                <a:gd name="csX608" fmla="*/ 3758823 w 4916210"/>
                <a:gd name="csY608" fmla="*/ 2540147 h 2840026"/>
                <a:gd name="csX609" fmla="*/ 3765012 w 4916210"/>
                <a:gd name="csY609" fmla="*/ 2541750 h 2840026"/>
                <a:gd name="csX610" fmla="*/ 3771202 w 4916210"/>
                <a:gd name="csY610" fmla="*/ 2543354 h 2840026"/>
                <a:gd name="csX611" fmla="*/ 3777391 w 4916210"/>
                <a:gd name="csY611" fmla="*/ 2544958 h 2840026"/>
                <a:gd name="csX612" fmla="*/ 3783580 w 4916210"/>
                <a:gd name="csY612" fmla="*/ 2546562 h 2840026"/>
                <a:gd name="csX613" fmla="*/ 3789769 w 4916210"/>
                <a:gd name="csY613" fmla="*/ 2548165 h 2840026"/>
                <a:gd name="csX614" fmla="*/ 3795958 w 4916210"/>
                <a:gd name="csY614" fmla="*/ 2549769 h 2840026"/>
                <a:gd name="csX615" fmla="*/ 3802147 w 4916210"/>
                <a:gd name="csY615" fmla="*/ 2551372 h 2840026"/>
                <a:gd name="csX616" fmla="*/ 3808337 w 4916210"/>
                <a:gd name="csY616" fmla="*/ 2552976 h 2840026"/>
                <a:gd name="csX617" fmla="*/ 3814526 w 4916210"/>
                <a:gd name="csY617" fmla="*/ 2554579 h 2840026"/>
                <a:gd name="csX618" fmla="*/ 3820716 w 4916210"/>
                <a:gd name="csY618" fmla="*/ 2556183 h 2840026"/>
                <a:gd name="csX619" fmla="*/ 3826904 w 4916210"/>
                <a:gd name="csY619" fmla="*/ 2557787 h 2840026"/>
                <a:gd name="csX620" fmla="*/ 3833094 w 4916210"/>
                <a:gd name="csY620" fmla="*/ 2559390 h 2840026"/>
                <a:gd name="csX621" fmla="*/ 3839283 w 4916210"/>
                <a:gd name="csY621" fmla="*/ 2560994 h 2840026"/>
                <a:gd name="csX622" fmla="*/ 3845473 w 4916210"/>
                <a:gd name="csY622" fmla="*/ 2562598 h 2840026"/>
                <a:gd name="csX623" fmla="*/ 3851661 w 4916210"/>
                <a:gd name="csY623" fmla="*/ 2564202 h 2840026"/>
                <a:gd name="csX624" fmla="*/ 3857851 w 4916210"/>
                <a:gd name="csY624" fmla="*/ 2565805 h 2840026"/>
                <a:gd name="csX625" fmla="*/ 3864040 w 4916210"/>
                <a:gd name="csY625" fmla="*/ 2567408 h 2840026"/>
                <a:gd name="csX626" fmla="*/ 3870229 w 4916210"/>
                <a:gd name="csY626" fmla="*/ 2569012 h 2840026"/>
                <a:gd name="csX627" fmla="*/ 3876419 w 4916210"/>
                <a:gd name="csY627" fmla="*/ 2570616 h 2840026"/>
                <a:gd name="csX628" fmla="*/ 3882608 w 4916210"/>
                <a:gd name="csY628" fmla="*/ 2572220 h 2840026"/>
                <a:gd name="csX629" fmla="*/ 3888797 w 4916210"/>
                <a:gd name="csY629" fmla="*/ 2573823 h 2840026"/>
                <a:gd name="csX630" fmla="*/ 3894986 w 4916210"/>
                <a:gd name="csY630" fmla="*/ 2575427 h 2840026"/>
                <a:gd name="csX631" fmla="*/ 3901175 w 4916210"/>
                <a:gd name="csY631" fmla="*/ 2577031 h 2840026"/>
                <a:gd name="csX632" fmla="*/ 3907365 w 4916210"/>
                <a:gd name="csY632" fmla="*/ 2578634 h 2840026"/>
                <a:gd name="csX633" fmla="*/ 3913554 w 4916210"/>
                <a:gd name="csY633" fmla="*/ 2580238 h 2840026"/>
                <a:gd name="csX634" fmla="*/ 3919743 w 4916210"/>
                <a:gd name="csY634" fmla="*/ 2581841 h 2840026"/>
                <a:gd name="csX635" fmla="*/ 3925932 w 4916210"/>
                <a:gd name="csY635" fmla="*/ 2583445 h 2840026"/>
                <a:gd name="csX636" fmla="*/ 3932122 w 4916210"/>
                <a:gd name="csY636" fmla="*/ 2585049 h 2840026"/>
                <a:gd name="csX637" fmla="*/ 3938311 w 4916210"/>
                <a:gd name="csY637" fmla="*/ 2586652 h 2840026"/>
                <a:gd name="csX638" fmla="*/ 3944500 w 4916210"/>
                <a:gd name="csY638" fmla="*/ 2588256 h 2840026"/>
                <a:gd name="csX639" fmla="*/ 3950690 w 4916210"/>
                <a:gd name="csY639" fmla="*/ 2589860 h 2840026"/>
                <a:gd name="csX640" fmla="*/ 3956879 w 4916210"/>
                <a:gd name="csY640" fmla="*/ 2591464 h 2840026"/>
                <a:gd name="csX641" fmla="*/ 3963068 w 4916210"/>
                <a:gd name="csY641" fmla="*/ 2593067 h 2840026"/>
                <a:gd name="csX642" fmla="*/ 3969257 w 4916210"/>
                <a:gd name="csY642" fmla="*/ 2594670 h 2840026"/>
                <a:gd name="csX643" fmla="*/ 3975447 w 4916210"/>
                <a:gd name="csY643" fmla="*/ 2596274 h 2840026"/>
                <a:gd name="csX644" fmla="*/ 3981636 w 4916210"/>
                <a:gd name="csY644" fmla="*/ 2597878 h 2840026"/>
                <a:gd name="csX645" fmla="*/ 3987825 w 4916210"/>
                <a:gd name="csY645" fmla="*/ 2599481 h 2840026"/>
                <a:gd name="csX646" fmla="*/ 3994014 w 4916210"/>
                <a:gd name="csY646" fmla="*/ 2601085 h 2840026"/>
                <a:gd name="csX647" fmla="*/ 4000204 w 4916210"/>
                <a:gd name="csY647" fmla="*/ 2602689 h 2840026"/>
                <a:gd name="csX648" fmla="*/ 4006392 w 4916210"/>
                <a:gd name="csY648" fmla="*/ 2604292 h 2840026"/>
                <a:gd name="csX649" fmla="*/ 4012582 w 4916210"/>
                <a:gd name="csY649" fmla="*/ 2605896 h 2840026"/>
                <a:gd name="csX650" fmla="*/ 4018771 w 4916210"/>
                <a:gd name="csY650" fmla="*/ 2607500 h 2840026"/>
                <a:gd name="csX651" fmla="*/ 4024961 w 4916210"/>
                <a:gd name="csY651" fmla="*/ 2609103 h 2840026"/>
                <a:gd name="csX652" fmla="*/ 4031149 w 4916210"/>
                <a:gd name="csY652" fmla="*/ 2610707 h 2840026"/>
                <a:gd name="csX653" fmla="*/ 4037339 w 4916210"/>
                <a:gd name="csY653" fmla="*/ 2612310 h 2840026"/>
                <a:gd name="csX654" fmla="*/ 4043528 w 4916210"/>
                <a:gd name="csY654" fmla="*/ 2613914 h 2840026"/>
                <a:gd name="csX655" fmla="*/ 4049717 w 4916210"/>
                <a:gd name="csY655" fmla="*/ 2615518 h 2840026"/>
                <a:gd name="csX656" fmla="*/ 4055906 w 4916210"/>
                <a:gd name="csY656" fmla="*/ 2617122 h 2840026"/>
                <a:gd name="csX657" fmla="*/ 4062096 w 4916210"/>
                <a:gd name="csY657" fmla="*/ 2618725 h 2840026"/>
                <a:gd name="csX658" fmla="*/ 4068285 w 4916210"/>
                <a:gd name="csY658" fmla="*/ 2620328 h 2840026"/>
                <a:gd name="csX659" fmla="*/ 4074474 w 4916210"/>
                <a:gd name="csY659" fmla="*/ 2621932 h 2840026"/>
                <a:gd name="csX660" fmla="*/ 4080663 w 4916210"/>
                <a:gd name="csY660" fmla="*/ 2623536 h 2840026"/>
                <a:gd name="csX661" fmla="*/ 4086853 w 4916210"/>
                <a:gd name="csY661" fmla="*/ 2625140 h 2840026"/>
                <a:gd name="csX662" fmla="*/ 4093042 w 4916210"/>
                <a:gd name="csY662" fmla="*/ 2626743 h 2840026"/>
                <a:gd name="csX663" fmla="*/ 4099231 w 4916210"/>
                <a:gd name="csY663" fmla="*/ 2628347 h 2840026"/>
                <a:gd name="csX664" fmla="*/ 4105420 w 4916210"/>
                <a:gd name="csY664" fmla="*/ 2629950 h 2840026"/>
                <a:gd name="csX665" fmla="*/ 4111610 w 4916210"/>
                <a:gd name="csY665" fmla="*/ 2631554 h 2840026"/>
                <a:gd name="csX666" fmla="*/ 4117799 w 4916210"/>
                <a:gd name="csY666" fmla="*/ 2633158 h 2840026"/>
                <a:gd name="csX667" fmla="*/ 4123988 w 4916210"/>
                <a:gd name="csY667" fmla="*/ 2634761 h 2840026"/>
                <a:gd name="csX668" fmla="*/ 4130178 w 4916210"/>
                <a:gd name="csY668" fmla="*/ 2636365 h 2840026"/>
                <a:gd name="csX669" fmla="*/ 4136366 w 4916210"/>
                <a:gd name="csY669" fmla="*/ 2637969 h 2840026"/>
                <a:gd name="csX670" fmla="*/ 4142555 w 4916210"/>
                <a:gd name="csY670" fmla="*/ 2639572 h 2840026"/>
                <a:gd name="csX671" fmla="*/ 4148745 w 4916210"/>
                <a:gd name="csY671" fmla="*/ 2641176 h 2840026"/>
                <a:gd name="csX672" fmla="*/ 4154934 w 4916210"/>
                <a:gd name="csY672" fmla="*/ 2642780 h 2840026"/>
                <a:gd name="csX673" fmla="*/ 4161124 w 4916210"/>
                <a:gd name="csY673" fmla="*/ 2644383 h 2840026"/>
                <a:gd name="csX674" fmla="*/ 4167313 w 4916210"/>
                <a:gd name="csY674" fmla="*/ 2645987 h 2840026"/>
                <a:gd name="csX675" fmla="*/ 4173502 w 4916210"/>
                <a:gd name="csY675" fmla="*/ 2647590 h 2840026"/>
                <a:gd name="csX676" fmla="*/ 4179691 w 4916210"/>
                <a:gd name="csY676" fmla="*/ 2649194 h 2840026"/>
                <a:gd name="csX677" fmla="*/ 4185881 w 4916210"/>
                <a:gd name="csY677" fmla="*/ 2650798 h 2840026"/>
                <a:gd name="csX678" fmla="*/ 4192070 w 4916210"/>
                <a:gd name="csY678" fmla="*/ 2652402 h 2840026"/>
                <a:gd name="csX679" fmla="*/ 4198259 w 4916210"/>
                <a:gd name="csY679" fmla="*/ 2654005 h 2840026"/>
                <a:gd name="csX680" fmla="*/ 4204449 w 4916210"/>
                <a:gd name="csY680" fmla="*/ 2655609 h 2840026"/>
                <a:gd name="csX681" fmla="*/ 4210638 w 4916210"/>
                <a:gd name="csY681" fmla="*/ 2657212 h 2840026"/>
                <a:gd name="csX682" fmla="*/ 4216827 w 4916210"/>
                <a:gd name="csY682" fmla="*/ 2658816 h 2840026"/>
                <a:gd name="csX683" fmla="*/ 4223016 w 4916210"/>
                <a:gd name="csY683" fmla="*/ 2660420 h 2840026"/>
                <a:gd name="csX684" fmla="*/ 4229206 w 4916210"/>
                <a:gd name="csY684" fmla="*/ 2662023 h 2840026"/>
                <a:gd name="csX685" fmla="*/ 4235395 w 4916210"/>
                <a:gd name="csY685" fmla="*/ 2663627 h 2840026"/>
                <a:gd name="csX686" fmla="*/ 4241584 w 4916210"/>
                <a:gd name="csY686" fmla="*/ 2665231 h 2840026"/>
                <a:gd name="csX687" fmla="*/ 4247773 w 4916210"/>
                <a:gd name="csY687" fmla="*/ 2666834 h 2840026"/>
                <a:gd name="csX688" fmla="*/ 4253963 w 4916210"/>
                <a:gd name="csY688" fmla="*/ 2668438 h 2840026"/>
                <a:gd name="csX689" fmla="*/ 4260152 w 4916210"/>
                <a:gd name="csY689" fmla="*/ 2670042 h 2840026"/>
                <a:gd name="csX690" fmla="*/ 4266341 w 4916210"/>
                <a:gd name="csY690" fmla="*/ 2671645 h 2840026"/>
                <a:gd name="csX691" fmla="*/ 4272530 w 4916210"/>
                <a:gd name="csY691" fmla="*/ 2673248 h 2840026"/>
                <a:gd name="csX692" fmla="*/ 4278720 w 4916210"/>
                <a:gd name="csY692" fmla="*/ 2674852 h 2840026"/>
                <a:gd name="csX693" fmla="*/ 4284908 w 4916210"/>
                <a:gd name="csY693" fmla="*/ 2676456 h 2840026"/>
                <a:gd name="csX694" fmla="*/ 4291098 w 4916210"/>
                <a:gd name="csY694" fmla="*/ 2678060 h 2840026"/>
                <a:gd name="csX695" fmla="*/ 4297287 w 4916210"/>
                <a:gd name="csY695" fmla="*/ 2679663 h 2840026"/>
                <a:gd name="csX696" fmla="*/ 4303477 w 4916210"/>
                <a:gd name="csY696" fmla="*/ 2681267 h 2840026"/>
                <a:gd name="csX697" fmla="*/ 4309665 w 4916210"/>
                <a:gd name="csY697" fmla="*/ 2682871 h 2840026"/>
                <a:gd name="csX698" fmla="*/ 4315855 w 4916210"/>
                <a:gd name="csY698" fmla="*/ 2684475 h 2840026"/>
                <a:gd name="csX699" fmla="*/ 4322044 w 4916210"/>
                <a:gd name="csY699" fmla="*/ 2686078 h 2840026"/>
                <a:gd name="csX700" fmla="*/ 4328234 w 4916210"/>
                <a:gd name="csY700" fmla="*/ 2687681 h 2840026"/>
                <a:gd name="csX701" fmla="*/ 4334422 w 4916210"/>
                <a:gd name="csY701" fmla="*/ 2689285 h 2840026"/>
                <a:gd name="csX702" fmla="*/ 4340612 w 4916210"/>
                <a:gd name="csY702" fmla="*/ 2690889 h 2840026"/>
                <a:gd name="csX703" fmla="*/ 4346801 w 4916210"/>
                <a:gd name="csY703" fmla="*/ 2692492 h 2840026"/>
                <a:gd name="csX704" fmla="*/ 4352990 w 4916210"/>
                <a:gd name="csY704" fmla="*/ 2694096 h 2840026"/>
                <a:gd name="csX705" fmla="*/ 4359179 w 4916210"/>
                <a:gd name="csY705" fmla="*/ 2695700 h 2840026"/>
                <a:gd name="csX706" fmla="*/ 4365369 w 4916210"/>
                <a:gd name="csY706" fmla="*/ 2697303 h 2840026"/>
                <a:gd name="csX707" fmla="*/ 4371558 w 4916210"/>
                <a:gd name="csY707" fmla="*/ 2698906 h 2840026"/>
                <a:gd name="csX708" fmla="*/ 4377747 w 4916210"/>
                <a:gd name="csY708" fmla="*/ 2700510 h 2840026"/>
                <a:gd name="csX709" fmla="*/ 4383936 w 4916210"/>
                <a:gd name="csY709" fmla="*/ 2702114 h 2840026"/>
                <a:gd name="csX710" fmla="*/ 4390126 w 4916210"/>
                <a:gd name="csY710" fmla="*/ 2703718 h 2840026"/>
                <a:gd name="csX711" fmla="*/ 4396315 w 4916210"/>
                <a:gd name="csY711" fmla="*/ 2705321 h 2840026"/>
                <a:gd name="csX712" fmla="*/ 4402504 w 4916210"/>
                <a:gd name="csY712" fmla="*/ 2706925 h 2840026"/>
                <a:gd name="csX713" fmla="*/ 4408693 w 4916210"/>
                <a:gd name="csY713" fmla="*/ 2708529 h 2840026"/>
                <a:gd name="csX714" fmla="*/ 4414883 w 4916210"/>
                <a:gd name="csY714" fmla="*/ 2710133 h 2840026"/>
                <a:gd name="csX715" fmla="*/ 4421072 w 4916210"/>
                <a:gd name="csY715" fmla="*/ 2711736 h 2840026"/>
                <a:gd name="csX716" fmla="*/ 4427261 w 4916210"/>
                <a:gd name="csY716" fmla="*/ 2713339 h 2840026"/>
                <a:gd name="csX717" fmla="*/ 4433451 w 4916210"/>
                <a:gd name="csY717" fmla="*/ 2714943 h 2840026"/>
                <a:gd name="csX718" fmla="*/ 4439640 w 4916210"/>
                <a:gd name="csY718" fmla="*/ 2716547 h 2840026"/>
                <a:gd name="csX719" fmla="*/ 4445829 w 4916210"/>
                <a:gd name="csY719" fmla="*/ 2718150 h 2840026"/>
                <a:gd name="csX720" fmla="*/ 4452018 w 4916210"/>
                <a:gd name="csY720" fmla="*/ 2719754 h 2840026"/>
                <a:gd name="csX721" fmla="*/ 4458208 w 4916210"/>
                <a:gd name="csY721" fmla="*/ 2721358 h 2840026"/>
                <a:gd name="csX722" fmla="*/ 4464397 w 4916210"/>
                <a:gd name="csY722" fmla="*/ 2722961 h 2840026"/>
                <a:gd name="csX723" fmla="*/ 4470586 w 4916210"/>
                <a:gd name="csY723" fmla="*/ 2724565 h 2840026"/>
                <a:gd name="csX724" fmla="*/ 4476775 w 4916210"/>
                <a:gd name="csY724" fmla="*/ 2726169 h 2840026"/>
                <a:gd name="csX725" fmla="*/ 4482965 w 4916210"/>
                <a:gd name="csY725" fmla="*/ 2727772 h 2840026"/>
                <a:gd name="csX726" fmla="*/ 4489153 w 4916210"/>
                <a:gd name="csY726" fmla="*/ 2729376 h 2840026"/>
                <a:gd name="csX727" fmla="*/ 4495343 w 4916210"/>
                <a:gd name="csY727" fmla="*/ 2730980 h 2840026"/>
                <a:gd name="csX728" fmla="*/ 4501532 w 4916210"/>
                <a:gd name="csY728" fmla="*/ 2732583 h 2840026"/>
                <a:gd name="csX729" fmla="*/ 4507722 w 4916210"/>
                <a:gd name="csY729" fmla="*/ 2734187 h 2840026"/>
                <a:gd name="csX730" fmla="*/ 4513910 w 4916210"/>
                <a:gd name="csY730" fmla="*/ 2735791 h 2840026"/>
                <a:gd name="csX731" fmla="*/ 4520100 w 4916210"/>
                <a:gd name="csY731" fmla="*/ 2737395 h 2840026"/>
                <a:gd name="csX732" fmla="*/ 4526289 w 4916210"/>
                <a:gd name="csY732" fmla="*/ 2738998 h 2840026"/>
                <a:gd name="csX733" fmla="*/ 4532479 w 4916210"/>
                <a:gd name="csY733" fmla="*/ 2740601 h 2840026"/>
                <a:gd name="csX734" fmla="*/ 4538667 w 4916210"/>
                <a:gd name="csY734" fmla="*/ 2742205 h 2840026"/>
                <a:gd name="csX735" fmla="*/ 4544857 w 4916210"/>
                <a:gd name="csY735" fmla="*/ 2743809 h 2840026"/>
                <a:gd name="csX736" fmla="*/ 4551046 w 4916210"/>
                <a:gd name="csY736" fmla="*/ 2745412 h 2840026"/>
                <a:gd name="csX737" fmla="*/ 4557235 w 4916210"/>
                <a:gd name="csY737" fmla="*/ 2747016 h 2840026"/>
                <a:gd name="csX738" fmla="*/ 4563424 w 4916210"/>
                <a:gd name="csY738" fmla="*/ 2748620 h 2840026"/>
                <a:gd name="csX739" fmla="*/ 4569614 w 4916210"/>
                <a:gd name="csY739" fmla="*/ 2750223 h 2840026"/>
                <a:gd name="csX740" fmla="*/ 4575803 w 4916210"/>
                <a:gd name="csY740" fmla="*/ 2751827 h 2840026"/>
                <a:gd name="csX741" fmla="*/ 4581992 w 4916210"/>
                <a:gd name="csY741" fmla="*/ 2753431 h 2840026"/>
                <a:gd name="csX742" fmla="*/ 4588181 w 4916210"/>
                <a:gd name="csY742" fmla="*/ 2755034 h 2840026"/>
                <a:gd name="csX743" fmla="*/ 4594371 w 4916210"/>
                <a:gd name="csY743" fmla="*/ 2756638 h 2840026"/>
                <a:gd name="csX744" fmla="*/ 4600560 w 4916210"/>
                <a:gd name="csY744" fmla="*/ 2758241 h 2840026"/>
                <a:gd name="csX745" fmla="*/ 4606749 w 4916210"/>
                <a:gd name="csY745" fmla="*/ 2759845 h 2840026"/>
                <a:gd name="csX746" fmla="*/ 4612938 w 4916210"/>
                <a:gd name="csY746" fmla="*/ 2761449 h 2840026"/>
                <a:gd name="csX747" fmla="*/ 4619128 w 4916210"/>
                <a:gd name="csY747" fmla="*/ 2763053 h 2840026"/>
                <a:gd name="csX748" fmla="*/ 4625317 w 4916210"/>
                <a:gd name="csY748" fmla="*/ 2764656 h 2840026"/>
                <a:gd name="csX749" fmla="*/ 4631506 w 4916210"/>
                <a:gd name="csY749" fmla="*/ 2766259 h 2840026"/>
                <a:gd name="csX750" fmla="*/ 4637695 w 4916210"/>
                <a:gd name="csY750" fmla="*/ 2767863 h 2840026"/>
                <a:gd name="csX751" fmla="*/ 4643885 w 4916210"/>
                <a:gd name="csY751" fmla="*/ 2769467 h 2840026"/>
                <a:gd name="csX752" fmla="*/ 4650074 w 4916210"/>
                <a:gd name="csY752" fmla="*/ 2771071 h 2840026"/>
                <a:gd name="csX753" fmla="*/ 4656263 w 4916210"/>
                <a:gd name="csY753" fmla="*/ 2772674 h 2840026"/>
                <a:gd name="csX754" fmla="*/ 4662452 w 4916210"/>
                <a:gd name="csY754" fmla="*/ 2774278 h 2840026"/>
                <a:gd name="csX755" fmla="*/ 4668641 w 4916210"/>
                <a:gd name="csY755" fmla="*/ 2775881 h 2840026"/>
                <a:gd name="csX756" fmla="*/ 4674831 w 4916210"/>
                <a:gd name="csY756" fmla="*/ 2777485 h 2840026"/>
                <a:gd name="csX757" fmla="*/ 4681020 w 4916210"/>
                <a:gd name="csY757" fmla="*/ 2779089 h 2840026"/>
                <a:gd name="csX758" fmla="*/ 4687210 w 4916210"/>
                <a:gd name="csY758" fmla="*/ 2780692 h 2840026"/>
                <a:gd name="csX759" fmla="*/ 4693398 w 4916210"/>
                <a:gd name="csY759" fmla="*/ 2782296 h 2840026"/>
                <a:gd name="csX760" fmla="*/ 4699588 w 4916210"/>
                <a:gd name="csY760" fmla="*/ 2783900 h 2840026"/>
                <a:gd name="csX761" fmla="*/ 4705777 w 4916210"/>
                <a:gd name="csY761" fmla="*/ 2785503 h 2840026"/>
                <a:gd name="csX762" fmla="*/ 4711967 w 4916210"/>
                <a:gd name="csY762" fmla="*/ 2787107 h 2840026"/>
                <a:gd name="csX763" fmla="*/ 4718155 w 4916210"/>
                <a:gd name="csY763" fmla="*/ 2788711 h 2840026"/>
                <a:gd name="csX764" fmla="*/ 4724345 w 4916210"/>
                <a:gd name="csY764" fmla="*/ 2790314 h 2840026"/>
                <a:gd name="csX765" fmla="*/ 4730534 w 4916210"/>
                <a:gd name="csY765" fmla="*/ 2791918 h 2840026"/>
                <a:gd name="csX766" fmla="*/ 4736724 w 4916210"/>
                <a:gd name="csY766" fmla="*/ 2793521 h 2840026"/>
                <a:gd name="csX767" fmla="*/ 4742912 w 4916210"/>
                <a:gd name="csY767" fmla="*/ 2795125 h 2840026"/>
                <a:gd name="csX768" fmla="*/ 4749102 w 4916210"/>
                <a:gd name="csY768" fmla="*/ 2796729 h 2840026"/>
                <a:gd name="csX769" fmla="*/ 4755291 w 4916210"/>
                <a:gd name="csY769" fmla="*/ 2798332 h 2840026"/>
                <a:gd name="csX770" fmla="*/ 4761480 w 4916210"/>
                <a:gd name="csY770" fmla="*/ 2799936 h 2840026"/>
                <a:gd name="csX771" fmla="*/ 4767669 w 4916210"/>
                <a:gd name="csY771" fmla="*/ 2801540 h 2840026"/>
                <a:gd name="csX772" fmla="*/ 4773859 w 4916210"/>
                <a:gd name="csY772" fmla="*/ 2803143 h 2840026"/>
                <a:gd name="csX773" fmla="*/ 4780048 w 4916210"/>
                <a:gd name="csY773" fmla="*/ 2804747 h 2840026"/>
                <a:gd name="csX774" fmla="*/ 4786237 w 4916210"/>
                <a:gd name="csY774" fmla="*/ 2806351 h 2840026"/>
                <a:gd name="csX775" fmla="*/ 4792426 w 4916210"/>
                <a:gd name="csY775" fmla="*/ 2807955 h 2840026"/>
                <a:gd name="csX776" fmla="*/ 4798616 w 4916210"/>
                <a:gd name="csY776" fmla="*/ 2809558 h 2840026"/>
                <a:gd name="csX777" fmla="*/ 4804805 w 4916210"/>
                <a:gd name="csY777" fmla="*/ 2811161 h 2840026"/>
                <a:gd name="csX778" fmla="*/ 4810994 w 4916210"/>
                <a:gd name="csY778" fmla="*/ 2812765 h 2840026"/>
                <a:gd name="csX779" fmla="*/ 4817183 w 4916210"/>
                <a:gd name="csY779" fmla="*/ 2814369 h 2840026"/>
                <a:gd name="csX780" fmla="*/ 4823373 w 4916210"/>
                <a:gd name="csY780" fmla="*/ 2815973 h 2840026"/>
                <a:gd name="csX781" fmla="*/ 4829562 w 4916210"/>
                <a:gd name="csY781" fmla="*/ 2817576 h 2840026"/>
                <a:gd name="csX782" fmla="*/ 4835751 w 4916210"/>
                <a:gd name="csY782" fmla="*/ 2819179 h 2840026"/>
                <a:gd name="csX783" fmla="*/ 4841940 w 4916210"/>
                <a:gd name="csY783" fmla="*/ 2820783 h 2840026"/>
                <a:gd name="csX784" fmla="*/ 4848129 w 4916210"/>
                <a:gd name="csY784" fmla="*/ 2822387 h 2840026"/>
                <a:gd name="csX785" fmla="*/ 4854319 w 4916210"/>
                <a:gd name="csY785" fmla="*/ 2823991 h 2840026"/>
                <a:gd name="csX786" fmla="*/ 4860508 w 4916210"/>
                <a:gd name="csY786" fmla="*/ 2825594 h 2840026"/>
                <a:gd name="csX787" fmla="*/ 4866697 w 4916210"/>
                <a:gd name="csY787" fmla="*/ 2827198 h 2840026"/>
                <a:gd name="csX788" fmla="*/ 4872886 w 4916210"/>
                <a:gd name="csY788" fmla="*/ 2828802 h 2840026"/>
                <a:gd name="csX789" fmla="*/ 4879075 w 4916210"/>
                <a:gd name="csY789" fmla="*/ 2830405 h 2840026"/>
                <a:gd name="csX790" fmla="*/ 4885265 w 4916210"/>
                <a:gd name="csY790" fmla="*/ 2832009 h 2840026"/>
                <a:gd name="csX791" fmla="*/ 4891454 w 4916210"/>
                <a:gd name="csY791" fmla="*/ 2833612 h 2840026"/>
                <a:gd name="csX792" fmla="*/ 4897643 w 4916210"/>
                <a:gd name="csY792" fmla="*/ 2835216 h 2840026"/>
                <a:gd name="csX793" fmla="*/ 4903832 w 4916210"/>
                <a:gd name="csY793" fmla="*/ 2836819 h 2840026"/>
                <a:gd name="csX794" fmla="*/ 4910022 w 4916210"/>
                <a:gd name="csY794" fmla="*/ 2838423 h 2840026"/>
                <a:gd name="csX795" fmla="*/ 4916211 w 4916210"/>
                <a:gd name="csY795" fmla="*/ 2840027 h 28400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</a:cxnLst>
              <a:rect l="l" t="t" r="r" b="b"/>
              <a:pathLst>
                <a:path w="4916210" h="2840026">
                  <a:moveTo>
                    <a:pt x="0" y="0"/>
                  </a:moveTo>
                  <a:lnTo>
                    <a:pt x="1954" y="1706"/>
                  </a:lnTo>
                  <a:lnTo>
                    <a:pt x="8142" y="7110"/>
                  </a:lnTo>
                  <a:lnTo>
                    <a:pt x="14332" y="12514"/>
                  </a:lnTo>
                  <a:lnTo>
                    <a:pt x="20521" y="17918"/>
                  </a:lnTo>
                  <a:lnTo>
                    <a:pt x="26710" y="23323"/>
                  </a:lnTo>
                  <a:lnTo>
                    <a:pt x="32900" y="28728"/>
                  </a:lnTo>
                  <a:lnTo>
                    <a:pt x="39089" y="34132"/>
                  </a:lnTo>
                  <a:lnTo>
                    <a:pt x="45278" y="39536"/>
                  </a:lnTo>
                  <a:lnTo>
                    <a:pt x="51468" y="44941"/>
                  </a:lnTo>
                  <a:lnTo>
                    <a:pt x="57657" y="50345"/>
                  </a:lnTo>
                  <a:lnTo>
                    <a:pt x="63846" y="55750"/>
                  </a:lnTo>
                  <a:lnTo>
                    <a:pt x="70035" y="61154"/>
                  </a:lnTo>
                  <a:lnTo>
                    <a:pt x="76224" y="66558"/>
                  </a:lnTo>
                  <a:lnTo>
                    <a:pt x="82413" y="71963"/>
                  </a:lnTo>
                  <a:lnTo>
                    <a:pt x="88603" y="77367"/>
                  </a:lnTo>
                  <a:lnTo>
                    <a:pt x="94792" y="82771"/>
                  </a:lnTo>
                  <a:lnTo>
                    <a:pt x="100981" y="88175"/>
                  </a:lnTo>
                  <a:lnTo>
                    <a:pt x="107171" y="93580"/>
                  </a:lnTo>
                  <a:lnTo>
                    <a:pt x="113360" y="98984"/>
                  </a:lnTo>
                  <a:lnTo>
                    <a:pt x="119549" y="104389"/>
                  </a:lnTo>
                  <a:lnTo>
                    <a:pt x="125738" y="109793"/>
                  </a:lnTo>
                  <a:lnTo>
                    <a:pt x="131927" y="115197"/>
                  </a:lnTo>
                  <a:lnTo>
                    <a:pt x="138117" y="120602"/>
                  </a:lnTo>
                  <a:lnTo>
                    <a:pt x="144306" y="126006"/>
                  </a:lnTo>
                  <a:lnTo>
                    <a:pt x="150495" y="131411"/>
                  </a:lnTo>
                  <a:lnTo>
                    <a:pt x="156684" y="136815"/>
                  </a:lnTo>
                  <a:lnTo>
                    <a:pt x="162874" y="142219"/>
                  </a:lnTo>
                  <a:lnTo>
                    <a:pt x="169063" y="147624"/>
                  </a:lnTo>
                  <a:lnTo>
                    <a:pt x="175252" y="153028"/>
                  </a:lnTo>
                  <a:lnTo>
                    <a:pt x="181442" y="158432"/>
                  </a:lnTo>
                  <a:lnTo>
                    <a:pt x="187630" y="163837"/>
                  </a:lnTo>
                  <a:lnTo>
                    <a:pt x="193820" y="169241"/>
                  </a:lnTo>
                  <a:lnTo>
                    <a:pt x="200009" y="174645"/>
                  </a:lnTo>
                  <a:lnTo>
                    <a:pt x="206198" y="180050"/>
                  </a:lnTo>
                  <a:lnTo>
                    <a:pt x="212388" y="185454"/>
                  </a:lnTo>
                  <a:lnTo>
                    <a:pt x="218577" y="190858"/>
                  </a:lnTo>
                  <a:lnTo>
                    <a:pt x="224766" y="196263"/>
                  </a:lnTo>
                  <a:lnTo>
                    <a:pt x="230955" y="201667"/>
                  </a:lnTo>
                  <a:lnTo>
                    <a:pt x="237145" y="207072"/>
                  </a:lnTo>
                  <a:lnTo>
                    <a:pt x="243334" y="212476"/>
                  </a:lnTo>
                  <a:lnTo>
                    <a:pt x="249523" y="217880"/>
                  </a:lnTo>
                  <a:lnTo>
                    <a:pt x="255712" y="223285"/>
                  </a:lnTo>
                  <a:lnTo>
                    <a:pt x="261901" y="228689"/>
                  </a:lnTo>
                  <a:lnTo>
                    <a:pt x="268091" y="234094"/>
                  </a:lnTo>
                  <a:lnTo>
                    <a:pt x="274280" y="239498"/>
                  </a:lnTo>
                  <a:lnTo>
                    <a:pt x="280469" y="244902"/>
                  </a:lnTo>
                  <a:lnTo>
                    <a:pt x="286659" y="250306"/>
                  </a:lnTo>
                  <a:lnTo>
                    <a:pt x="292848" y="255711"/>
                  </a:lnTo>
                  <a:lnTo>
                    <a:pt x="299037" y="261115"/>
                  </a:lnTo>
                  <a:lnTo>
                    <a:pt x="305226" y="266519"/>
                  </a:lnTo>
                  <a:lnTo>
                    <a:pt x="311415" y="271924"/>
                  </a:lnTo>
                  <a:lnTo>
                    <a:pt x="317605" y="277328"/>
                  </a:lnTo>
                  <a:lnTo>
                    <a:pt x="323794" y="282733"/>
                  </a:lnTo>
                  <a:lnTo>
                    <a:pt x="329983" y="288137"/>
                  </a:lnTo>
                  <a:lnTo>
                    <a:pt x="336172" y="293542"/>
                  </a:lnTo>
                  <a:lnTo>
                    <a:pt x="342362" y="298946"/>
                  </a:lnTo>
                  <a:lnTo>
                    <a:pt x="348551" y="304350"/>
                  </a:lnTo>
                  <a:lnTo>
                    <a:pt x="354740" y="309755"/>
                  </a:lnTo>
                  <a:lnTo>
                    <a:pt x="360930" y="315159"/>
                  </a:lnTo>
                  <a:lnTo>
                    <a:pt x="367119" y="320563"/>
                  </a:lnTo>
                  <a:lnTo>
                    <a:pt x="373308" y="325968"/>
                  </a:lnTo>
                  <a:lnTo>
                    <a:pt x="379497" y="331372"/>
                  </a:lnTo>
                  <a:lnTo>
                    <a:pt x="385686" y="336776"/>
                  </a:lnTo>
                  <a:lnTo>
                    <a:pt x="391876" y="342181"/>
                  </a:lnTo>
                  <a:lnTo>
                    <a:pt x="398065" y="347585"/>
                  </a:lnTo>
                  <a:lnTo>
                    <a:pt x="404254" y="352989"/>
                  </a:lnTo>
                  <a:lnTo>
                    <a:pt x="410443" y="358394"/>
                  </a:lnTo>
                  <a:lnTo>
                    <a:pt x="416633" y="363798"/>
                  </a:lnTo>
                  <a:lnTo>
                    <a:pt x="422822" y="369203"/>
                  </a:lnTo>
                  <a:lnTo>
                    <a:pt x="429011" y="374607"/>
                  </a:lnTo>
                  <a:lnTo>
                    <a:pt x="435201" y="380011"/>
                  </a:lnTo>
                  <a:lnTo>
                    <a:pt x="441389" y="385416"/>
                  </a:lnTo>
                  <a:lnTo>
                    <a:pt x="447579" y="390820"/>
                  </a:lnTo>
                  <a:lnTo>
                    <a:pt x="453768" y="396224"/>
                  </a:lnTo>
                  <a:lnTo>
                    <a:pt x="459957" y="401629"/>
                  </a:lnTo>
                  <a:lnTo>
                    <a:pt x="466146" y="407033"/>
                  </a:lnTo>
                  <a:lnTo>
                    <a:pt x="472336" y="412437"/>
                  </a:lnTo>
                  <a:lnTo>
                    <a:pt x="478525" y="417842"/>
                  </a:lnTo>
                  <a:lnTo>
                    <a:pt x="484714" y="423246"/>
                  </a:lnTo>
                  <a:lnTo>
                    <a:pt x="490903" y="428650"/>
                  </a:lnTo>
                  <a:lnTo>
                    <a:pt x="497093" y="434055"/>
                  </a:lnTo>
                  <a:lnTo>
                    <a:pt x="503282" y="439459"/>
                  </a:lnTo>
                  <a:lnTo>
                    <a:pt x="509471" y="444864"/>
                  </a:lnTo>
                  <a:lnTo>
                    <a:pt x="515660" y="450268"/>
                  </a:lnTo>
                  <a:lnTo>
                    <a:pt x="521850" y="455672"/>
                  </a:lnTo>
                  <a:lnTo>
                    <a:pt x="528039" y="461077"/>
                  </a:lnTo>
                  <a:lnTo>
                    <a:pt x="534228" y="466481"/>
                  </a:lnTo>
                  <a:lnTo>
                    <a:pt x="540418" y="471886"/>
                  </a:lnTo>
                  <a:lnTo>
                    <a:pt x="546607" y="477290"/>
                  </a:lnTo>
                  <a:lnTo>
                    <a:pt x="552796" y="482694"/>
                  </a:lnTo>
                  <a:lnTo>
                    <a:pt x="558985" y="488099"/>
                  </a:lnTo>
                  <a:lnTo>
                    <a:pt x="565174" y="493503"/>
                  </a:lnTo>
                  <a:lnTo>
                    <a:pt x="571363" y="498907"/>
                  </a:lnTo>
                  <a:lnTo>
                    <a:pt x="577553" y="504311"/>
                  </a:lnTo>
                  <a:lnTo>
                    <a:pt x="583742" y="509716"/>
                  </a:lnTo>
                  <a:lnTo>
                    <a:pt x="589931" y="515120"/>
                  </a:lnTo>
                  <a:lnTo>
                    <a:pt x="596121" y="520525"/>
                  </a:lnTo>
                  <a:lnTo>
                    <a:pt x="602310" y="525929"/>
                  </a:lnTo>
                  <a:lnTo>
                    <a:pt x="608499" y="531333"/>
                  </a:lnTo>
                  <a:lnTo>
                    <a:pt x="614689" y="536738"/>
                  </a:lnTo>
                  <a:lnTo>
                    <a:pt x="620877" y="542143"/>
                  </a:lnTo>
                  <a:lnTo>
                    <a:pt x="627067" y="547547"/>
                  </a:lnTo>
                  <a:lnTo>
                    <a:pt x="633256" y="552951"/>
                  </a:lnTo>
                  <a:lnTo>
                    <a:pt x="639445" y="558355"/>
                  </a:lnTo>
                  <a:lnTo>
                    <a:pt x="645634" y="563760"/>
                  </a:lnTo>
                  <a:lnTo>
                    <a:pt x="651824" y="569164"/>
                  </a:lnTo>
                  <a:lnTo>
                    <a:pt x="658013" y="574568"/>
                  </a:lnTo>
                  <a:lnTo>
                    <a:pt x="664202" y="579973"/>
                  </a:lnTo>
                  <a:lnTo>
                    <a:pt x="670392" y="585377"/>
                  </a:lnTo>
                  <a:lnTo>
                    <a:pt x="676581" y="590781"/>
                  </a:lnTo>
                  <a:lnTo>
                    <a:pt x="682770" y="596186"/>
                  </a:lnTo>
                  <a:lnTo>
                    <a:pt x="688959" y="601590"/>
                  </a:lnTo>
                  <a:lnTo>
                    <a:pt x="695148" y="606994"/>
                  </a:lnTo>
                  <a:lnTo>
                    <a:pt x="701338" y="612399"/>
                  </a:lnTo>
                  <a:lnTo>
                    <a:pt x="707527" y="617804"/>
                  </a:lnTo>
                  <a:lnTo>
                    <a:pt x="713716" y="623208"/>
                  </a:lnTo>
                  <a:lnTo>
                    <a:pt x="719905" y="628758"/>
                  </a:lnTo>
                  <a:lnTo>
                    <a:pt x="726095" y="634369"/>
                  </a:lnTo>
                  <a:lnTo>
                    <a:pt x="732284" y="639980"/>
                  </a:lnTo>
                  <a:lnTo>
                    <a:pt x="738473" y="645591"/>
                  </a:lnTo>
                  <a:lnTo>
                    <a:pt x="744662" y="651201"/>
                  </a:lnTo>
                  <a:lnTo>
                    <a:pt x="750851" y="656812"/>
                  </a:lnTo>
                  <a:lnTo>
                    <a:pt x="757041" y="662422"/>
                  </a:lnTo>
                  <a:lnTo>
                    <a:pt x="763230" y="668033"/>
                  </a:lnTo>
                  <a:lnTo>
                    <a:pt x="769419" y="673644"/>
                  </a:lnTo>
                  <a:lnTo>
                    <a:pt x="775609" y="679255"/>
                  </a:lnTo>
                  <a:lnTo>
                    <a:pt x="781798" y="684865"/>
                  </a:lnTo>
                  <a:lnTo>
                    <a:pt x="787987" y="690476"/>
                  </a:lnTo>
                  <a:lnTo>
                    <a:pt x="794176" y="696087"/>
                  </a:lnTo>
                  <a:lnTo>
                    <a:pt x="800366" y="701697"/>
                  </a:lnTo>
                  <a:lnTo>
                    <a:pt x="806555" y="707308"/>
                  </a:lnTo>
                  <a:lnTo>
                    <a:pt x="812744" y="712919"/>
                  </a:lnTo>
                  <a:lnTo>
                    <a:pt x="818933" y="718529"/>
                  </a:lnTo>
                  <a:lnTo>
                    <a:pt x="825122" y="724140"/>
                  </a:lnTo>
                  <a:lnTo>
                    <a:pt x="831312" y="729751"/>
                  </a:lnTo>
                  <a:lnTo>
                    <a:pt x="837501" y="735362"/>
                  </a:lnTo>
                  <a:lnTo>
                    <a:pt x="843690" y="740972"/>
                  </a:lnTo>
                  <a:lnTo>
                    <a:pt x="849880" y="746583"/>
                  </a:lnTo>
                  <a:lnTo>
                    <a:pt x="856069" y="752194"/>
                  </a:lnTo>
                  <a:lnTo>
                    <a:pt x="862258" y="757804"/>
                  </a:lnTo>
                  <a:lnTo>
                    <a:pt x="868448" y="763415"/>
                  </a:lnTo>
                  <a:lnTo>
                    <a:pt x="874636" y="769025"/>
                  </a:lnTo>
                  <a:lnTo>
                    <a:pt x="880826" y="774636"/>
                  </a:lnTo>
                  <a:lnTo>
                    <a:pt x="887015" y="780247"/>
                  </a:lnTo>
                  <a:lnTo>
                    <a:pt x="893204" y="785858"/>
                  </a:lnTo>
                  <a:lnTo>
                    <a:pt x="899393" y="791468"/>
                  </a:lnTo>
                  <a:lnTo>
                    <a:pt x="905583" y="797079"/>
                  </a:lnTo>
                  <a:lnTo>
                    <a:pt x="911772" y="802690"/>
                  </a:lnTo>
                  <a:lnTo>
                    <a:pt x="917961" y="808301"/>
                  </a:lnTo>
                  <a:lnTo>
                    <a:pt x="924151" y="813911"/>
                  </a:lnTo>
                  <a:lnTo>
                    <a:pt x="930340" y="819522"/>
                  </a:lnTo>
                  <a:lnTo>
                    <a:pt x="936529" y="825132"/>
                  </a:lnTo>
                  <a:lnTo>
                    <a:pt x="942718" y="830743"/>
                  </a:lnTo>
                  <a:lnTo>
                    <a:pt x="948907" y="836354"/>
                  </a:lnTo>
                  <a:lnTo>
                    <a:pt x="955096" y="841964"/>
                  </a:lnTo>
                  <a:lnTo>
                    <a:pt x="961286" y="847575"/>
                  </a:lnTo>
                  <a:lnTo>
                    <a:pt x="967475" y="853186"/>
                  </a:lnTo>
                  <a:lnTo>
                    <a:pt x="973664" y="858797"/>
                  </a:lnTo>
                  <a:lnTo>
                    <a:pt x="979854" y="864407"/>
                  </a:lnTo>
                  <a:lnTo>
                    <a:pt x="986043" y="870018"/>
                  </a:lnTo>
                  <a:lnTo>
                    <a:pt x="992232" y="875629"/>
                  </a:lnTo>
                  <a:lnTo>
                    <a:pt x="998421" y="881239"/>
                  </a:lnTo>
                  <a:lnTo>
                    <a:pt x="1004610" y="886850"/>
                  </a:lnTo>
                  <a:lnTo>
                    <a:pt x="1010800" y="892460"/>
                  </a:lnTo>
                  <a:lnTo>
                    <a:pt x="1016989" y="898072"/>
                  </a:lnTo>
                  <a:lnTo>
                    <a:pt x="1023178" y="903682"/>
                  </a:lnTo>
                  <a:lnTo>
                    <a:pt x="1029368" y="909293"/>
                  </a:lnTo>
                  <a:lnTo>
                    <a:pt x="1035557" y="914904"/>
                  </a:lnTo>
                  <a:lnTo>
                    <a:pt x="1041746" y="920514"/>
                  </a:lnTo>
                  <a:lnTo>
                    <a:pt x="1047935" y="926125"/>
                  </a:lnTo>
                  <a:lnTo>
                    <a:pt x="1054125" y="931735"/>
                  </a:lnTo>
                  <a:lnTo>
                    <a:pt x="1060314" y="937346"/>
                  </a:lnTo>
                  <a:lnTo>
                    <a:pt x="1066503" y="942957"/>
                  </a:lnTo>
                  <a:lnTo>
                    <a:pt x="1072692" y="948568"/>
                  </a:lnTo>
                  <a:lnTo>
                    <a:pt x="1078881" y="954179"/>
                  </a:lnTo>
                  <a:lnTo>
                    <a:pt x="1085071" y="959789"/>
                  </a:lnTo>
                  <a:lnTo>
                    <a:pt x="1091260" y="965400"/>
                  </a:lnTo>
                  <a:lnTo>
                    <a:pt x="1097449" y="971010"/>
                  </a:lnTo>
                  <a:lnTo>
                    <a:pt x="1103639" y="976621"/>
                  </a:lnTo>
                  <a:lnTo>
                    <a:pt x="1109827" y="982232"/>
                  </a:lnTo>
                  <a:lnTo>
                    <a:pt x="1116017" y="987842"/>
                  </a:lnTo>
                  <a:lnTo>
                    <a:pt x="1122206" y="993453"/>
                  </a:lnTo>
                  <a:lnTo>
                    <a:pt x="1128395" y="999064"/>
                  </a:lnTo>
                  <a:lnTo>
                    <a:pt x="1134585" y="1004675"/>
                  </a:lnTo>
                  <a:lnTo>
                    <a:pt x="1140774" y="1010285"/>
                  </a:lnTo>
                  <a:lnTo>
                    <a:pt x="1146963" y="1015896"/>
                  </a:lnTo>
                  <a:lnTo>
                    <a:pt x="1153152" y="1021507"/>
                  </a:lnTo>
                  <a:lnTo>
                    <a:pt x="1159342" y="1027117"/>
                  </a:lnTo>
                  <a:lnTo>
                    <a:pt x="1165531" y="1032728"/>
                  </a:lnTo>
                  <a:lnTo>
                    <a:pt x="1171720" y="1038339"/>
                  </a:lnTo>
                  <a:lnTo>
                    <a:pt x="1177910" y="1043949"/>
                  </a:lnTo>
                  <a:lnTo>
                    <a:pt x="1184099" y="1049560"/>
                  </a:lnTo>
                  <a:lnTo>
                    <a:pt x="1190288" y="1055171"/>
                  </a:lnTo>
                  <a:lnTo>
                    <a:pt x="1196477" y="1060782"/>
                  </a:lnTo>
                  <a:lnTo>
                    <a:pt x="1202666" y="1066392"/>
                  </a:lnTo>
                  <a:lnTo>
                    <a:pt x="1208855" y="1072003"/>
                  </a:lnTo>
                  <a:lnTo>
                    <a:pt x="1215045" y="1077614"/>
                  </a:lnTo>
                  <a:lnTo>
                    <a:pt x="1221234" y="1083224"/>
                  </a:lnTo>
                  <a:lnTo>
                    <a:pt x="1227423" y="1088835"/>
                  </a:lnTo>
                  <a:lnTo>
                    <a:pt x="1233612" y="1094446"/>
                  </a:lnTo>
                  <a:lnTo>
                    <a:pt x="1239801" y="1100056"/>
                  </a:lnTo>
                  <a:lnTo>
                    <a:pt x="1245991" y="1105667"/>
                  </a:lnTo>
                  <a:lnTo>
                    <a:pt x="1252180" y="1111278"/>
                  </a:lnTo>
                  <a:lnTo>
                    <a:pt x="1258369" y="1116889"/>
                  </a:lnTo>
                  <a:lnTo>
                    <a:pt x="1264559" y="1122499"/>
                  </a:lnTo>
                  <a:lnTo>
                    <a:pt x="1270748" y="1128110"/>
                  </a:lnTo>
                  <a:lnTo>
                    <a:pt x="1276937" y="1133721"/>
                  </a:lnTo>
                  <a:lnTo>
                    <a:pt x="1283127" y="1139331"/>
                  </a:lnTo>
                  <a:lnTo>
                    <a:pt x="1289316" y="1144942"/>
                  </a:lnTo>
                  <a:lnTo>
                    <a:pt x="1295505" y="1150552"/>
                  </a:lnTo>
                  <a:lnTo>
                    <a:pt x="1301694" y="1156164"/>
                  </a:lnTo>
                  <a:lnTo>
                    <a:pt x="1307883" y="1161774"/>
                  </a:lnTo>
                  <a:lnTo>
                    <a:pt x="1314072" y="1167385"/>
                  </a:lnTo>
                  <a:lnTo>
                    <a:pt x="1320262" y="1172995"/>
                  </a:lnTo>
                  <a:lnTo>
                    <a:pt x="1326451" y="1178606"/>
                  </a:lnTo>
                  <a:lnTo>
                    <a:pt x="1332640" y="1184217"/>
                  </a:lnTo>
                  <a:lnTo>
                    <a:pt x="1338830" y="1189827"/>
                  </a:lnTo>
                  <a:lnTo>
                    <a:pt x="1345019" y="1195438"/>
                  </a:lnTo>
                  <a:lnTo>
                    <a:pt x="1351208" y="1201049"/>
                  </a:lnTo>
                  <a:lnTo>
                    <a:pt x="1357398" y="1206659"/>
                  </a:lnTo>
                  <a:lnTo>
                    <a:pt x="1363587" y="1212270"/>
                  </a:lnTo>
                  <a:lnTo>
                    <a:pt x="1369776" y="1217881"/>
                  </a:lnTo>
                  <a:lnTo>
                    <a:pt x="1375965" y="1223492"/>
                  </a:lnTo>
                  <a:lnTo>
                    <a:pt x="1382154" y="1229102"/>
                  </a:lnTo>
                  <a:lnTo>
                    <a:pt x="1388343" y="1234713"/>
                  </a:lnTo>
                  <a:lnTo>
                    <a:pt x="1394533" y="1240324"/>
                  </a:lnTo>
                  <a:lnTo>
                    <a:pt x="1400722" y="1245934"/>
                  </a:lnTo>
                  <a:lnTo>
                    <a:pt x="1406911" y="1251545"/>
                  </a:lnTo>
                  <a:lnTo>
                    <a:pt x="1413101" y="1257156"/>
                  </a:lnTo>
                  <a:lnTo>
                    <a:pt x="1419290" y="1262766"/>
                  </a:lnTo>
                  <a:lnTo>
                    <a:pt x="1425479" y="1268377"/>
                  </a:lnTo>
                  <a:lnTo>
                    <a:pt x="1431668" y="1273988"/>
                  </a:lnTo>
                  <a:lnTo>
                    <a:pt x="1437857" y="1279599"/>
                  </a:lnTo>
                  <a:lnTo>
                    <a:pt x="1444047" y="1285209"/>
                  </a:lnTo>
                  <a:lnTo>
                    <a:pt x="1450236" y="1290820"/>
                  </a:lnTo>
                  <a:lnTo>
                    <a:pt x="1456425" y="1296431"/>
                  </a:lnTo>
                  <a:lnTo>
                    <a:pt x="1462614" y="1302041"/>
                  </a:lnTo>
                  <a:lnTo>
                    <a:pt x="1468804" y="1307652"/>
                  </a:lnTo>
                  <a:lnTo>
                    <a:pt x="1474993" y="1313263"/>
                  </a:lnTo>
                  <a:lnTo>
                    <a:pt x="1481182" y="1318873"/>
                  </a:lnTo>
                  <a:lnTo>
                    <a:pt x="1487371" y="1324484"/>
                  </a:lnTo>
                  <a:lnTo>
                    <a:pt x="1493560" y="1330095"/>
                  </a:lnTo>
                  <a:lnTo>
                    <a:pt x="1499750" y="1335706"/>
                  </a:lnTo>
                  <a:lnTo>
                    <a:pt x="1505939" y="1341316"/>
                  </a:lnTo>
                  <a:lnTo>
                    <a:pt x="1512128" y="1346927"/>
                  </a:lnTo>
                  <a:lnTo>
                    <a:pt x="1518318" y="1352537"/>
                  </a:lnTo>
                  <a:lnTo>
                    <a:pt x="1524507" y="1358148"/>
                  </a:lnTo>
                  <a:lnTo>
                    <a:pt x="1530696" y="1363759"/>
                  </a:lnTo>
                  <a:lnTo>
                    <a:pt x="1536885" y="1369370"/>
                  </a:lnTo>
                  <a:lnTo>
                    <a:pt x="1543075" y="1374981"/>
                  </a:lnTo>
                  <a:lnTo>
                    <a:pt x="1549263" y="1380591"/>
                  </a:lnTo>
                  <a:lnTo>
                    <a:pt x="1555453" y="1386202"/>
                  </a:lnTo>
                  <a:lnTo>
                    <a:pt x="1561642" y="1391812"/>
                  </a:lnTo>
                  <a:lnTo>
                    <a:pt x="1567831" y="1397423"/>
                  </a:lnTo>
                  <a:lnTo>
                    <a:pt x="1574021" y="1403034"/>
                  </a:lnTo>
                  <a:lnTo>
                    <a:pt x="1580210" y="1408644"/>
                  </a:lnTo>
                  <a:lnTo>
                    <a:pt x="1586399" y="1414255"/>
                  </a:lnTo>
                  <a:lnTo>
                    <a:pt x="1592589" y="1419866"/>
                  </a:lnTo>
                  <a:lnTo>
                    <a:pt x="1598778" y="1425477"/>
                  </a:lnTo>
                  <a:lnTo>
                    <a:pt x="1604967" y="1431087"/>
                  </a:lnTo>
                  <a:lnTo>
                    <a:pt x="1611157" y="1436698"/>
                  </a:lnTo>
                  <a:lnTo>
                    <a:pt x="1617345" y="1442309"/>
                  </a:lnTo>
                  <a:lnTo>
                    <a:pt x="1623535" y="1447919"/>
                  </a:lnTo>
                  <a:lnTo>
                    <a:pt x="1629724" y="1453530"/>
                  </a:lnTo>
                  <a:lnTo>
                    <a:pt x="1635913" y="1459141"/>
                  </a:lnTo>
                  <a:lnTo>
                    <a:pt x="1642102" y="1464751"/>
                  </a:lnTo>
                  <a:lnTo>
                    <a:pt x="1648292" y="1470362"/>
                  </a:lnTo>
                  <a:lnTo>
                    <a:pt x="1654481" y="1475973"/>
                  </a:lnTo>
                  <a:lnTo>
                    <a:pt x="1660670" y="1481583"/>
                  </a:lnTo>
                  <a:lnTo>
                    <a:pt x="1666860" y="1487194"/>
                  </a:lnTo>
                  <a:lnTo>
                    <a:pt x="1673049" y="1492805"/>
                  </a:lnTo>
                  <a:lnTo>
                    <a:pt x="1679238" y="1498416"/>
                  </a:lnTo>
                  <a:lnTo>
                    <a:pt x="1685427" y="1504026"/>
                  </a:lnTo>
                  <a:lnTo>
                    <a:pt x="1691616" y="1509637"/>
                  </a:lnTo>
                  <a:lnTo>
                    <a:pt x="1697806" y="1515248"/>
                  </a:lnTo>
                  <a:lnTo>
                    <a:pt x="1703995" y="1520858"/>
                  </a:lnTo>
                  <a:lnTo>
                    <a:pt x="1710184" y="1526469"/>
                  </a:lnTo>
                  <a:lnTo>
                    <a:pt x="1716373" y="1532080"/>
                  </a:lnTo>
                  <a:lnTo>
                    <a:pt x="1722563" y="1537691"/>
                  </a:lnTo>
                  <a:lnTo>
                    <a:pt x="1728752" y="1543301"/>
                  </a:lnTo>
                  <a:lnTo>
                    <a:pt x="1734941" y="1548912"/>
                  </a:lnTo>
                  <a:lnTo>
                    <a:pt x="1741130" y="1554523"/>
                  </a:lnTo>
                  <a:lnTo>
                    <a:pt x="1747319" y="1560133"/>
                  </a:lnTo>
                  <a:lnTo>
                    <a:pt x="1753509" y="1565744"/>
                  </a:lnTo>
                  <a:lnTo>
                    <a:pt x="1759698" y="1571354"/>
                  </a:lnTo>
                  <a:lnTo>
                    <a:pt x="1765887" y="1576965"/>
                  </a:lnTo>
                  <a:lnTo>
                    <a:pt x="1772077" y="1582576"/>
                  </a:lnTo>
                  <a:lnTo>
                    <a:pt x="1778266" y="1588187"/>
                  </a:lnTo>
                  <a:lnTo>
                    <a:pt x="1784455" y="1593797"/>
                  </a:lnTo>
                  <a:lnTo>
                    <a:pt x="1790645" y="1599408"/>
                  </a:lnTo>
                  <a:lnTo>
                    <a:pt x="1796834" y="1605019"/>
                  </a:lnTo>
                  <a:lnTo>
                    <a:pt x="1803022" y="1610629"/>
                  </a:lnTo>
                  <a:lnTo>
                    <a:pt x="1809212" y="1616240"/>
                  </a:lnTo>
                  <a:lnTo>
                    <a:pt x="1815401" y="1621850"/>
                  </a:lnTo>
                  <a:lnTo>
                    <a:pt x="1821590" y="1627461"/>
                  </a:lnTo>
                  <a:lnTo>
                    <a:pt x="1827780" y="1633072"/>
                  </a:lnTo>
                  <a:lnTo>
                    <a:pt x="1833969" y="1638683"/>
                  </a:lnTo>
                  <a:lnTo>
                    <a:pt x="1840158" y="1644294"/>
                  </a:lnTo>
                  <a:lnTo>
                    <a:pt x="1846347" y="1649904"/>
                  </a:lnTo>
                  <a:lnTo>
                    <a:pt x="1852537" y="1655515"/>
                  </a:lnTo>
                  <a:lnTo>
                    <a:pt x="1858726" y="1661126"/>
                  </a:lnTo>
                  <a:lnTo>
                    <a:pt x="1864915" y="1666736"/>
                  </a:lnTo>
                  <a:lnTo>
                    <a:pt x="1871104" y="1672347"/>
                  </a:lnTo>
                  <a:lnTo>
                    <a:pt x="1877293" y="1677957"/>
                  </a:lnTo>
                  <a:lnTo>
                    <a:pt x="1883483" y="1683568"/>
                  </a:lnTo>
                  <a:lnTo>
                    <a:pt x="1889672" y="1689179"/>
                  </a:lnTo>
                  <a:lnTo>
                    <a:pt x="1895861" y="1694790"/>
                  </a:lnTo>
                  <a:lnTo>
                    <a:pt x="1902051" y="1700401"/>
                  </a:lnTo>
                  <a:lnTo>
                    <a:pt x="1908240" y="1706011"/>
                  </a:lnTo>
                  <a:lnTo>
                    <a:pt x="1914429" y="1711622"/>
                  </a:lnTo>
                  <a:lnTo>
                    <a:pt x="1920619" y="1717232"/>
                  </a:lnTo>
                  <a:lnTo>
                    <a:pt x="1926808" y="1722843"/>
                  </a:lnTo>
                  <a:lnTo>
                    <a:pt x="1932996" y="1728454"/>
                  </a:lnTo>
                  <a:lnTo>
                    <a:pt x="1939186" y="1734065"/>
                  </a:lnTo>
                  <a:lnTo>
                    <a:pt x="1945375" y="1739675"/>
                  </a:lnTo>
                  <a:lnTo>
                    <a:pt x="1951565" y="1745286"/>
                  </a:lnTo>
                  <a:lnTo>
                    <a:pt x="1957754" y="1750897"/>
                  </a:lnTo>
                  <a:lnTo>
                    <a:pt x="1963943" y="1756508"/>
                  </a:lnTo>
                  <a:lnTo>
                    <a:pt x="1970132" y="1762118"/>
                  </a:lnTo>
                  <a:lnTo>
                    <a:pt x="1976322" y="1767729"/>
                  </a:lnTo>
                  <a:lnTo>
                    <a:pt x="1982511" y="1773339"/>
                  </a:lnTo>
                  <a:lnTo>
                    <a:pt x="1988700" y="1778950"/>
                  </a:lnTo>
                  <a:lnTo>
                    <a:pt x="1994889" y="1784561"/>
                  </a:lnTo>
                  <a:lnTo>
                    <a:pt x="2001078" y="1790171"/>
                  </a:lnTo>
                  <a:lnTo>
                    <a:pt x="2007268" y="1795782"/>
                  </a:lnTo>
                  <a:lnTo>
                    <a:pt x="2013457" y="1801393"/>
                  </a:lnTo>
                  <a:lnTo>
                    <a:pt x="2019646" y="1807004"/>
                  </a:lnTo>
                  <a:lnTo>
                    <a:pt x="2025835" y="1812614"/>
                  </a:lnTo>
                  <a:lnTo>
                    <a:pt x="2032025" y="1818225"/>
                  </a:lnTo>
                  <a:lnTo>
                    <a:pt x="2038214" y="1823835"/>
                  </a:lnTo>
                  <a:lnTo>
                    <a:pt x="2044403" y="1829446"/>
                  </a:lnTo>
                  <a:lnTo>
                    <a:pt x="2050592" y="1835057"/>
                  </a:lnTo>
                  <a:lnTo>
                    <a:pt x="2056781" y="1840668"/>
                  </a:lnTo>
                  <a:lnTo>
                    <a:pt x="2062971" y="1846278"/>
                  </a:lnTo>
                  <a:lnTo>
                    <a:pt x="2069160" y="1851889"/>
                  </a:lnTo>
                  <a:lnTo>
                    <a:pt x="2075349" y="1857500"/>
                  </a:lnTo>
                  <a:lnTo>
                    <a:pt x="2081539" y="1863111"/>
                  </a:lnTo>
                  <a:lnTo>
                    <a:pt x="2087728" y="1868721"/>
                  </a:lnTo>
                  <a:lnTo>
                    <a:pt x="2093917" y="1874292"/>
                  </a:lnTo>
                  <a:lnTo>
                    <a:pt x="2100106" y="1879622"/>
                  </a:lnTo>
                  <a:lnTo>
                    <a:pt x="2106296" y="1884953"/>
                  </a:lnTo>
                  <a:lnTo>
                    <a:pt x="2112485" y="1890284"/>
                  </a:lnTo>
                  <a:lnTo>
                    <a:pt x="2118674" y="1895615"/>
                  </a:lnTo>
                  <a:lnTo>
                    <a:pt x="2124863" y="1900946"/>
                  </a:lnTo>
                  <a:lnTo>
                    <a:pt x="2131052" y="1906276"/>
                  </a:lnTo>
                  <a:lnTo>
                    <a:pt x="2137242" y="1911607"/>
                  </a:lnTo>
                  <a:lnTo>
                    <a:pt x="2143431" y="1916937"/>
                  </a:lnTo>
                  <a:lnTo>
                    <a:pt x="2149620" y="1922268"/>
                  </a:lnTo>
                  <a:lnTo>
                    <a:pt x="2155810" y="1927599"/>
                  </a:lnTo>
                  <a:lnTo>
                    <a:pt x="2161999" y="1932930"/>
                  </a:lnTo>
                  <a:lnTo>
                    <a:pt x="2168188" y="1938260"/>
                  </a:lnTo>
                  <a:lnTo>
                    <a:pt x="2174378" y="1943591"/>
                  </a:lnTo>
                  <a:lnTo>
                    <a:pt x="2180567" y="1948922"/>
                  </a:lnTo>
                  <a:lnTo>
                    <a:pt x="2186756" y="1954252"/>
                  </a:lnTo>
                  <a:lnTo>
                    <a:pt x="2192945" y="1959583"/>
                  </a:lnTo>
                  <a:lnTo>
                    <a:pt x="2199134" y="1964913"/>
                  </a:lnTo>
                  <a:lnTo>
                    <a:pt x="2205324" y="1970244"/>
                  </a:lnTo>
                  <a:lnTo>
                    <a:pt x="2211513" y="1975575"/>
                  </a:lnTo>
                  <a:lnTo>
                    <a:pt x="2217702" y="1980906"/>
                  </a:lnTo>
                  <a:lnTo>
                    <a:pt x="2223891" y="1986236"/>
                  </a:lnTo>
                  <a:lnTo>
                    <a:pt x="2230080" y="1991567"/>
                  </a:lnTo>
                  <a:lnTo>
                    <a:pt x="2236269" y="1996898"/>
                  </a:lnTo>
                  <a:lnTo>
                    <a:pt x="2242459" y="2002228"/>
                  </a:lnTo>
                  <a:lnTo>
                    <a:pt x="2248648" y="2007559"/>
                  </a:lnTo>
                  <a:lnTo>
                    <a:pt x="2254837" y="2012889"/>
                  </a:lnTo>
                  <a:lnTo>
                    <a:pt x="2261027" y="2018220"/>
                  </a:lnTo>
                  <a:lnTo>
                    <a:pt x="2267216" y="2023551"/>
                  </a:lnTo>
                  <a:lnTo>
                    <a:pt x="2273405" y="2028882"/>
                  </a:lnTo>
                  <a:lnTo>
                    <a:pt x="2279594" y="2034212"/>
                  </a:lnTo>
                  <a:lnTo>
                    <a:pt x="2285783" y="2039543"/>
                  </a:lnTo>
                  <a:lnTo>
                    <a:pt x="2291973" y="2044874"/>
                  </a:lnTo>
                  <a:lnTo>
                    <a:pt x="2298162" y="2050204"/>
                  </a:lnTo>
                  <a:lnTo>
                    <a:pt x="2304351" y="2055535"/>
                  </a:lnTo>
                  <a:lnTo>
                    <a:pt x="2310540" y="2060866"/>
                  </a:lnTo>
                  <a:lnTo>
                    <a:pt x="2316730" y="2066197"/>
                  </a:lnTo>
                  <a:lnTo>
                    <a:pt x="2322919" y="2071527"/>
                  </a:lnTo>
                  <a:lnTo>
                    <a:pt x="2329108" y="2075325"/>
                  </a:lnTo>
                  <a:lnTo>
                    <a:pt x="2335298" y="2078647"/>
                  </a:lnTo>
                  <a:lnTo>
                    <a:pt x="2341487" y="2081968"/>
                  </a:lnTo>
                  <a:lnTo>
                    <a:pt x="2347676" y="2085290"/>
                  </a:lnTo>
                  <a:lnTo>
                    <a:pt x="2353865" y="2088611"/>
                  </a:lnTo>
                  <a:lnTo>
                    <a:pt x="2360055" y="2091933"/>
                  </a:lnTo>
                  <a:lnTo>
                    <a:pt x="2366244" y="2095254"/>
                  </a:lnTo>
                  <a:lnTo>
                    <a:pt x="2372433" y="2098576"/>
                  </a:lnTo>
                  <a:lnTo>
                    <a:pt x="2378622" y="2101897"/>
                  </a:lnTo>
                  <a:lnTo>
                    <a:pt x="2384812" y="2105218"/>
                  </a:lnTo>
                  <a:lnTo>
                    <a:pt x="2391001" y="2108540"/>
                  </a:lnTo>
                  <a:lnTo>
                    <a:pt x="2397190" y="2111861"/>
                  </a:lnTo>
                  <a:lnTo>
                    <a:pt x="2403379" y="2115183"/>
                  </a:lnTo>
                  <a:lnTo>
                    <a:pt x="2409568" y="2118504"/>
                  </a:lnTo>
                  <a:lnTo>
                    <a:pt x="2415757" y="2121826"/>
                  </a:lnTo>
                  <a:lnTo>
                    <a:pt x="2421947" y="2125147"/>
                  </a:lnTo>
                  <a:lnTo>
                    <a:pt x="2428136" y="2128469"/>
                  </a:lnTo>
                  <a:lnTo>
                    <a:pt x="2434325" y="2131790"/>
                  </a:lnTo>
                  <a:lnTo>
                    <a:pt x="2440514" y="2135111"/>
                  </a:lnTo>
                  <a:lnTo>
                    <a:pt x="2446704" y="2138433"/>
                  </a:lnTo>
                  <a:lnTo>
                    <a:pt x="2452893" y="2141754"/>
                  </a:lnTo>
                  <a:lnTo>
                    <a:pt x="2459082" y="2145076"/>
                  </a:lnTo>
                  <a:lnTo>
                    <a:pt x="2465272" y="2148397"/>
                  </a:lnTo>
                  <a:lnTo>
                    <a:pt x="2471460" y="2151718"/>
                  </a:lnTo>
                  <a:lnTo>
                    <a:pt x="2477650" y="2155040"/>
                  </a:lnTo>
                  <a:lnTo>
                    <a:pt x="2483839" y="2158361"/>
                  </a:lnTo>
                  <a:lnTo>
                    <a:pt x="2490029" y="2161683"/>
                  </a:lnTo>
                  <a:lnTo>
                    <a:pt x="2496218" y="2165004"/>
                  </a:lnTo>
                  <a:lnTo>
                    <a:pt x="2502407" y="2168326"/>
                  </a:lnTo>
                  <a:lnTo>
                    <a:pt x="2508596" y="2171647"/>
                  </a:lnTo>
                  <a:lnTo>
                    <a:pt x="2514786" y="2174969"/>
                  </a:lnTo>
                  <a:lnTo>
                    <a:pt x="2520975" y="2178290"/>
                  </a:lnTo>
                  <a:lnTo>
                    <a:pt x="2527164" y="2181611"/>
                  </a:lnTo>
                  <a:lnTo>
                    <a:pt x="2533353" y="2184933"/>
                  </a:lnTo>
                  <a:lnTo>
                    <a:pt x="2539543" y="2188254"/>
                  </a:lnTo>
                  <a:lnTo>
                    <a:pt x="2545732" y="2191575"/>
                  </a:lnTo>
                  <a:lnTo>
                    <a:pt x="2551921" y="2194897"/>
                  </a:lnTo>
                  <a:lnTo>
                    <a:pt x="2558110" y="2198218"/>
                  </a:lnTo>
                  <a:lnTo>
                    <a:pt x="2564299" y="2201540"/>
                  </a:lnTo>
                  <a:lnTo>
                    <a:pt x="2570489" y="2204861"/>
                  </a:lnTo>
                  <a:lnTo>
                    <a:pt x="2576678" y="2208183"/>
                  </a:lnTo>
                  <a:lnTo>
                    <a:pt x="2582867" y="2211504"/>
                  </a:lnTo>
                  <a:lnTo>
                    <a:pt x="2589057" y="2214826"/>
                  </a:lnTo>
                  <a:lnTo>
                    <a:pt x="2595245" y="2218147"/>
                  </a:lnTo>
                  <a:lnTo>
                    <a:pt x="2601435" y="2221468"/>
                  </a:lnTo>
                  <a:lnTo>
                    <a:pt x="2607624" y="2224790"/>
                  </a:lnTo>
                  <a:lnTo>
                    <a:pt x="2613813" y="2228111"/>
                  </a:lnTo>
                  <a:lnTo>
                    <a:pt x="2620002" y="2231433"/>
                  </a:lnTo>
                  <a:lnTo>
                    <a:pt x="2626192" y="2234415"/>
                  </a:lnTo>
                  <a:lnTo>
                    <a:pt x="2632381" y="2236072"/>
                  </a:lnTo>
                  <a:lnTo>
                    <a:pt x="2638571" y="2237728"/>
                  </a:lnTo>
                  <a:lnTo>
                    <a:pt x="2644760" y="2239385"/>
                  </a:lnTo>
                  <a:lnTo>
                    <a:pt x="2650948" y="2241041"/>
                  </a:lnTo>
                  <a:lnTo>
                    <a:pt x="2657138" y="2242698"/>
                  </a:lnTo>
                  <a:lnTo>
                    <a:pt x="2663327" y="2244354"/>
                  </a:lnTo>
                  <a:lnTo>
                    <a:pt x="2669516" y="2246011"/>
                  </a:lnTo>
                  <a:lnTo>
                    <a:pt x="2675706" y="2247667"/>
                  </a:lnTo>
                  <a:lnTo>
                    <a:pt x="2681895" y="2249324"/>
                  </a:lnTo>
                  <a:lnTo>
                    <a:pt x="2688084" y="2250980"/>
                  </a:lnTo>
                  <a:lnTo>
                    <a:pt x="2694273" y="2252637"/>
                  </a:lnTo>
                  <a:lnTo>
                    <a:pt x="2700463" y="2254293"/>
                  </a:lnTo>
                  <a:lnTo>
                    <a:pt x="2706652" y="2255950"/>
                  </a:lnTo>
                  <a:lnTo>
                    <a:pt x="2712841" y="2257607"/>
                  </a:lnTo>
                  <a:lnTo>
                    <a:pt x="2719031" y="2259263"/>
                  </a:lnTo>
                  <a:lnTo>
                    <a:pt x="2725219" y="2260919"/>
                  </a:lnTo>
                  <a:lnTo>
                    <a:pt x="2731409" y="2262576"/>
                  </a:lnTo>
                  <a:lnTo>
                    <a:pt x="2737598" y="2264232"/>
                  </a:lnTo>
                  <a:lnTo>
                    <a:pt x="2743788" y="2265889"/>
                  </a:lnTo>
                  <a:lnTo>
                    <a:pt x="2749977" y="2267545"/>
                  </a:lnTo>
                  <a:lnTo>
                    <a:pt x="2756166" y="2269202"/>
                  </a:lnTo>
                  <a:lnTo>
                    <a:pt x="2762355" y="2270859"/>
                  </a:lnTo>
                  <a:lnTo>
                    <a:pt x="2768545" y="2272515"/>
                  </a:lnTo>
                  <a:lnTo>
                    <a:pt x="2774734" y="2274171"/>
                  </a:lnTo>
                  <a:lnTo>
                    <a:pt x="2780922" y="2275829"/>
                  </a:lnTo>
                  <a:lnTo>
                    <a:pt x="2787112" y="2277485"/>
                  </a:lnTo>
                  <a:lnTo>
                    <a:pt x="2793301" y="2279141"/>
                  </a:lnTo>
                  <a:lnTo>
                    <a:pt x="2799491" y="2280798"/>
                  </a:lnTo>
                  <a:lnTo>
                    <a:pt x="2805680" y="2282455"/>
                  </a:lnTo>
                  <a:lnTo>
                    <a:pt x="2811869" y="2284111"/>
                  </a:lnTo>
                  <a:lnTo>
                    <a:pt x="2818058" y="2285767"/>
                  </a:lnTo>
                  <a:lnTo>
                    <a:pt x="2824247" y="2287424"/>
                  </a:lnTo>
                  <a:lnTo>
                    <a:pt x="2830437" y="2289081"/>
                  </a:lnTo>
                  <a:lnTo>
                    <a:pt x="2836626" y="2290737"/>
                  </a:lnTo>
                  <a:lnTo>
                    <a:pt x="2842815" y="2292393"/>
                  </a:lnTo>
                  <a:lnTo>
                    <a:pt x="2849004" y="2294051"/>
                  </a:lnTo>
                  <a:lnTo>
                    <a:pt x="2855194" y="2295707"/>
                  </a:lnTo>
                  <a:lnTo>
                    <a:pt x="2861383" y="2297363"/>
                  </a:lnTo>
                  <a:lnTo>
                    <a:pt x="2867572" y="2299020"/>
                  </a:lnTo>
                  <a:lnTo>
                    <a:pt x="2873761" y="2300677"/>
                  </a:lnTo>
                  <a:lnTo>
                    <a:pt x="2879951" y="2302333"/>
                  </a:lnTo>
                  <a:lnTo>
                    <a:pt x="2886140" y="2303989"/>
                  </a:lnTo>
                  <a:lnTo>
                    <a:pt x="2892329" y="2305646"/>
                  </a:lnTo>
                  <a:lnTo>
                    <a:pt x="2898519" y="2307302"/>
                  </a:lnTo>
                  <a:lnTo>
                    <a:pt x="2904707" y="2308959"/>
                  </a:lnTo>
                  <a:lnTo>
                    <a:pt x="2910897" y="2310615"/>
                  </a:lnTo>
                  <a:lnTo>
                    <a:pt x="2917086" y="2312272"/>
                  </a:lnTo>
                  <a:lnTo>
                    <a:pt x="2923275" y="2313929"/>
                  </a:lnTo>
                  <a:lnTo>
                    <a:pt x="2929465" y="2315585"/>
                  </a:lnTo>
                  <a:lnTo>
                    <a:pt x="2935654" y="2317242"/>
                  </a:lnTo>
                  <a:lnTo>
                    <a:pt x="2941843" y="2318898"/>
                  </a:lnTo>
                  <a:lnTo>
                    <a:pt x="2948032" y="2320555"/>
                  </a:lnTo>
                  <a:lnTo>
                    <a:pt x="2954222" y="2322211"/>
                  </a:lnTo>
                  <a:lnTo>
                    <a:pt x="2960411" y="2323868"/>
                  </a:lnTo>
                  <a:lnTo>
                    <a:pt x="2966600" y="2325524"/>
                  </a:lnTo>
                  <a:lnTo>
                    <a:pt x="2972789" y="2327181"/>
                  </a:lnTo>
                  <a:lnTo>
                    <a:pt x="2978978" y="2328837"/>
                  </a:lnTo>
                  <a:lnTo>
                    <a:pt x="2985168" y="2330494"/>
                  </a:lnTo>
                  <a:lnTo>
                    <a:pt x="2991357" y="2332150"/>
                  </a:lnTo>
                  <a:lnTo>
                    <a:pt x="2997546" y="2333807"/>
                  </a:lnTo>
                  <a:lnTo>
                    <a:pt x="3003736" y="2335463"/>
                  </a:lnTo>
                  <a:lnTo>
                    <a:pt x="3009925" y="2337120"/>
                  </a:lnTo>
                  <a:lnTo>
                    <a:pt x="3016114" y="2338776"/>
                  </a:lnTo>
                  <a:lnTo>
                    <a:pt x="3022304" y="2340433"/>
                  </a:lnTo>
                  <a:lnTo>
                    <a:pt x="3028493" y="2342089"/>
                  </a:lnTo>
                  <a:lnTo>
                    <a:pt x="3034681" y="2343746"/>
                  </a:lnTo>
                  <a:lnTo>
                    <a:pt x="3040871" y="2345403"/>
                  </a:lnTo>
                  <a:lnTo>
                    <a:pt x="3047060" y="2347059"/>
                  </a:lnTo>
                  <a:lnTo>
                    <a:pt x="3053249" y="2348716"/>
                  </a:lnTo>
                  <a:lnTo>
                    <a:pt x="3059439" y="2350372"/>
                  </a:lnTo>
                  <a:lnTo>
                    <a:pt x="3065628" y="2352029"/>
                  </a:lnTo>
                  <a:lnTo>
                    <a:pt x="3071817" y="2353685"/>
                  </a:lnTo>
                  <a:lnTo>
                    <a:pt x="3078006" y="2355341"/>
                  </a:lnTo>
                  <a:lnTo>
                    <a:pt x="3084196" y="2356998"/>
                  </a:lnTo>
                  <a:lnTo>
                    <a:pt x="3090385" y="2358655"/>
                  </a:lnTo>
                  <a:lnTo>
                    <a:pt x="3096574" y="2360311"/>
                  </a:lnTo>
                  <a:lnTo>
                    <a:pt x="3102763" y="2361967"/>
                  </a:lnTo>
                  <a:lnTo>
                    <a:pt x="3108953" y="2363625"/>
                  </a:lnTo>
                  <a:lnTo>
                    <a:pt x="3115142" y="2365281"/>
                  </a:lnTo>
                  <a:lnTo>
                    <a:pt x="3121331" y="2366937"/>
                  </a:lnTo>
                  <a:lnTo>
                    <a:pt x="3127520" y="2368594"/>
                  </a:lnTo>
                  <a:lnTo>
                    <a:pt x="3133710" y="2370251"/>
                  </a:lnTo>
                  <a:lnTo>
                    <a:pt x="3139899" y="2371907"/>
                  </a:lnTo>
                  <a:lnTo>
                    <a:pt x="3146088" y="2373564"/>
                  </a:lnTo>
                  <a:lnTo>
                    <a:pt x="3152278" y="2375220"/>
                  </a:lnTo>
                  <a:lnTo>
                    <a:pt x="3158466" y="2376877"/>
                  </a:lnTo>
                  <a:lnTo>
                    <a:pt x="3164656" y="2378533"/>
                  </a:lnTo>
                  <a:lnTo>
                    <a:pt x="3170845" y="2380189"/>
                  </a:lnTo>
                  <a:lnTo>
                    <a:pt x="3177034" y="2381847"/>
                  </a:lnTo>
                  <a:lnTo>
                    <a:pt x="3183224" y="2383503"/>
                  </a:lnTo>
                  <a:lnTo>
                    <a:pt x="3189413" y="2385164"/>
                  </a:lnTo>
                  <a:lnTo>
                    <a:pt x="3195602" y="2386861"/>
                  </a:lnTo>
                  <a:lnTo>
                    <a:pt x="3201791" y="2388558"/>
                  </a:lnTo>
                  <a:lnTo>
                    <a:pt x="3207981" y="2390256"/>
                  </a:lnTo>
                  <a:lnTo>
                    <a:pt x="3214170" y="2391954"/>
                  </a:lnTo>
                  <a:lnTo>
                    <a:pt x="3220359" y="2393651"/>
                  </a:lnTo>
                  <a:lnTo>
                    <a:pt x="3226548" y="2395348"/>
                  </a:lnTo>
                  <a:lnTo>
                    <a:pt x="3232737" y="2397046"/>
                  </a:lnTo>
                  <a:lnTo>
                    <a:pt x="3238927" y="2398743"/>
                  </a:lnTo>
                  <a:lnTo>
                    <a:pt x="3245116" y="2400441"/>
                  </a:lnTo>
                  <a:lnTo>
                    <a:pt x="3251305" y="2402138"/>
                  </a:lnTo>
                  <a:lnTo>
                    <a:pt x="3257494" y="2403836"/>
                  </a:lnTo>
                  <a:lnTo>
                    <a:pt x="3263684" y="2405533"/>
                  </a:lnTo>
                  <a:lnTo>
                    <a:pt x="3269873" y="2407231"/>
                  </a:lnTo>
                  <a:lnTo>
                    <a:pt x="3276062" y="2408928"/>
                  </a:lnTo>
                  <a:lnTo>
                    <a:pt x="3282252" y="2410625"/>
                  </a:lnTo>
                  <a:lnTo>
                    <a:pt x="3288440" y="2412323"/>
                  </a:lnTo>
                  <a:lnTo>
                    <a:pt x="3294630" y="2414020"/>
                  </a:lnTo>
                  <a:lnTo>
                    <a:pt x="3300819" y="2415718"/>
                  </a:lnTo>
                  <a:lnTo>
                    <a:pt x="3307008" y="2417415"/>
                  </a:lnTo>
                  <a:lnTo>
                    <a:pt x="3313198" y="2419113"/>
                  </a:lnTo>
                  <a:lnTo>
                    <a:pt x="3319387" y="2420810"/>
                  </a:lnTo>
                  <a:lnTo>
                    <a:pt x="3325576" y="2422508"/>
                  </a:lnTo>
                  <a:lnTo>
                    <a:pt x="3331765" y="2424205"/>
                  </a:lnTo>
                  <a:lnTo>
                    <a:pt x="3337955" y="2425903"/>
                  </a:lnTo>
                  <a:lnTo>
                    <a:pt x="3344144" y="2427600"/>
                  </a:lnTo>
                  <a:lnTo>
                    <a:pt x="3350333" y="2429297"/>
                  </a:lnTo>
                  <a:lnTo>
                    <a:pt x="3356522" y="2430995"/>
                  </a:lnTo>
                  <a:lnTo>
                    <a:pt x="3362712" y="2432692"/>
                  </a:lnTo>
                  <a:lnTo>
                    <a:pt x="3368901" y="2434390"/>
                  </a:lnTo>
                  <a:lnTo>
                    <a:pt x="3375090" y="2436087"/>
                  </a:lnTo>
                  <a:lnTo>
                    <a:pt x="3381279" y="2437785"/>
                  </a:lnTo>
                  <a:lnTo>
                    <a:pt x="3387469" y="2439482"/>
                  </a:lnTo>
                  <a:lnTo>
                    <a:pt x="3393657" y="2441179"/>
                  </a:lnTo>
                  <a:lnTo>
                    <a:pt x="3399847" y="2442877"/>
                  </a:lnTo>
                  <a:lnTo>
                    <a:pt x="3406036" y="2444574"/>
                  </a:lnTo>
                  <a:lnTo>
                    <a:pt x="3412225" y="2446272"/>
                  </a:lnTo>
                  <a:lnTo>
                    <a:pt x="3418414" y="2447969"/>
                  </a:lnTo>
                  <a:lnTo>
                    <a:pt x="3424604" y="2449667"/>
                  </a:lnTo>
                  <a:lnTo>
                    <a:pt x="3430793" y="2451364"/>
                  </a:lnTo>
                  <a:lnTo>
                    <a:pt x="3436982" y="2453062"/>
                  </a:lnTo>
                  <a:lnTo>
                    <a:pt x="3443172" y="2454759"/>
                  </a:lnTo>
                  <a:lnTo>
                    <a:pt x="3449361" y="2456457"/>
                  </a:lnTo>
                  <a:lnTo>
                    <a:pt x="3455550" y="2458154"/>
                  </a:lnTo>
                  <a:lnTo>
                    <a:pt x="3461739" y="2459851"/>
                  </a:lnTo>
                  <a:lnTo>
                    <a:pt x="3467929" y="2461549"/>
                  </a:lnTo>
                  <a:lnTo>
                    <a:pt x="3474118" y="2463246"/>
                  </a:lnTo>
                  <a:lnTo>
                    <a:pt x="3480307" y="2464944"/>
                  </a:lnTo>
                  <a:lnTo>
                    <a:pt x="3486496" y="2466641"/>
                  </a:lnTo>
                  <a:lnTo>
                    <a:pt x="3492686" y="2468339"/>
                  </a:lnTo>
                  <a:lnTo>
                    <a:pt x="3498875" y="2470036"/>
                  </a:lnTo>
                  <a:lnTo>
                    <a:pt x="3505064" y="2471734"/>
                  </a:lnTo>
                  <a:lnTo>
                    <a:pt x="3511253" y="2473431"/>
                  </a:lnTo>
                  <a:lnTo>
                    <a:pt x="3517443" y="2475128"/>
                  </a:lnTo>
                  <a:lnTo>
                    <a:pt x="3523632" y="2476826"/>
                  </a:lnTo>
                  <a:lnTo>
                    <a:pt x="3529821" y="2478523"/>
                  </a:lnTo>
                  <a:lnTo>
                    <a:pt x="3536010" y="2480221"/>
                  </a:lnTo>
                  <a:lnTo>
                    <a:pt x="3542199" y="2481919"/>
                  </a:lnTo>
                  <a:lnTo>
                    <a:pt x="3548389" y="2483615"/>
                  </a:lnTo>
                  <a:lnTo>
                    <a:pt x="3554578" y="2485313"/>
                  </a:lnTo>
                  <a:lnTo>
                    <a:pt x="3560767" y="2487011"/>
                  </a:lnTo>
                  <a:lnTo>
                    <a:pt x="3566957" y="2488708"/>
                  </a:lnTo>
                  <a:lnTo>
                    <a:pt x="3573145" y="2490405"/>
                  </a:lnTo>
                  <a:lnTo>
                    <a:pt x="3579335" y="2492103"/>
                  </a:lnTo>
                  <a:lnTo>
                    <a:pt x="3585524" y="2493800"/>
                  </a:lnTo>
                  <a:lnTo>
                    <a:pt x="3591714" y="2495497"/>
                  </a:lnTo>
                  <a:lnTo>
                    <a:pt x="3597902" y="2497195"/>
                  </a:lnTo>
                  <a:lnTo>
                    <a:pt x="3604092" y="2498893"/>
                  </a:lnTo>
                  <a:lnTo>
                    <a:pt x="3610281" y="2500590"/>
                  </a:lnTo>
                  <a:lnTo>
                    <a:pt x="3616471" y="2502288"/>
                  </a:lnTo>
                  <a:lnTo>
                    <a:pt x="3622660" y="2503985"/>
                  </a:lnTo>
                  <a:lnTo>
                    <a:pt x="3628849" y="2505682"/>
                  </a:lnTo>
                  <a:lnTo>
                    <a:pt x="3635038" y="2507380"/>
                  </a:lnTo>
                  <a:lnTo>
                    <a:pt x="3641227" y="2509077"/>
                  </a:lnTo>
                  <a:lnTo>
                    <a:pt x="3647416" y="2510775"/>
                  </a:lnTo>
                  <a:lnTo>
                    <a:pt x="3653606" y="2512472"/>
                  </a:lnTo>
                  <a:lnTo>
                    <a:pt x="3659795" y="2514170"/>
                  </a:lnTo>
                  <a:lnTo>
                    <a:pt x="3665984" y="2515867"/>
                  </a:lnTo>
                  <a:lnTo>
                    <a:pt x="3672173" y="2517565"/>
                  </a:lnTo>
                  <a:lnTo>
                    <a:pt x="3678363" y="2519262"/>
                  </a:lnTo>
                  <a:lnTo>
                    <a:pt x="3684552" y="2520903"/>
                  </a:lnTo>
                  <a:lnTo>
                    <a:pt x="3690741" y="2522507"/>
                  </a:lnTo>
                  <a:lnTo>
                    <a:pt x="3696931" y="2524111"/>
                  </a:lnTo>
                  <a:lnTo>
                    <a:pt x="3703120" y="2525714"/>
                  </a:lnTo>
                  <a:lnTo>
                    <a:pt x="3709309" y="2527317"/>
                  </a:lnTo>
                  <a:lnTo>
                    <a:pt x="3715498" y="2528921"/>
                  </a:lnTo>
                  <a:lnTo>
                    <a:pt x="3721688" y="2530525"/>
                  </a:lnTo>
                  <a:lnTo>
                    <a:pt x="3727877" y="2532129"/>
                  </a:lnTo>
                  <a:lnTo>
                    <a:pt x="3734066" y="2533732"/>
                  </a:lnTo>
                  <a:lnTo>
                    <a:pt x="3740255" y="2535336"/>
                  </a:lnTo>
                  <a:lnTo>
                    <a:pt x="3746445" y="2536940"/>
                  </a:lnTo>
                  <a:lnTo>
                    <a:pt x="3752634" y="2538543"/>
                  </a:lnTo>
                  <a:lnTo>
                    <a:pt x="3758823" y="2540147"/>
                  </a:lnTo>
                  <a:lnTo>
                    <a:pt x="3765012" y="2541750"/>
                  </a:lnTo>
                  <a:lnTo>
                    <a:pt x="3771202" y="2543354"/>
                  </a:lnTo>
                  <a:lnTo>
                    <a:pt x="3777391" y="2544958"/>
                  </a:lnTo>
                  <a:lnTo>
                    <a:pt x="3783580" y="2546562"/>
                  </a:lnTo>
                  <a:lnTo>
                    <a:pt x="3789769" y="2548165"/>
                  </a:lnTo>
                  <a:lnTo>
                    <a:pt x="3795958" y="2549769"/>
                  </a:lnTo>
                  <a:lnTo>
                    <a:pt x="3802147" y="2551372"/>
                  </a:lnTo>
                  <a:lnTo>
                    <a:pt x="3808337" y="2552976"/>
                  </a:lnTo>
                  <a:lnTo>
                    <a:pt x="3814526" y="2554579"/>
                  </a:lnTo>
                  <a:lnTo>
                    <a:pt x="3820716" y="2556183"/>
                  </a:lnTo>
                  <a:lnTo>
                    <a:pt x="3826904" y="2557787"/>
                  </a:lnTo>
                  <a:lnTo>
                    <a:pt x="3833094" y="2559390"/>
                  </a:lnTo>
                  <a:lnTo>
                    <a:pt x="3839283" y="2560994"/>
                  </a:lnTo>
                  <a:lnTo>
                    <a:pt x="3845473" y="2562598"/>
                  </a:lnTo>
                  <a:lnTo>
                    <a:pt x="3851661" y="2564202"/>
                  </a:lnTo>
                  <a:lnTo>
                    <a:pt x="3857851" y="2565805"/>
                  </a:lnTo>
                  <a:lnTo>
                    <a:pt x="3864040" y="2567408"/>
                  </a:lnTo>
                  <a:lnTo>
                    <a:pt x="3870229" y="2569012"/>
                  </a:lnTo>
                  <a:lnTo>
                    <a:pt x="3876419" y="2570616"/>
                  </a:lnTo>
                  <a:lnTo>
                    <a:pt x="3882608" y="2572220"/>
                  </a:lnTo>
                  <a:lnTo>
                    <a:pt x="3888797" y="2573823"/>
                  </a:lnTo>
                  <a:lnTo>
                    <a:pt x="3894986" y="2575427"/>
                  </a:lnTo>
                  <a:lnTo>
                    <a:pt x="3901175" y="2577031"/>
                  </a:lnTo>
                  <a:lnTo>
                    <a:pt x="3907365" y="2578634"/>
                  </a:lnTo>
                  <a:lnTo>
                    <a:pt x="3913554" y="2580238"/>
                  </a:lnTo>
                  <a:lnTo>
                    <a:pt x="3919743" y="2581841"/>
                  </a:lnTo>
                  <a:lnTo>
                    <a:pt x="3925932" y="2583445"/>
                  </a:lnTo>
                  <a:lnTo>
                    <a:pt x="3932122" y="2585049"/>
                  </a:lnTo>
                  <a:lnTo>
                    <a:pt x="3938311" y="2586652"/>
                  </a:lnTo>
                  <a:lnTo>
                    <a:pt x="3944500" y="2588256"/>
                  </a:lnTo>
                  <a:lnTo>
                    <a:pt x="3950690" y="2589860"/>
                  </a:lnTo>
                  <a:lnTo>
                    <a:pt x="3956879" y="2591464"/>
                  </a:lnTo>
                  <a:lnTo>
                    <a:pt x="3963068" y="2593067"/>
                  </a:lnTo>
                  <a:lnTo>
                    <a:pt x="3969257" y="2594670"/>
                  </a:lnTo>
                  <a:lnTo>
                    <a:pt x="3975447" y="2596274"/>
                  </a:lnTo>
                  <a:lnTo>
                    <a:pt x="3981636" y="2597878"/>
                  </a:lnTo>
                  <a:lnTo>
                    <a:pt x="3987825" y="2599481"/>
                  </a:lnTo>
                  <a:lnTo>
                    <a:pt x="3994014" y="2601085"/>
                  </a:lnTo>
                  <a:lnTo>
                    <a:pt x="4000204" y="2602689"/>
                  </a:lnTo>
                  <a:lnTo>
                    <a:pt x="4006392" y="2604292"/>
                  </a:lnTo>
                  <a:lnTo>
                    <a:pt x="4012582" y="2605896"/>
                  </a:lnTo>
                  <a:lnTo>
                    <a:pt x="4018771" y="2607500"/>
                  </a:lnTo>
                  <a:lnTo>
                    <a:pt x="4024961" y="2609103"/>
                  </a:lnTo>
                  <a:lnTo>
                    <a:pt x="4031149" y="2610707"/>
                  </a:lnTo>
                  <a:lnTo>
                    <a:pt x="4037339" y="2612310"/>
                  </a:lnTo>
                  <a:lnTo>
                    <a:pt x="4043528" y="2613914"/>
                  </a:lnTo>
                  <a:lnTo>
                    <a:pt x="4049717" y="2615518"/>
                  </a:lnTo>
                  <a:lnTo>
                    <a:pt x="4055906" y="2617122"/>
                  </a:lnTo>
                  <a:lnTo>
                    <a:pt x="4062096" y="2618725"/>
                  </a:lnTo>
                  <a:lnTo>
                    <a:pt x="4068285" y="2620328"/>
                  </a:lnTo>
                  <a:lnTo>
                    <a:pt x="4074474" y="2621932"/>
                  </a:lnTo>
                  <a:lnTo>
                    <a:pt x="4080663" y="2623536"/>
                  </a:lnTo>
                  <a:lnTo>
                    <a:pt x="4086853" y="2625140"/>
                  </a:lnTo>
                  <a:lnTo>
                    <a:pt x="4093042" y="2626743"/>
                  </a:lnTo>
                  <a:lnTo>
                    <a:pt x="4099231" y="2628347"/>
                  </a:lnTo>
                  <a:lnTo>
                    <a:pt x="4105420" y="2629950"/>
                  </a:lnTo>
                  <a:lnTo>
                    <a:pt x="4111610" y="2631554"/>
                  </a:lnTo>
                  <a:lnTo>
                    <a:pt x="4117799" y="2633158"/>
                  </a:lnTo>
                  <a:lnTo>
                    <a:pt x="4123988" y="2634761"/>
                  </a:lnTo>
                  <a:lnTo>
                    <a:pt x="4130178" y="2636365"/>
                  </a:lnTo>
                  <a:lnTo>
                    <a:pt x="4136366" y="2637969"/>
                  </a:lnTo>
                  <a:lnTo>
                    <a:pt x="4142555" y="2639572"/>
                  </a:lnTo>
                  <a:lnTo>
                    <a:pt x="4148745" y="2641176"/>
                  </a:lnTo>
                  <a:lnTo>
                    <a:pt x="4154934" y="2642780"/>
                  </a:lnTo>
                  <a:lnTo>
                    <a:pt x="4161124" y="2644383"/>
                  </a:lnTo>
                  <a:lnTo>
                    <a:pt x="4167313" y="2645987"/>
                  </a:lnTo>
                  <a:lnTo>
                    <a:pt x="4173502" y="2647590"/>
                  </a:lnTo>
                  <a:lnTo>
                    <a:pt x="4179691" y="2649194"/>
                  </a:lnTo>
                  <a:lnTo>
                    <a:pt x="4185881" y="2650798"/>
                  </a:lnTo>
                  <a:lnTo>
                    <a:pt x="4192070" y="2652402"/>
                  </a:lnTo>
                  <a:lnTo>
                    <a:pt x="4198259" y="2654005"/>
                  </a:lnTo>
                  <a:lnTo>
                    <a:pt x="4204449" y="2655609"/>
                  </a:lnTo>
                  <a:lnTo>
                    <a:pt x="4210638" y="2657212"/>
                  </a:lnTo>
                  <a:lnTo>
                    <a:pt x="4216827" y="2658816"/>
                  </a:lnTo>
                  <a:lnTo>
                    <a:pt x="4223016" y="2660420"/>
                  </a:lnTo>
                  <a:lnTo>
                    <a:pt x="4229206" y="2662023"/>
                  </a:lnTo>
                  <a:lnTo>
                    <a:pt x="4235395" y="2663627"/>
                  </a:lnTo>
                  <a:lnTo>
                    <a:pt x="4241584" y="2665231"/>
                  </a:lnTo>
                  <a:lnTo>
                    <a:pt x="4247773" y="2666834"/>
                  </a:lnTo>
                  <a:lnTo>
                    <a:pt x="4253963" y="2668438"/>
                  </a:lnTo>
                  <a:lnTo>
                    <a:pt x="4260152" y="2670042"/>
                  </a:lnTo>
                  <a:lnTo>
                    <a:pt x="4266341" y="2671645"/>
                  </a:lnTo>
                  <a:lnTo>
                    <a:pt x="4272530" y="2673248"/>
                  </a:lnTo>
                  <a:lnTo>
                    <a:pt x="4278720" y="2674852"/>
                  </a:lnTo>
                  <a:lnTo>
                    <a:pt x="4284908" y="2676456"/>
                  </a:lnTo>
                  <a:lnTo>
                    <a:pt x="4291098" y="2678060"/>
                  </a:lnTo>
                  <a:lnTo>
                    <a:pt x="4297287" y="2679663"/>
                  </a:lnTo>
                  <a:lnTo>
                    <a:pt x="4303477" y="2681267"/>
                  </a:lnTo>
                  <a:lnTo>
                    <a:pt x="4309665" y="2682871"/>
                  </a:lnTo>
                  <a:lnTo>
                    <a:pt x="4315855" y="2684475"/>
                  </a:lnTo>
                  <a:lnTo>
                    <a:pt x="4322044" y="2686078"/>
                  </a:lnTo>
                  <a:lnTo>
                    <a:pt x="4328234" y="2687681"/>
                  </a:lnTo>
                  <a:lnTo>
                    <a:pt x="4334422" y="2689285"/>
                  </a:lnTo>
                  <a:lnTo>
                    <a:pt x="4340612" y="2690889"/>
                  </a:lnTo>
                  <a:lnTo>
                    <a:pt x="4346801" y="2692492"/>
                  </a:lnTo>
                  <a:lnTo>
                    <a:pt x="4352990" y="2694096"/>
                  </a:lnTo>
                  <a:lnTo>
                    <a:pt x="4359179" y="2695700"/>
                  </a:lnTo>
                  <a:lnTo>
                    <a:pt x="4365369" y="2697303"/>
                  </a:lnTo>
                  <a:lnTo>
                    <a:pt x="4371558" y="2698906"/>
                  </a:lnTo>
                  <a:lnTo>
                    <a:pt x="4377747" y="2700510"/>
                  </a:lnTo>
                  <a:lnTo>
                    <a:pt x="4383936" y="2702114"/>
                  </a:lnTo>
                  <a:lnTo>
                    <a:pt x="4390126" y="2703718"/>
                  </a:lnTo>
                  <a:lnTo>
                    <a:pt x="4396315" y="2705321"/>
                  </a:lnTo>
                  <a:lnTo>
                    <a:pt x="4402504" y="2706925"/>
                  </a:lnTo>
                  <a:lnTo>
                    <a:pt x="4408693" y="2708529"/>
                  </a:lnTo>
                  <a:lnTo>
                    <a:pt x="4414883" y="2710133"/>
                  </a:lnTo>
                  <a:lnTo>
                    <a:pt x="4421072" y="2711736"/>
                  </a:lnTo>
                  <a:lnTo>
                    <a:pt x="4427261" y="2713339"/>
                  </a:lnTo>
                  <a:lnTo>
                    <a:pt x="4433451" y="2714943"/>
                  </a:lnTo>
                  <a:lnTo>
                    <a:pt x="4439640" y="2716547"/>
                  </a:lnTo>
                  <a:lnTo>
                    <a:pt x="4445829" y="2718150"/>
                  </a:lnTo>
                  <a:lnTo>
                    <a:pt x="4452018" y="2719754"/>
                  </a:lnTo>
                  <a:lnTo>
                    <a:pt x="4458208" y="2721358"/>
                  </a:lnTo>
                  <a:lnTo>
                    <a:pt x="4464397" y="2722961"/>
                  </a:lnTo>
                  <a:lnTo>
                    <a:pt x="4470586" y="2724565"/>
                  </a:lnTo>
                  <a:lnTo>
                    <a:pt x="4476775" y="2726169"/>
                  </a:lnTo>
                  <a:lnTo>
                    <a:pt x="4482965" y="2727772"/>
                  </a:lnTo>
                  <a:lnTo>
                    <a:pt x="4489153" y="2729376"/>
                  </a:lnTo>
                  <a:lnTo>
                    <a:pt x="4495343" y="2730980"/>
                  </a:lnTo>
                  <a:lnTo>
                    <a:pt x="4501532" y="2732583"/>
                  </a:lnTo>
                  <a:lnTo>
                    <a:pt x="4507722" y="2734187"/>
                  </a:lnTo>
                  <a:lnTo>
                    <a:pt x="4513910" y="2735791"/>
                  </a:lnTo>
                  <a:lnTo>
                    <a:pt x="4520100" y="2737395"/>
                  </a:lnTo>
                  <a:lnTo>
                    <a:pt x="4526289" y="2738998"/>
                  </a:lnTo>
                  <a:lnTo>
                    <a:pt x="4532479" y="2740601"/>
                  </a:lnTo>
                  <a:lnTo>
                    <a:pt x="4538667" y="2742205"/>
                  </a:lnTo>
                  <a:lnTo>
                    <a:pt x="4544857" y="2743809"/>
                  </a:lnTo>
                  <a:lnTo>
                    <a:pt x="4551046" y="2745412"/>
                  </a:lnTo>
                  <a:lnTo>
                    <a:pt x="4557235" y="2747016"/>
                  </a:lnTo>
                  <a:lnTo>
                    <a:pt x="4563424" y="2748620"/>
                  </a:lnTo>
                  <a:lnTo>
                    <a:pt x="4569614" y="2750223"/>
                  </a:lnTo>
                  <a:lnTo>
                    <a:pt x="4575803" y="2751827"/>
                  </a:lnTo>
                  <a:lnTo>
                    <a:pt x="4581992" y="2753431"/>
                  </a:lnTo>
                  <a:lnTo>
                    <a:pt x="4588181" y="2755034"/>
                  </a:lnTo>
                  <a:lnTo>
                    <a:pt x="4594371" y="2756638"/>
                  </a:lnTo>
                  <a:lnTo>
                    <a:pt x="4600560" y="2758241"/>
                  </a:lnTo>
                  <a:lnTo>
                    <a:pt x="4606749" y="2759845"/>
                  </a:lnTo>
                  <a:lnTo>
                    <a:pt x="4612938" y="2761449"/>
                  </a:lnTo>
                  <a:lnTo>
                    <a:pt x="4619128" y="2763053"/>
                  </a:lnTo>
                  <a:lnTo>
                    <a:pt x="4625317" y="2764656"/>
                  </a:lnTo>
                  <a:lnTo>
                    <a:pt x="4631506" y="2766259"/>
                  </a:lnTo>
                  <a:lnTo>
                    <a:pt x="4637695" y="2767863"/>
                  </a:lnTo>
                  <a:lnTo>
                    <a:pt x="4643885" y="2769467"/>
                  </a:lnTo>
                  <a:lnTo>
                    <a:pt x="4650074" y="2771071"/>
                  </a:lnTo>
                  <a:lnTo>
                    <a:pt x="4656263" y="2772674"/>
                  </a:lnTo>
                  <a:lnTo>
                    <a:pt x="4662452" y="2774278"/>
                  </a:lnTo>
                  <a:lnTo>
                    <a:pt x="4668641" y="2775881"/>
                  </a:lnTo>
                  <a:lnTo>
                    <a:pt x="4674831" y="2777485"/>
                  </a:lnTo>
                  <a:lnTo>
                    <a:pt x="4681020" y="2779089"/>
                  </a:lnTo>
                  <a:lnTo>
                    <a:pt x="4687210" y="2780692"/>
                  </a:lnTo>
                  <a:lnTo>
                    <a:pt x="4693398" y="2782296"/>
                  </a:lnTo>
                  <a:lnTo>
                    <a:pt x="4699588" y="2783900"/>
                  </a:lnTo>
                  <a:lnTo>
                    <a:pt x="4705777" y="2785503"/>
                  </a:lnTo>
                  <a:lnTo>
                    <a:pt x="4711967" y="2787107"/>
                  </a:lnTo>
                  <a:lnTo>
                    <a:pt x="4718155" y="2788711"/>
                  </a:lnTo>
                  <a:lnTo>
                    <a:pt x="4724345" y="2790314"/>
                  </a:lnTo>
                  <a:lnTo>
                    <a:pt x="4730534" y="2791918"/>
                  </a:lnTo>
                  <a:lnTo>
                    <a:pt x="4736724" y="2793521"/>
                  </a:lnTo>
                  <a:lnTo>
                    <a:pt x="4742912" y="2795125"/>
                  </a:lnTo>
                  <a:lnTo>
                    <a:pt x="4749102" y="2796729"/>
                  </a:lnTo>
                  <a:lnTo>
                    <a:pt x="4755291" y="2798332"/>
                  </a:lnTo>
                  <a:lnTo>
                    <a:pt x="4761480" y="2799936"/>
                  </a:lnTo>
                  <a:lnTo>
                    <a:pt x="4767669" y="2801540"/>
                  </a:lnTo>
                  <a:lnTo>
                    <a:pt x="4773859" y="2803143"/>
                  </a:lnTo>
                  <a:lnTo>
                    <a:pt x="4780048" y="2804747"/>
                  </a:lnTo>
                  <a:lnTo>
                    <a:pt x="4786237" y="2806351"/>
                  </a:lnTo>
                  <a:lnTo>
                    <a:pt x="4792426" y="2807955"/>
                  </a:lnTo>
                  <a:lnTo>
                    <a:pt x="4798616" y="2809558"/>
                  </a:lnTo>
                  <a:lnTo>
                    <a:pt x="4804805" y="2811161"/>
                  </a:lnTo>
                  <a:lnTo>
                    <a:pt x="4810994" y="2812765"/>
                  </a:lnTo>
                  <a:lnTo>
                    <a:pt x="4817183" y="2814369"/>
                  </a:lnTo>
                  <a:lnTo>
                    <a:pt x="4823373" y="2815973"/>
                  </a:lnTo>
                  <a:lnTo>
                    <a:pt x="4829562" y="2817576"/>
                  </a:lnTo>
                  <a:lnTo>
                    <a:pt x="4835751" y="2819179"/>
                  </a:lnTo>
                  <a:lnTo>
                    <a:pt x="4841940" y="2820783"/>
                  </a:lnTo>
                  <a:lnTo>
                    <a:pt x="4848129" y="2822387"/>
                  </a:lnTo>
                  <a:lnTo>
                    <a:pt x="4854319" y="2823991"/>
                  </a:lnTo>
                  <a:lnTo>
                    <a:pt x="4860508" y="2825594"/>
                  </a:lnTo>
                  <a:lnTo>
                    <a:pt x="4866697" y="2827198"/>
                  </a:lnTo>
                  <a:lnTo>
                    <a:pt x="4872886" y="2828802"/>
                  </a:lnTo>
                  <a:lnTo>
                    <a:pt x="4879075" y="2830405"/>
                  </a:lnTo>
                  <a:lnTo>
                    <a:pt x="4885265" y="2832009"/>
                  </a:lnTo>
                  <a:lnTo>
                    <a:pt x="4891454" y="2833612"/>
                  </a:lnTo>
                  <a:lnTo>
                    <a:pt x="4897643" y="2835216"/>
                  </a:lnTo>
                  <a:lnTo>
                    <a:pt x="4903832" y="2836819"/>
                  </a:lnTo>
                  <a:lnTo>
                    <a:pt x="4910022" y="2838423"/>
                  </a:lnTo>
                  <a:lnTo>
                    <a:pt x="4916211" y="2840027"/>
                  </a:lnTo>
                </a:path>
              </a:pathLst>
            </a:custGeom>
            <a:noFill/>
            <a:ln w="16620" cap="flat">
              <a:solidFill>
                <a:srgbClr val="F8C866"/>
              </a:solidFill>
              <a:custDash>
                <a:ds d="900000" sp="900000"/>
              </a:custDash>
              <a:beve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BAAE5659-6F7D-C197-11C8-F2D246DB50C9}"/>
                </a:ext>
              </a:extLst>
            </p:cNvPr>
            <p:cNvSpPr/>
            <p:nvPr/>
          </p:nvSpPr>
          <p:spPr>
            <a:xfrm>
              <a:off x="1194300" y="2452142"/>
              <a:ext cx="4947031" cy="2974509"/>
            </a:xfrm>
            <a:custGeom>
              <a:avLst/>
              <a:gdLst>
                <a:gd name="csX0" fmla="*/ 0 w 4947031"/>
                <a:gd name="csY0" fmla="*/ 0 h 2974509"/>
                <a:gd name="csX1" fmla="*/ 6189 w 4947031"/>
                <a:gd name="csY1" fmla="*/ 5400 h 2974509"/>
                <a:gd name="csX2" fmla="*/ 12379 w 4947031"/>
                <a:gd name="csY2" fmla="*/ 10800 h 2974509"/>
                <a:gd name="csX3" fmla="*/ 18568 w 4947031"/>
                <a:gd name="csY3" fmla="*/ 16200 h 2974509"/>
                <a:gd name="csX4" fmla="*/ 24757 w 4947031"/>
                <a:gd name="csY4" fmla="*/ 21600 h 2974509"/>
                <a:gd name="csX5" fmla="*/ 30946 w 4947031"/>
                <a:gd name="csY5" fmla="*/ 27000 h 2974509"/>
                <a:gd name="csX6" fmla="*/ 37135 w 4947031"/>
                <a:gd name="csY6" fmla="*/ 32401 h 2974509"/>
                <a:gd name="csX7" fmla="*/ 43325 w 4947031"/>
                <a:gd name="csY7" fmla="*/ 37801 h 2974509"/>
                <a:gd name="csX8" fmla="*/ 49514 w 4947031"/>
                <a:gd name="csY8" fmla="*/ 43201 h 2974509"/>
                <a:gd name="csX9" fmla="*/ 55703 w 4947031"/>
                <a:gd name="csY9" fmla="*/ 48601 h 2974509"/>
                <a:gd name="csX10" fmla="*/ 61892 w 4947031"/>
                <a:gd name="csY10" fmla="*/ 54001 h 2974509"/>
                <a:gd name="csX11" fmla="*/ 68082 w 4947031"/>
                <a:gd name="csY11" fmla="*/ 59401 h 2974509"/>
                <a:gd name="csX12" fmla="*/ 74271 w 4947031"/>
                <a:gd name="csY12" fmla="*/ 64801 h 2974509"/>
                <a:gd name="csX13" fmla="*/ 80460 w 4947031"/>
                <a:gd name="csY13" fmla="*/ 70202 h 2974509"/>
                <a:gd name="csX14" fmla="*/ 86650 w 4947031"/>
                <a:gd name="csY14" fmla="*/ 75602 h 2974509"/>
                <a:gd name="csX15" fmla="*/ 92839 w 4947031"/>
                <a:gd name="csY15" fmla="*/ 81002 h 2974509"/>
                <a:gd name="csX16" fmla="*/ 99028 w 4947031"/>
                <a:gd name="csY16" fmla="*/ 86402 h 2974509"/>
                <a:gd name="csX17" fmla="*/ 105217 w 4947031"/>
                <a:gd name="csY17" fmla="*/ 91802 h 2974509"/>
                <a:gd name="csX18" fmla="*/ 111406 w 4947031"/>
                <a:gd name="csY18" fmla="*/ 97202 h 2974509"/>
                <a:gd name="csX19" fmla="*/ 117596 w 4947031"/>
                <a:gd name="csY19" fmla="*/ 102602 h 2974509"/>
                <a:gd name="csX20" fmla="*/ 123785 w 4947031"/>
                <a:gd name="csY20" fmla="*/ 108003 h 2974509"/>
                <a:gd name="csX21" fmla="*/ 129974 w 4947031"/>
                <a:gd name="csY21" fmla="*/ 113402 h 2974509"/>
                <a:gd name="csX22" fmla="*/ 136163 w 4947031"/>
                <a:gd name="csY22" fmla="*/ 118803 h 2974509"/>
                <a:gd name="csX23" fmla="*/ 142353 w 4947031"/>
                <a:gd name="csY23" fmla="*/ 124203 h 2974509"/>
                <a:gd name="csX24" fmla="*/ 148542 w 4947031"/>
                <a:gd name="csY24" fmla="*/ 129603 h 2974509"/>
                <a:gd name="csX25" fmla="*/ 154731 w 4947031"/>
                <a:gd name="csY25" fmla="*/ 135003 h 2974509"/>
                <a:gd name="csX26" fmla="*/ 160920 w 4947031"/>
                <a:gd name="csY26" fmla="*/ 140403 h 2974509"/>
                <a:gd name="csX27" fmla="*/ 167109 w 4947031"/>
                <a:gd name="csY27" fmla="*/ 145803 h 2974509"/>
                <a:gd name="csX28" fmla="*/ 173299 w 4947031"/>
                <a:gd name="csY28" fmla="*/ 151203 h 2974509"/>
                <a:gd name="csX29" fmla="*/ 179488 w 4947031"/>
                <a:gd name="csY29" fmla="*/ 156604 h 2974509"/>
                <a:gd name="csX30" fmla="*/ 185677 w 4947031"/>
                <a:gd name="csY30" fmla="*/ 162004 h 2974509"/>
                <a:gd name="csX31" fmla="*/ 191867 w 4947031"/>
                <a:gd name="csY31" fmla="*/ 167404 h 2974509"/>
                <a:gd name="csX32" fmla="*/ 198056 w 4947031"/>
                <a:gd name="csY32" fmla="*/ 172804 h 2974509"/>
                <a:gd name="csX33" fmla="*/ 204245 w 4947031"/>
                <a:gd name="csY33" fmla="*/ 178204 h 2974509"/>
                <a:gd name="csX34" fmla="*/ 210434 w 4947031"/>
                <a:gd name="csY34" fmla="*/ 183604 h 2974509"/>
                <a:gd name="csX35" fmla="*/ 216623 w 4947031"/>
                <a:gd name="csY35" fmla="*/ 189004 h 2974509"/>
                <a:gd name="csX36" fmla="*/ 222813 w 4947031"/>
                <a:gd name="csY36" fmla="*/ 194405 h 2974509"/>
                <a:gd name="csX37" fmla="*/ 229002 w 4947031"/>
                <a:gd name="csY37" fmla="*/ 199805 h 2974509"/>
                <a:gd name="csX38" fmla="*/ 235191 w 4947031"/>
                <a:gd name="csY38" fmla="*/ 205204 h 2974509"/>
                <a:gd name="csX39" fmla="*/ 241380 w 4947031"/>
                <a:gd name="csY39" fmla="*/ 210605 h 2974509"/>
                <a:gd name="csX40" fmla="*/ 247570 w 4947031"/>
                <a:gd name="csY40" fmla="*/ 216005 h 2974509"/>
                <a:gd name="csX41" fmla="*/ 253759 w 4947031"/>
                <a:gd name="csY41" fmla="*/ 221405 h 2974509"/>
                <a:gd name="csX42" fmla="*/ 259948 w 4947031"/>
                <a:gd name="csY42" fmla="*/ 226806 h 2974509"/>
                <a:gd name="csX43" fmla="*/ 266138 w 4947031"/>
                <a:gd name="csY43" fmla="*/ 232205 h 2974509"/>
                <a:gd name="csX44" fmla="*/ 272327 w 4947031"/>
                <a:gd name="csY44" fmla="*/ 237605 h 2974509"/>
                <a:gd name="csX45" fmla="*/ 278516 w 4947031"/>
                <a:gd name="csY45" fmla="*/ 243006 h 2974509"/>
                <a:gd name="csX46" fmla="*/ 284705 w 4947031"/>
                <a:gd name="csY46" fmla="*/ 248406 h 2974509"/>
                <a:gd name="csX47" fmla="*/ 290894 w 4947031"/>
                <a:gd name="csY47" fmla="*/ 253806 h 2974509"/>
                <a:gd name="csX48" fmla="*/ 297083 w 4947031"/>
                <a:gd name="csY48" fmla="*/ 259206 h 2974509"/>
                <a:gd name="csX49" fmla="*/ 303273 w 4947031"/>
                <a:gd name="csY49" fmla="*/ 264606 h 2974509"/>
                <a:gd name="csX50" fmla="*/ 309462 w 4947031"/>
                <a:gd name="csY50" fmla="*/ 270006 h 2974509"/>
                <a:gd name="csX51" fmla="*/ 315651 w 4947031"/>
                <a:gd name="csY51" fmla="*/ 275407 h 2974509"/>
                <a:gd name="csX52" fmla="*/ 321841 w 4947031"/>
                <a:gd name="csY52" fmla="*/ 280807 h 2974509"/>
                <a:gd name="csX53" fmla="*/ 328030 w 4947031"/>
                <a:gd name="csY53" fmla="*/ 286207 h 2974509"/>
                <a:gd name="csX54" fmla="*/ 334219 w 4947031"/>
                <a:gd name="csY54" fmla="*/ 291607 h 2974509"/>
                <a:gd name="csX55" fmla="*/ 340408 w 4947031"/>
                <a:gd name="csY55" fmla="*/ 297007 h 2974509"/>
                <a:gd name="csX56" fmla="*/ 346597 w 4947031"/>
                <a:gd name="csY56" fmla="*/ 302407 h 2974509"/>
                <a:gd name="csX57" fmla="*/ 352787 w 4947031"/>
                <a:gd name="csY57" fmla="*/ 307807 h 2974509"/>
                <a:gd name="csX58" fmla="*/ 358976 w 4947031"/>
                <a:gd name="csY58" fmla="*/ 313207 h 2974509"/>
                <a:gd name="csX59" fmla="*/ 365165 w 4947031"/>
                <a:gd name="csY59" fmla="*/ 318608 h 2974509"/>
                <a:gd name="csX60" fmla="*/ 371354 w 4947031"/>
                <a:gd name="csY60" fmla="*/ 324007 h 2974509"/>
                <a:gd name="csX61" fmla="*/ 377544 w 4947031"/>
                <a:gd name="csY61" fmla="*/ 329408 h 2974509"/>
                <a:gd name="csX62" fmla="*/ 383733 w 4947031"/>
                <a:gd name="csY62" fmla="*/ 334808 h 2974509"/>
                <a:gd name="csX63" fmla="*/ 389922 w 4947031"/>
                <a:gd name="csY63" fmla="*/ 340208 h 2974509"/>
                <a:gd name="csX64" fmla="*/ 396112 w 4947031"/>
                <a:gd name="csY64" fmla="*/ 345608 h 2974509"/>
                <a:gd name="csX65" fmla="*/ 402300 w 4947031"/>
                <a:gd name="csY65" fmla="*/ 351008 h 2974509"/>
                <a:gd name="csX66" fmla="*/ 408490 w 4947031"/>
                <a:gd name="csY66" fmla="*/ 356408 h 2974509"/>
                <a:gd name="csX67" fmla="*/ 414679 w 4947031"/>
                <a:gd name="csY67" fmla="*/ 361808 h 2974509"/>
                <a:gd name="csX68" fmla="*/ 420868 w 4947031"/>
                <a:gd name="csY68" fmla="*/ 367209 h 2974509"/>
                <a:gd name="csX69" fmla="*/ 427058 w 4947031"/>
                <a:gd name="csY69" fmla="*/ 372609 h 2974509"/>
                <a:gd name="csX70" fmla="*/ 433247 w 4947031"/>
                <a:gd name="csY70" fmla="*/ 378009 h 2974509"/>
                <a:gd name="csX71" fmla="*/ 439436 w 4947031"/>
                <a:gd name="csY71" fmla="*/ 383409 h 2974509"/>
                <a:gd name="csX72" fmla="*/ 445625 w 4947031"/>
                <a:gd name="csY72" fmla="*/ 388809 h 2974509"/>
                <a:gd name="csX73" fmla="*/ 451815 w 4947031"/>
                <a:gd name="csY73" fmla="*/ 394209 h 2974509"/>
                <a:gd name="csX74" fmla="*/ 458003 w 4947031"/>
                <a:gd name="csY74" fmla="*/ 399610 h 2974509"/>
                <a:gd name="csX75" fmla="*/ 464193 w 4947031"/>
                <a:gd name="csY75" fmla="*/ 405010 h 2974509"/>
                <a:gd name="csX76" fmla="*/ 470382 w 4947031"/>
                <a:gd name="csY76" fmla="*/ 410410 h 2974509"/>
                <a:gd name="csX77" fmla="*/ 476571 w 4947031"/>
                <a:gd name="csY77" fmla="*/ 415810 h 2974509"/>
                <a:gd name="csX78" fmla="*/ 482761 w 4947031"/>
                <a:gd name="csY78" fmla="*/ 421210 h 2974509"/>
                <a:gd name="csX79" fmla="*/ 488950 w 4947031"/>
                <a:gd name="csY79" fmla="*/ 426610 h 2974509"/>
                <a:gd name="csX80" fmla="*/ 495139 w 4947031"/>
                <a:gd name="csY80" fmla="*/ 432010 h 2974509"/>
                <a:gd name="csX81" fmla="*/ 501329 w 4947031"/>
                <a:gd name="csY81" fmla="*/ 437410 h 2974509"/>
                <a:gd name="csX82" fmla="*/ 507518 w 4947031"/>
                <a:gd name="csY82" fmla="*/ 442810 h 2974509"/>
                <a:gd name="csX83" fmla="*/ 513707 w 4947031"/>
                <a:gd name="csY83" fmla="*/ 448211 h 2974509"/>
                <a:gd name="csX84" fmla="*/ 519896 w 4947031"/>
                <a:gd name="csY84" fmla="*/ 453611 h 2974509"/>
                <a:gd name="csX85" fmla="*/ 526085 w 4947031"/>
                <a:gd name="csY85" fmla="*/ 459011 h 2974509"/>
                <a:gd name="csX86" fmla="*/ 532275 w 4947031"/>
                <a:gd name="csY86" fmla="*/ 464411 h 2974509"/>
                <a:gd name="csX87" fmla="*/ 538464 w 4947031"/>
                <a:gd name="csY87" fmla="*/ 469811 h 2974509"/>
                <a:gd name="csX88" fmla="*/ 544653 w 4947031"/>
                <a:gd name="csY88" fmla="*/ 475211 h 2974509"/>
                <a:gd name="csX89" fmla="*/ 550842 w 4947031"/>
                <a:gd name="csY89" fmla="*/ 480611 h 2974509"/>
                <a:gd name="csX90" fmla="*/ 557032 w 4947031"/>
                <a:gd name="csY90" fmla="*/ 486012 h 2974509"/>
                <a:gd name="csX91" fmla="*/ 563221 w 4947031"/>
                <a:gd name="csY91" fmla="*/ 491412 h 2974509"/>
                <a:gd name="csX92" fmla="*/ 569410 w 4947031"/>
                <a:gd name="csY92" fmla="*/ 496812 h 2974509"/>
                <a:gd name="csX93" fmla="*/ 575600 w 4947031"/>
                <a:gd name="csY93" fmla="*/ 502212 h 2974509"/>
                <a:gd name="csX94" fmla="*/ 581789 w 4947031"/>
                <a:gd name="csY94" fmla="*/ 507612 h 2974509"/>
                <a:gd name="csX95" fmla="*/ 587978 w 4947031"/>
                <a:gd name="csY95" fmla="*/ 513012 h 2974509"/>
                <a:gd name="csX96" fmla="*/ 594167 w 4947031"/>
                <a:gd name="csY96" fmla="*/ 518412 h 2974509"/>
                <a:gd name="csX97" fmla="*/ 600356 w 4947031"/>
                <a:gd name="csY97" fmla="*/ 523813 h 2974509"/>
                <a:gd name="csX98" fmla="*/ 606546 w 4947031"/>
                <a:gd name="csY98" fmla="*/ 529212 h 2974509"/>
                <a:gd name="csX99" fmla="*/ 612735 w 4947031"/>
                <a:gd name="csY99" fmla="*/ 534613 h 2974509"/>
                <a:gd name="csX100" fmla="*/ 618924 w 4947031"/>
                <a:gd name="csY100" fmla="*/ 540013 h 2974509"/>
                <a:gd name="csX101" fmla="*/ 625114 w 4947031"/>
                <a:gd name="csY101" fmla="*/ 545413 h 2974509"/>
                <a:gd name="csX102" fmla="*/ 631303 w 4947031"/>
                <a:gd name="csY102" fmla="*/ 550813 h 2974509"/>
                <a:gd name="csX103" fmla="*/ 637492 w 4947031"/>
                <a:gd name="csY103" fmla="*/ 556213 h 2974509"/>
                <a:gd name="csX104" fmla="*/ 643681 w 4947031"/>
                <a:gd name="csY104" fmla="*/ 561613 h 2974509"/>
                <a:gd name="csX105" fmla="*/ 649870 w 4947031"/>
                <a:gd name="csY105" fmla="*/ 567013 h 2974509"/>
                <a:gd name="csX106" fmla="*/ 656059 w 4947031"/>
                <a:gd name="csY106" fmla="*/ 572414 h 2974509"/>
                <a:gd name="csX107" fmla="*/ 662249 w 4947031"/>
                <a:gd name="csY107" fmla="*/ 577814 h 2974509"/>
                <a:gd name="csX108" fmla="*/ 668438 w 4947031"/>
                <a:gd name="csY108" fmla="*/ 583214 h 2974509"/>
                <a:gd name="csX109" fmla="*/ 674627 w 4947031"/>
                <a:gd name="csY109" fmla="*/ 588614 h 2974509"/>
                <a:gd name="csX110" fmla="*/ 680817 w 4947031"/>
                <a:gd name="csY110" fmla="*/ 594014 h 2974509"/>
                <a:gd name="csX111" fmla="*/ 687006 w 4947031"/>
                <a:gd name="csY111" fmla="*/ 599414 h 2974509"/>
                <a:gd name="csX112" fmla="*/ 693195 w 4947031"/>
                <a:gd name="csY112" fmla="*/ 604815 h 2974509"/>
                <a:gd name="csX113" fmla="*/ 699384 w 4947031"/>
                <a:gd name="csY113" fmla="*/ 610215 h 2974509"/>
                <a:gd name="csX114" fmla="*/ 705574 w 4947031"/>
                <a:gd name="csY114" fmla="*/ 615615 h 2974509"/>
                <a:gd name="csX115" fmla="*/ 711762 w 4947031"/>
                <a:gd name="csY115" fmla="*/ 621015 h 2974509"/>
                <a:gd name="csX116" fmla="*/ 717952 w 4947031"/>
                <a:gd name="csY116" fmla="*/ 626415 h 2974509"/>
                <a:gd name="csX117" fmla="*/ 724141 w 4947031"/>
                <a:gd name="csY117" fmla="*/ 631815 h 2974509"/>
                <a:gd name="csX118" fmla="*/ 730330 w 4947031"/>
                <a:gd name="csY118" fmla="*/ 637215 h 2974509"/>
                <a:gd name="csX119" fmla="*/ 736520 w 4947031"/>
                <a:gd name="csY119" fmla="*/ 642615 h 2974509"/>
                <a:gd name="csX120" fmla="*/ 742709 w 4947031"/>
                <a:gd name="csY120" fmla="*/ 648015 h 2974509"/>
                <a:gd name="csX121" fmla="*/ 748898 w 4947031"/>
                <a:gd name="csY121" fmla="*/ 653415 h 2974509"/>
                <a:gd name="csX122" fmla="*/ 755088 w 4947031"/>
                <a:gd name="csY122" fmla="*/ 658816 h 2974509"/>
                <a:gd name="csX123" fmla="*/ 761277 w 4947031"/>
                <a:gd name="csY123" fmla="*/ 664216 h 2974509"/>
                <a:gd name="csX124" fmla="*/ 767466 w 4947031"/>
                <a:gd name="csY124" fmla="*/ 669616 h 2974509"/>
                <a:gd name="csX125" fmla="*/ 773655 w 4947031"/>
                <a:gd name="csY125" fmla="*/ 675016 h 2974509"/>
                <a:gd name="csX126" fmla="*/ 779844 w 4947031"/>
                <a:gd name="csY126" fmla="*/ 680416 h 2974509"/>
                <a:gd name="csX127" fmla="*/ 786034 w 4947031"/>
                <a:gd name="csY127" fmla="*/ 685816 h 2974509"/>
                <a:gd name="csX128" fmla="*/ 792223 w 4947031"/>
                <a:gd name="csY128" fmla="*/ 691217 h 2974509"/>
                <a:gd name="csX129" fmla="*/ 798412 w 4947031"/>
                <a:gd name="csY129" fmla="*/ 696617 h 2974509"/>
                <a:gd name="csX130" fmla="*/ 804601 w 4947031"/>
                <a:gd name="csY130" fmla="*/ 702017 h 2974509"/>
                <a:gd name="csX131" fmla="*/ 810791 w 4947031"/>
                <a:gd name="csY131" fmla="*/ 707417 h 2974509"/>
                <a:gd name="csX132" fmla="*/ 816980 w 4947031"/>
                <a:gd name="csY132" fmla="*/ 712817 h 2974509"/>
                <a:gd name="csX133" fmla="*/ 823169 w 4947031"/>
                <a:gd name="csY133" fmla="*/ 718217 h 2974509"/>
                <a:gd name="csX134" fmla="*/ 829359 w 4947031"/>
                <a:gd name="csY134" fmla="*/ 723617 h 2974509"/>
                <a:gd name="csX135" fmla="*/ 835548 w 4947031"/>
                <a:gd name="csY135" fmla="*/ 729018 h 2974509"/>
                <a:gd name="csX136" fmla="*/ 841737 w 4947031"/>
                <a:gd name="csY136" fmla="*/ 734417 h 2974509"/>
                <a:gd name="csX137" fmla="*/ 847926 w 4947031"/>
                <a:gd name="csY137" fmla="*/ 739818 h 2974509"/>
                <a:gd name="csX138" fmla="*/ 854115 w 4947031"/>
                <a:gd name="csY138" fmla="*/ 745218 h 2974509"/>
                <a:gd name="csX139" fmla="*/ 860305 w 4947031"/>
                <a:gd name="csY139" fmla="*/ 750618 h 2974509"/>
                <a:gd name="csX140" fmla="*/ 866494 w 4947031"/>
                <a:gd name="csY140" fmla="*/ 756018 h 2974509"/>
                <a:gd name="csX141" fmla="*/ 872683 w 4947031"/>
                <a:gd name="csY141" fmla="*/ 761418 h 2974509"/>
                <a:gd name="csX142" fmla="*/ 878872 w 4947031"/>
                <a:gd name="csY142" fmla="*/ 766818 h 2974509"/>
                <a:gd name="csX143" fmla="*/ 885062 w 4947031"/>
                <a:gd name="csY143" fmla="*/ 772218 h 2974509"/>
                <a:gd name="csX144" fmla="*/ 891251 w 4947031"/>
                <a:gd name="csY144" fmla="*/ 777619 h 2974509"/>
                <a:gd name="csX145" fmla="*/ 897440 w 4947031"/>
                <a:gd name="csY145" fmla="*/ 783019 h 2974509"/>
                <a:gd name="csX146" fmla="*/ 903629 w 4947031"/>
                <a:gd name="csY146" fmla="*/ 788419 h 2974509"/>
                <a:gd name="csX147" fmla="*/ 909818 w 4947031"/>
                <a:gd name="csY147" fmla="*/ 793819 h 2974509"/>
                <a:gd name="csX148" fmla="*/ 916008 w 4947031"/>
                <a:gd name="csY148" fmla="*/ 799219 h 2974509"/>
                <a:gd name="csX149" fmla="*/ 922197 w 4947031"/>
                <a:gd name="csY149" fmla="*/ 804619 h 2974509"/>
                <a:gd name="csX150" fmla="*/ 928386 w 4947031"/>
                <a:gd name="csY150" fmla="*/ 810020 h 2974509"/>
                <a:gd name="csX151" fmla="*/ 934575 w 4947031"/>
                <a:gd name="csY151" fmla="*/ 815419 h 2974509"/>
                <a:gd name="csX152" fmla="*/ 940765 w 4947031"/>
                <a:gd name="csY152" fmla="*/ 820820 h 2974509"/>
                <a:gd name="csX153" fmla="*/ 946954 w 4947031"/>
                <a:gd name="csY153" fmla="*/ 826220 h 2974509"/>
                <a:gd name="csX154" fmla="*/ 953143 w 4947031"/>
                <a:gd name="csY154" fmla="*/ 831620 h 2974509"/>
                <a:gd name="csX155" fmla="*/ 959333 w 4947031"/>
                <a:gd name="csY155" fmla="*/ 837020 h 2974509"/>
                <a:gd name="csX156" fmla="*/ 965521 w 4947031"/>
                <a:gd name="csY156" fmla="*/ 842420 h 2974509"/>
                <a:gd name="csX157" fmla="*/ 971711 w 4947031"/>
                <a:gd name="csY157" fmla="*/ 847820 h 2974509"/>
                <a:gd name="csX158" fmla="*/ 977900 w 4947031"/>
                <a:gd name="csY158" fmla="*/ 853220 h 2974509"/>
                <a:gd name="csX159" fmla="*/ 984089 w 4947031"/>
                <a:gd name="csY159" fmla="*/ 858620 h 2974509"/>
                <a:gd name="csX160" fmla="*/ 990279 w 4947031"/>
                <a:gd name="csY160" fmla="*/ 864021 h 2974509"/>
                <a:gd name="csX161" fmla="*/ 996468 w 4947031"/>
                <a:gd name="csY161" fmla="*/ 869421 h 2974509"/>
                <a:gd name="csX162" fmla="*/ 1002657 w 4947031"/>
                <a:gd name="csY162" fmla="*/ 874821 h 2974509"/>
                <a:gd name="csX163" fmla="*/ 1008847 w 4947031"/>
                <a:gd name="csY163" fmla="*/ 880221 h 2974509"/>
                <a:gd name="csX164" fmla="*/ 1015036 w 4947031"/>
                <a:gd name="csY164" fmla="*/ 885621 h 2974509"/>
                <a:gd name="csX165" fmla="*/ 1021225 w 4947031"/>
                <a:gd name="csY165" fmla="*/ 891021 h 2974509"/>
                <a:gd name="csX166" fmla="*/ 1027414 w 4947031"/>
                <a:gd name="csY166" fmla="*/ 896422 h 2974509"/>
                <a:gd name="csX167" fmla="*/ 1033603 w 4947031"/>
                <a:gd name="csY167" fmla="*/ 901822 h 2974509"/>
                <a:gd name="csX168" fmla="*/ 1039792 w 4947031"/>
                <a:gd name="csY168" fmla="*/ 907222 h 2974509"/>
                <a:gd name="csX169" fmla="*/ 1045982 w 4947031"/>
                <a:gd name="csY169" fmla="*/ 912622 h 2974509"/>
                <a:gd name="csX170" fmla="*/ 1052171 w 4947031"/>
                <a:gd name="csY170" fmla="*/ 918022 h 2974509"/>
                <a:gd name="csX171" fmla="*/ 1058360 w 4947031"/>
                <a:gd name="csY171" fmla="*/ 923422 h 2974509"/>
                <a:gd name="csX172" fmla="*/ 1064550 w 4947031"/>
                <a:gd name="csY172" fmla="*/ 928822 h 2974509"/>
                <a:gd name="csX173" fmla="*/ 1070739 w 4947031"/>
                <a:gd name="csY173" fmla="*/ 934223 h 2974509"/>
                <a:gd name="csX174" fmla="*/ 1076928 w 4947031"/>
                <a:gd name="csY174" fmla="*/ 939622 h 2974509"/>
                <a:gd name="csX175" fmla="*/ 1083117 w 4947031"/>
                <a:gd name="csY175" fmla="*/ 945023 h 2974509"/>
                <a:gd name="csX176" fmla="*/ 1089307 w 4947031"/>
                <a:gd name="csY176" fmla="*/ 950423 h 2974509"/>
                <a:gd name="csX177" fmla="*/ 1095496 w 4947031"/>
                <a:gd name="csY177" fmla="*/ 955823 h 2974509"/>
                <a:gd name="csX178" fmla="*/ 1101685 w 4947031"/>
                <a:gd name="csY178" fmla="*/ 961223 h 2974509"/>
                <a:gd name="csX179" fmla="*/ 1107874 w 4947031"/>
                <a:gd name="csY179" fmla="*/ 966623 h 2974509"/>
                <a:gd name="csX180" fmla="*/ 1114064 w 4947031"/>
                <a:gd name="csY180" fmla="*/ 972023 h 2974509"/>
                <a:gd name="csX181" fmla="*/ 1120253 w 4947031"/>
                <a:gd name="csY181" fmla="*/ 977423 h 2974509"/>
                <a:gd name="csX182" fmla="*/ 1126442 w 4947031"/>
                <a:gd name="csY182" fmla="*/ 982823 h 2974509"/>
                <a:gd name="csX183" fmla="*/ 1132631 w 4947031"/>
                <a:gd name="csY183" fmla="*/ 988224 h 2974509"/>
                <a:gd name="csX184" fmla="*/ 1138820 w 4947031"/>
                <a:gd name="csY184" fmla="*/ 993624 h 2974509"/>
                <a:gd name="csX185" fmla="*/ 1145009 w 4947031"/>
                <a:gd name="csY185" fmla="*/ 999024 h 2974509"/>
                <a:gd name="csX186" fmla="*/ 1151199 w 4947031"/>
                <a:gd name="csY186" fmla="*/ 1004424 h 2974509"/>
                <a:gd name="csX187" fmla="*/ 1157388 w 4947031"/>
                <a:gd name="csY187" fmla="*/ 1009824 h 2974509"/>
                <a:gd name="csX188" fmla="*/ 1163577 w 4947031"/>
                <a:gd name="csY188" fmla="*/ 1015225 h 2974509"/>
                <a:gd name="csX189" fmla="*/ 1169767 w 4947031"/>
                <a:gd name="csY189" fmla="*/ 1020624 h 2974509"/>
                <a:gd name="csX190" fmla="*/ 1175956 w 4947031"/>
                <a:gd name="csY190" fmla="*/ 1026025 h 2974509"/>
                <a:gd name="csX191" fmla="*/ 1182145 w 4947031"/>
                <a:gd name="csY191" fmla="*/ 1031424 h 2974509"/>
                <a:gd name="csX192" fmla="*/ 1188334 w 4947031"/>
                <a:gd name="csY192" fmla="*/ 1036825 h 2974509"/>
                <a:gd name="csX193" fmla="*/ 1194524 w 4947031"/>
                <a:gd name="csY193" fmla="*/ 1042225 h 2974509"/>
                <a:gd name="csX194" fmla="*/ 1200713 w 4947031"/>
                <a:gd name="csY194" fmla="*/ 1047625 h 2974509"/>
                <a:gd name="csX195" fmla="*/ 1206902 w 4947031"/>
                <a:gd name="csY195" fmla="*/ 1053026 h 2974509"/>
                <a:gd name="csX196" fmla="*/ 1213092 w 4947031"/>
                <a:gd name="csY196" fmla="*/ 1058425 h 2974509"/>
                <a:gd name="csX197" fmla="*/ 1219281 w 4947031"/>
                <a:gd name="csY197" fmla="*/ 1063826 h 2974509"/>
                <a:gd name="csX198" fmla="*/ 1225470 w 4947031"/>
                <a:gd name="csY198" fmla="*/ 1069226 h 2974509"/>
                <a:gd name="csX199" fmla="*/ 1231659 w 4947031"/>
                <a:gd name="csY199" fmla="*/ 1074626 h 2974509"/>
                <a:gd name="csX200" fmla="*/ 1237848 w 4947031"/>
                <a:gd name="csY200" fmla="*/ 1080026 h 2974509"/>
                <a:gd name="csX201" fmla="*/ 1244038 w 4947031"/>
                <a:gd name="csY201" fmla="*/ 1085435 h 2974509"/>
                <a:gd name="csX202" fmla="*/ 1250227 w 4947031"/>
                <a:gd name="csY202" fmla="*/ 1090863 h 2974509"/>
                <a:gd name="csX203" fmla="*/ 1256416 w 4947031"/>
                <a:gd name="csY203" fmla="*/ 1096291 h 2974509"/>
                <a:gd name="csX204" fmla="*/ 1262605 w 4947031"/>
                <a:gd name="csY204" fmla="*/ 1101718 h 2974509"/>
                <a:gd name="csX205" fmla="*/ 1268794 w 4947031"/>
                <a:gd name="csY205" fmla="*/ 1107146 h 2974509"/>
                <a:gd name="csX206" fmla="*/ 1274984 w 4947031"/>
                <a:gd name="csY206" fmla="*/ 1112574 h 2974509"/>
                <a:gd name="csX207" fmla="*/ 1281173 w 4947031"/>
                <a:gd name="csY207" fmla="*/ 1118001 h 2974509"/>
                <a:gd name="csX208" fmla="*/ 1287362 w 4947031"/>
                <a:gd name="csY208" fmla="*/ 1123429 h 2974509"/>
                <a:gd name="csX209" fmla="*/ 1293551 w 4947031"/>
                <a:gd name="csY209" fmla="*/ 1128856 h 2974509"/>
                <a:gd name="csX210" fmla="*/ 1299741 w 4947031"/>
                <a:gd name="csY210" fmla="*/ 1134284 h 2974509"/>
                <a:gd name="csX211" fmla="*/ 1305930 w 4947031"/>
                <a:gd name="csY211" fmla="*/ 1139712 h 2974509"/>
                <a:gd name="csX212" fmla="*/ 1312119 w 4947031"/>
                <a:gd name="csY212" fmla="*/ 1145139 h 2974509"/>
                <a:gd name="csX213" fmla="*/ 1318309 w 4947031"/>
                <a:gd name="csY213" fmla="*/ 1150567 h 2974509"/>
                <a:gd name="csX214" fmla="*/ 1324497 w 4947031"/>
                <a:gd name="csY214" fmla="*/ 1155995 h 2974509"/>
                <a:gd name="csX215" fmla="*/ 1330687 w 4947031"/>
                <a:gd name="csY215" fmla="*/ 1161422 h 2974509"/>
                <a:gd name="csX216" fmla="*/ 1336876 w 4947031"/>
                <a:gd name="csY216" fmla="*/ 1166850 h 2974509"/>
                <a:gd name="csX217" fmla="*/ 1343065 w 4947031"/>
                <a:gd name="csY217" fmla="*/ 1172277 h 2974509"/>
                <a:gd name="csX218" fmla="*/ 1349255 w 4947031"/>
                <a:gd name="csY218" fmla="*/ 1177705 h 2974509"/>
                <a:gd name="csX219" fmla="*/ 1355444 w 4947031"/>
                <a:gd name="csY219" fmla="*/ 1183132 h 2974509"/>
                <a:gd name="csX220" fmla="*/ 1361633 w 4947031"/>
                <a:gd name="csY220" fmla="*/ 1188560 h 2974509"/>
                <a:gd name="csX221" fmla="*/ 1367822 w 4947031"/>
                <a:gd name="csY221" fmla="*/ 1193988 h 2974509"/>
                <a:gd name="csX222" fmla="*/ 1374012 w 4947031"/>
                <a:gd name="csY222" fmla="*/ 1199415 h 2974509"/>
                <a:gd name="csX223" fmla="*/ 1380201 w 4947031"/>
                <a:gd name="csY223" fmla="*/ 1204843 h 2974509"/>
                <a:gd name="csX224" fmla="*/ 1386390 w 4947031"/>
                <a:gd name="csY224" fmla="*/ 1210271 h 2974509"/>
                <a:gd name="csX225" fmla="*/ 1392580 w 4947031"/>
                <a:gd name="csY225" fmla="*/ 1215698 h 2974509"/>
                <a:gd name="csX226" fmla="*/ 1398769 w 4947031"/>
                <a:gd name="csY226" fmla="*/ 1221126 h 2974509"/>
                <a:gd name="csX227" fmla="*/ 1404958 w 4947031"/>
                <a:gd name="csY227" fmla="*/ 1226553 h 2974509"/>
                <a:gd name="csX228" fmla="*/ 1411147 w 4947031"/>
                <a:gd name="csY228" fmla="*/ 1231981 h 2974509"/>
                <a:gd name="csX229" fmla="*/ 1417336 w 4947031"/>
                <a:gd name="csY229" fmla="*/ 1237409 h 2974509"/>
                <a:gd name="csX230" fmla="*/ 1423526 w 4947031"/>
                <a:gd name="csY230" fmla="*/ 1242836 h 2974509"/>
                <a:gd name="csX231" fmla="*/ 1429715 w 4947031"/>
                <a:gd name="csY231" fmla="*/ 1248264 h 2974509"/>
                <a:gd name="csX232" fmla="*/ 1435904 w 4947031"/>
                <a:gd name="csY232" fmla="*/ 1253691 h 2974509"/>
                <a:gd name="csX233" fmla="*/ 1442093 w 4947031"/>
                <a:gd name="csY233" fmla="*/ 1259119 h 2974509"/>
                <a:gd name="csX234" fmla="*/ 1448283 w 4947031"/>
                <a:gd name="csY234" fmla="*/ 1264547 h 2974509"/>
                <a:gd name="csX235" fmla="*/ 1454472 w 4947031"/>
                <a:gd name="csY235" fmla="*/ 1269974 h 2974509"/>
                <a:gd name="csX236" fmla="*/ 1460661 w 4947031"/>
                <a:gd name="csY236" fmla="*/ 1275402 h 2974509"/>
                <a:gd name="csX237" fmla="*/ 1466850 w 4947031"/>
                <a:gd name="csY237" fmla="*/ 1280830 h 2974509"/>
                <a:gd name="csX238" fmla="*/ 1473039 w 4947031"/>
                <a:gd name="csY238" fmla="*/ 1286257 h 2974509"/>
                <a:gd name="csX239" fmla="*/ 1479229 w 4947031"/>
                <a:gd name="csY239" fmla="*/ 1291685 h 2974509"/>
                <a:gd name="csX240" fmla="*/ 1485418 w 4947031"/>
                <a:gd name="csY240" fmla="*/ 1297112 h 2974509"/>
                <a:gd name="csX241" fmla="*/ 1491607 w 4947031"/>
                <a:gd name="csY241" fmla="*/ 1302540 h 2974509"/>
                <a:gd name="csX242" fmla="*/ 1497797 w 4947031"/>
                <a:gd name="csY242" fmla="*/ 1307968 h 2974509"/>
                <a:gd name="csX243" fmla="*/ 1503986 w 4947031"/>
                <a:gd name="csY243" fmla="*/ 1313395 h 2974509"/>
                <a:gd name="csX244" fmla="*/ 1510175 w 4947031"/>
                <a:gd name="csY244" fmla="*/ 1318823 h 2974509"/>
                <a:gd name="csX245" fmla="*/ 1516364 w 4947031"/>
                <a:gd name="csY245" fmla="*/ 1324250 h 2974509"/>
                <a:gd name="csX246" fmla="*/ 1522553 w 4947031"/>
                <a:gd name="csY246" fmla="*/ 1329678 h 2974509"/>
                <a:gd name="csX247" fmla="*/ 1528742 w 4947031"/>
                <a:gd name="csY247" fmla="*/ 1335106 h 2974509"/>
                <a:gd name="csX248" fmla="*/ 1534932 w 4947031"/>
                <a:gd name="csY248" fmla="*/ 1340534 h 2974509"/>
                <a:gd name="csX249" fmla="*/ 1541121 w 4947031"/>
                <a:gd name="csY249" fmla="*/ 1345961 h 2974509"/>
                <a:gd name="csX250" fmla="*/ 1547310 w 4947031"/>
                <a:gd name="csY250" fmla="*/ 1351388 h 2974509"/>
                <a:gd name="csX251" fmla="*/ 1553500 w 4947031"/>
                <a:gd name="csY251" fmla="*/ 1356816 h 2974509"/>
                <a:gd name="csX252" fmla="*/ 1559689 w 4947031"/>
                <a:gd name="csY252" fmla="*/ 1362244 h 2974509"/>
                <a:gd name="csX253" fmla="*/ 1565878 w 4947031"/>
                <a:gd name="csY253" fmla="*/ 1367671 h 2974509"/>
                <a:gd name="csX254" fmla="*/ 1572067 w 4947031"/>
                <a:gd name="csY254" fmla="*/ 1373099 h 2974509"/>
                <a:gd name="csX255" fmla="*/ 1578256 w 4947031"/>
                <a:gd name="csY255" fmla="*/ 1378527 h 2974509"/>
                <a:gd name="csX256" fmla="*/ 1584446 w 4947031"/>
                <a:gd name="csY256" fmla="*/ 1383954 h 2974509"/>
                <a:gd name="csX257" fmla="*/ 1590635 w 4947031"/>
                <a:gd name="csY257" fmla="*/ 1389382 h 2974509"/>
                <a:gd name="csX258" fmla="*/ 1596824 w 4947031"/>
                <a:gd name="csY258" fmla="*/ 1394810 h 2974509"/>
                <a:gd name="csX259" fmla="*/ 1603014 w 4947031"/>
                <a:gd name="csY259" fmla="*/ 1400237 h 2974509"/>
                <a:gd name="csX260" fmla="*/ 1609203 w 4947031"/>
                <a:gd name="csY260" fmla="*/ 1405665 h 2974509"/>
                <a:gd name="csX261" fmla="*/ 1615392 w 4947031"/>
                <a:gd name="csY261" fmla="*/ 1411017 h 2974509"/>
                <a:gd name="csX262" fmla="*/ 1621581 w 4947031"/>
                <a:gd name="csY262" fmla="*/ 1416323 h 2974509"/>
                <a:gd name="csX263" fmla="*/ 1627771 w 4947031"/>
                <a:gd name="csY263" fmla="*/ 1421629 h 2974509"/>
                <a:gd name="csX264" fmla="*/ 1633960 w 4947031"/>
                <a:gd name="csY264" fmla="*/ 1426935 h 2974509"/>
                <a:gd name="csX265" fmla="*/ 1640149 w 4947031"/>
                <a:gd name="csY265" fmla="*/ 1432241 h 2974509"/>
                <a:gd name="csX266" fmla="*/ 1646338 w 4947031"/>
                <a:gd name="csY266" fmla="*/ 1437547 h 2974509"/>
                <a:gd name="csX267" fmla="*/ 1652527 w 4947031"/>
                <a:gd name="csY267" fmla="*/ 1442853 h 2974509"/>
                <a:gd name="csX268" fmla="*/ 1658717 w 4947031"/>
                <a:gd name="csY268" fmla="*/ 1448159 h 2974509"/>
                <a:gd name="csX269" fmla="*/ 1664906 w 4947031"/>
                <a:gd name="csY269" fmla="*/ 1453465 h 2974509"/>
                <a:gd name="csX270" fmla="*/ 1671095 w 4947031"/>
                <a:gd name="csY270" fmla="*/ 1458771 h 2974509"/>
                <a:gd name="csX271" fmla="*/ 1677284 w 4947031"/>
                <a:gd name="csY271" fmla="*/ 1464076 h 2974509"/>
                <a:gd name="csX272" fmla="*/ 1683474 w 4947031"/>
                <a:gd name="csY272" fmla="*/ 1469383 h 2974509"/>
                <a:gd name="csX273" fmla="*/ 1689663 w 4947031"/>
                <a:gd name="csY273" fmla="*/ 1474689 h 2974509"/>
                <a:gd name="csX274" fmla="*/ 1695852 w 4947031"/>
                <a:gd name="csY274" fmla="*/ 1479994 h 2974509"/>
                <a:gd name="csX275" fmla="*/ 1702042 w 4947031"/>
                <a:gd name="csY275" fmla="*/ 1485301 h 2974509"/>
                <a:gd name="csX276" fmla="*/ 1708231 w 4947031"/>
                <a:gd name="csY276" fmla="*/ 1490606 h 2974509"/>
                <a:gd name="csX277" fmla="*/ 1714420 w 4947031"/>
                <a:gd name="csY277" fmla="*/ 1495912 h 2974509"/>
                <a:gd name="csX278" fmla="*/ 1720609 w 4947031"/>
                <a:gd name="csY278" fmla="*/ 1501219 h 2974509"/>
                <a:gd name="csX279" fmla="*/ 1726798 w 4947031"/>
                <a:gd name="csY279" fmla="*/ 1506525 h 2974509"/>
                <a:gd name="csX280" fmla="*/ 1732988 w 4947031"/>
                <a:gd name="csY280" fmla="*/ 1511830 h 2974509"/>
                <a:gd name="csX281" fmla="*/ 1739177 w 4947031"/>
                <a:gd name="csY281" fmla="*/ 1517136 h 2974509"/>
                <a:gd name="csX282" fmla="*/ 1745366 w 4947031"/>
                <a:gd name="csY282" fmla="*/ 1522442 h 2974509"/>
                <a:gd name="csX283" fmla="*/ 1751555 w 4947031"/>
                <a:gd name="csY283" fmla="*/ 1527748 h 2974509"/>
                <a:gd name="csX284" fmla="*/ 1757745 w 4947031"/>
                <a:gd name="csY284" fmla="*/ 1533055 h 2974509"/>
                <a:gd name="csX285" fmla="*/ 1763934 w 4947031"/>
                <a:gd name="csY285" fmla="*/ 1538360 h 2974509"/>
                <a:gd name="csX286" fmla="*/ 1770123 w 4947031"/>
                <a:gd name="csY286" fmla="*/ 1543666 h 2974509"/>
                <a:gd name="csX287" fmla="*/ 1776312 w 4947031"/>
                <a:gd name="csY287" fmla="*/ 1548973 h 2974509"/>
                <a:gd name="csX288" fmla="*/ 1782502 w 4947031"/>
                <a:gd name="csY288" fmla="*/ 1554278 h 2974509"/>
                <a:gd name="csX289" fmla="*/ 1788691 w 4947031"/>
                <a:gd name="csY289" fmla="*/ 1559584 h 2974509"/>
                <a:gd name="csX290" fmla="*/ 1794880 w 4947031"/>
                <a:gd name="csY290" fmla="*/ 1564890 h 2974509"/>
                <a:gd name="csX291" fmla="*/ 1801069 w 4947031"/>
                <a:gd name="csY291" fmla="*/ 1570196 h 2974509"/>
                <a:gd name="csX292" fmla="*/ 1807259 w 4947031"/>
                <a:gd name="csY292" fmla="*/ 1575502 h 2974509"/>
                <a:gd name="csX293" fmla="*/ 1813448 w 4947031"/>
                <a:gd name="csY293" fmla="*/ 1580809 h 2974509"/>
                <a:gd name="csX294" fmla="*/ 1819637 w 4947031"/>
                <a:gd name="csY294" fmla="*/ 1586114 h 2974509"/>
                <a:gd name="csX295" fmla="*/ 1825827 w 4947031"/>
                <a:gd name="csY295" fmla="*/ 1591420 h 2974509"/>
                <a:gd name="csX296" fmla="*/ 1832015 w 4947031"/>
                <a:gd name="csY296" fmla="*/ 1596726 h 2974509"/>
                <a:gd name="csX297" fmla="*/ 1838204 w 4947031"/>
                <a:gd name="csY297" fmla="*/ 1602032 h 2974509"/>
                <a:gd name="csX298" fmla="*/ 1844394 w 4947031"/>
                <a:gd name="csY298" fmla="*/ 1607338 h 2974509"/>
                <a:gd name="csX299" fmla="*/ 1850583 w 4947031"/>
                <a:gd name="csY299" fmla="*/ 1612644 h 2974509"/>
                <a:gd name="csX300" fmla="*/ 1856772 w 4947031"/>
                <a:gd name="csY300" fmla="*/ 1617950 h 2974509"/>
                <a:gd name="csX301" fmla="*/ 1862962 w 4947031"/>
                <a:gd name="csY301" fmla="*/ 1623256 h 2974509"/>
                <a:gd name="csX302" fmla="*/ 1869151 w 4947031"/>
                <a:gd name="csY302" fmla="*/ 1628562 h 2974509"/>
                <a:gd name="csX303" fmla="*/ 1875340 w 4947031"/>
                <a:gd name="csY303" fmla="*/ 1633868 h 2974509"/>
                <a:gd name="csX304" fmla="*/ 1881529 w 4947031"/>
                <a:gd name="csY304" fmla="*/ 1639174 h 2974509"/>
                <a:gd name="csX305" fmla="*/ 1887719 w 4947031"/>
                <a:gd name="csY305" fmla="*/ 1644480 h 2974509"/>
                <a:gd name="csX306" fmla="*/ 1893908 w 4947031"/>
                <a:gd name="csY306" fmla="*/ 1649786 h 2974509"/>
                <a:gd name="csX307" fmla="*/ 1900097 w 4947031"/>
                <a:gd name="csY307" fmla="*/ 1655092 h 2974509"/>
                <a:gd name="csX308" fmla="*/ 1906286 w 4947031"/>
                <a:gd name="csY308" fmla="*/ 1660398 h 2974509"/>
                <a:gd name="csX309" fmla="*/ 1912476 w 4947031"/>
                <a:gd name="csY309" fmla="*/ 1665704 h 2974509"/>
                <a:gd name="csX310" fmla="*/ 1918665 w 4947031"/>
                <a:gd name="csY310" fmla="*/ 1671010 h 2974509"/>
                <a:gd name="csX311" fmla="*/ 1924854 w 4947031"/>
                <a:gd name="csY311" fmla="*/ 1676316 h 2974509"/>
                <a:gd name="csX312" fmla="*/ 1931043 w 4947031"/>
                <a:gd name="csY312" fmla="*/ 1681622 h 2974509"/>
                <a:gd name="csX313" fmla="*/ 1937233 w 4947031"/>
                <a:gd name="csY313" fmla="*/ 1686928 h 2974509"/>
                <a:gd name="csX314" fmla="*/ 1943422 w 4947031"/>
                <a:gd name="csY314" fmla="*/ 1692234 h 2974509"/>
                <a:gd name="csX315" fmla="*/ 1949611 w 4947031"/>
                <a:gd name="csY315" fmla="*/ 1697540 h 2974509"/>
                <a:gd name="csX316" fmla="*/ 1955801 w 4947031"/>
                <a:gd name="csY316" fmla="*/ 1702846 h 2974509"/>
                <a:gd name="csX317" fmla="*/ 1961989 w 4947031"/>
                <a:gd name="csY317" fmla="*/ 1708152 h 2974509"/>
                <a:gd name="csX318" fmla="*/ 1968179 w 4947031"/>
                <a:gd name="csY318" fmla="*/ 1713458 h 2974509"/>
                <a:gd name="csX319" fmla="*/ 1974368 w 4947031"/>
                <a:gd name="csY319" fmla="*/ 1718764 h 2974509"/>
                <a:gd name="csX320" fmla="*/ 1980557 w 4947031"/>
                <a:gd name="csY320" fmla="*/ 1724070 h 2974509"/>
                <a:gd name="csX321" fmla="*/ 1986747 w 4947031"/>
                <a:gd name="csY321" fmla="*/ 1729524 h 2974509"/>
                <a:gd name="csX322" fmla="*/ 1992936 w 4947031"/>
                <a:gd name="csY322" fmla="*/ 1734993 h 2974509"/>
                <a:gd name="csX323" fmla="*/ 1999125 w 4947031"/>
                <a:gd name="csY323" fmla="*/ 1740462 h 2974509"/>
                <a:gd name="csX324" fmla="*/ 2005314 w 4947031"/>
                <a:gd name="csY324" fmla="*/ 1745931 h 2974509"/>
                <a:gd name="csX325" fmla="*/ 2011504 w 4947031"/>
                <a:gd name="csY325" fmla="*/ 1751400 h 2974509"/>
                <a:gd name="csX326" fmla="*/ 2017693 w 4947031"/>
                <a:gd name="csY326" fmla="*/ 1756869 h 2974509"/>
                <a:gd name="csX327" fmla="*/ 2023882 w 4947031"/>
                <a:gd name="csY327" fmla="*/ 1762337 h 2974509"/>
                <a:gd name="csX328" fmla="*/ 2030071 w 4947031"/>
                <a:gd name="csY328" fmla="*/ 1767806 h 2974509"/>
                <a:gd name="csX329" fmla="*/ 2036261 w 4947031"/>
                <a:gd name="csY329" fmla="*/ 1773276 h 2974509"/>
                <a:gd name="csX330" fmla="*/ 2042450 w 4947031"/>
                <a:gd name="csY330" fmla="*/ 1778745 h 2974509"/>
                <a:gd name="csX331" fmla="*/ 2048639 w 4947031"/>
                <a:gd name="csY331" fmla="*/ 1784213 h 2974509"/>
                <a:gd name="csX332" fmla="*/ 2054828 w 4947031"/>
                <a:gd name="csY332" fmla="*/ 1789683 h 2974509"/>
                <a:gd name="csX333" fmla="*/ 2061017 w 4947031"/>
                <a:gd name="csY333" fmla="*/ 1795152 h 2974509"/>
                <a:gd name="csX334" fmla="*/ 2067206 w 4947031"/>
                <a:gd name="csY334" fmla="*/ 1800621 h 2974509"/>
                <a:gd name="csX335" fmla="*/ 2073396 w 4947031"/>
                <a:gd name="csY335" fmla="*/ 1806089 h 2974509"/>
                <a:gd name="csX336" fmla="*/ 2079585 w 4947031"/>
                <a:gd name="csY336" fmla="*/ 1811558 h 2974509"/>
                <a:gd name="csX337" fmla="*/ 2085774 w 4947031"/>
                <a:gd name="csY337" fmla="*/ 1817027 h 2974509"/>
                <a:gd name="csX338" fmla="*/ 2091963 w 4947031"/>
                <a:gd name="csY338" fmla="*/ 1822496 h 2974509"/>
                <a:gd name="csX339" fmla="*/ 2098153 w 4947031"/>
                <a:gd name="csY339" fmla="*/ 1827965 h 2974509"/>
                <a:gd name="csX340" fmla="*/ 2104342 w 4947031"/>
                <a:gd name="csY340" fmla="*/ 1833434 h 2974509"/>
                <a:gd name="csX341" fmla="*/ 2110531 w 4947031"/>
                <a:gd name="csY341" fmla="*/ 1838903 h 2974509"/>
                <a:gd name="csX342" fmla="*/ 2116721 w 4947031"/>
                <a:gd name="csY342" fmla="*/ 1844372 h 2974509"/>
                <a:gd name="csX343" fmla="*/ 2122910 w 4947031"/>
                <a:gd name="csY343" fmla="*/ 1849842 h 2974509"/>
                <a:gd name="csX344" fmla="*/ 2129099 w 4947031"/>
                <a:gd name="csY344" fmla="*/ 1855310 h 2974509"/>
                <a:gd name="csX345" fmla="*/ 2135288 w 4947031"/>
                <a:gd name="csY345" fmla="*/ 1860779 h 2974509"/>
                <a:gd name="csX346" fmla="*/ 2141478 w 4947031"/>
                <a:gd name="csY346" fmla="*/ 1866248 h 2974509"/>
                <a:gd name="csX347" fmla="*/ 2147667 w 4947031"/>
                <a:gd name="csY347" fmla="*/ 1871717 h 2974509"/>
                <a:gd name="csX348" fmla="*/ 2153856 w 4947031"/>
                <a:gd name="csY348" fmla="*/ 1877186 h 2974509"/>
                <a:gd name="csX349" fmla="*/ 2160045 w 4947031"/>
                <a:gd name="csY349" fmla="*/ 1882655 h 2974509"/>
                <a:gd name="csX350" fmla="*/ 2166235 w 4947031"/>
                <a:gd name="csY350" fmla="*/ 1888124 h 2974509"/>
                <a:gd name="csX351" fmla="*/ 2172424 w 4947031"/>
                <a:gd name="csY351" fmla="*/ 1893593 h 2974509"/>
                <a:gd name="csX352" fmla="*/ 2178613 w 4947031"/>
                <a:gd name="csY352" fmla="*/ 1899062 h 2974509"/>
                <a:gd name="csX353" fmla="*/ 2184802 w 4947031"/>
                <a:gd name="csY353" fmla="*/ 1904531 h 2974509"/>
                <a:gd name="csX354" fmla="*/ 2190992 w 4947031"/>
                <a:gd name="csY354" fmla="*/ 1910000 h 2974509"/>
                <a:gd name="csX355" fmla="*/ 2197181 w 4947031"/>
                <a:gd name="csY355" fmla="*/ 1915469 h 2974509"/>
                <a:gd name="csX356" fmla="*/ 2203370 w 4947031"/>
                <a:gd name="csY356" fmla="*/ 1920938 h 2974509"/>
                <a:gd name="csX357" fmla="*/ 2209560 w 4947031"/>
                <a:gd name="csY357" fmla="*/ 1926407 h 2974509"/>
                <a:gd name="csX358" fmla="*/ 2215748 w 4947031"/>
                <a:gd name="csY358" fmla="*/ 1931876 h 2974509"/>
                <a:gd name="csX359" fmla="*/ 2221938 w 4947031"/>
                <a:gd name="csY359" fmla="*/ 1937345 h 2974509"/>
                <a:gd name="csX360" fmla="*/ 2228127 w 4947031"/>
                <a:gd name="csY360" fmla="*/ 1942814 h 2974509"/>
                <a:gd name="csX361" fmla="*/ 2234316 w 4947031"/>
                <a:gd name="csY361" fmla="*/ 1948283 h 2974509"/>
                <a:gd name="csX362" fmla="*/ 2240506 w 4947031"/>
                <a:gd name="csY362" fmla="*/ 1953752 h 2974509"/>
                <a:gd name="csX363" fmla="*/ 2246695 w 4947031"/>
                <a:gd name="csY363" fmla="*/ 1959221 h 2974509"/>
                <a:gd name="csX364" fmla="*/ 2252884 w 4947031"/>
                <a:gd name="csY364" fmla="*/ 1964690 h 2974509"/>
                <a:gd name="csX365" fmla="*/ 2259073 w 4947031"/>
                <a:gd name="csY365" fmla="*/ 1970159 h 2974509"/>
                <a:gd name="csX366" fmla="*/ 2265262 w 4947031"/>
                <a:gd name="csY366" fmla="*/ 1975628 h 2974509"/>
                <a:gd name="csX367" fmla="*/ 2271451 w 4947031"/>
                <a:gd name="csY367" fmla="*/ 1981097 h 2974509"/>
                <a:gd name="csX368" fmla="*/ 2277641 w 4947031"/>
                <a:gd name="csY368" fmla="*/ 1986566 h 2974509"/>
                <a:gd name="csX369" fmla="*/ 2283830 w 4947031"/>
                <a:gd name="csY369" fmla="*/ 1992035 h 2974509"/>
                <a:gd name="csX370" fmla="*/ 2290020 w 4947031"/>
                <a:gd name="csY370" fmla="*/ 1997504 h 2974509"/>
                <a:gd name="csX371" fmla="*/ 2296209 w 4947031"/>
                <a:gd name="csY371" fmla="*/ 2002973 h 2974509"/>
                <a:gd name="csX372" fmla="*/ 2302397 w 4947031"/>
                <a:gd name="csY372" fmla="*/ 2008442 h 2974509"/>
                <a:gd name="csX373" fmla="*/ 2308587 w 4947031"/>
                <a:gd name="csY373" fmla="*/ 2013911 h 2974509"/>
                <a:gd name="csX374" fmla="*/ 2314776 w 4947031"/>
                <a:gd name="csY374" fmla="*/ 2019380 h 2974509"/>
                <a:gd name="csX375" fmla="*/ 2320965 w 4947031"/>
                <a:gd name="csY375" fmla="*/ 2024849 h 2974509"/>
                <a:gd name="csX376" fmla="*/ 2327155 w 4947031"/>
                <a:gd name="csY376" fmla="*/ 2030318 h 2974509"/>
                <a:gd name="csX377" fmla="*/ 2333344 w 4947031"/>
                <a:gd name="csY377" fmla="*/ 2035787 h 2974509"/>
                <a:gd name="csX378" fmla="*/ 2339533 w 4947031"/>
                <a:gd name="csY378" fmla="*/ 2041256 h 2974509"/>
                <a:gd name="csX379" fmla="*/ 2345722 w 4947031"/>
                <a:gd name="csY379" fmla="*/ 2046725 h 2974509"/>
                <a:gd name="csX380" fmla="*/ 2351912 w 4947031"/>
                <a:gd name="csY380" fmla="*/ 2052517 h 2974509"/>
                <a:gd name="csX381" fmla="*/ 2358101 w 4947031"/>
                <a:gd name="csY381" fmla="*/ 2058495 h 2974509"/>
                <a:gd name="csX382" fmla="*/ 2364290 w 4947031"/>
                <a:gd name="csY382" fmla="*/ 2064474 h 2974509"/>
                <a:gd name="csX383" fmla="*/ 2370480 w 4947031"/>
                <a:gd name="csY383" fmla="*/ 2070452 h 2974509"/>
                <a:gd name="csX384" fmla="*/ 2376669 w 4947031"/>
                <a:gd name="csY384" fmla="*/ 2076430 h 2974509"/>
                <a:gd name="csX385" fmla="*/ 2382858 w 4947031"/>
                <a:gd name="csY385" fmla="*/ 2082409 h 2974509"/>
                <a:gd name="csX386" fmla="*/ 2389048 w 4947031"/>
                <a:gd name="csY386" fmla="*/ 2088387 h 2974509"/>
                <a:gd name="csX387" fmla="*/ 2395237 w 4947031"/>
                <a:gd name="csY387" fmla="*/ 2094365 h 2974509"/>
                <a:gd name="csX388" fmla="*/ 2401426 w 4947031"/>
                <a:gd name="csY388" fmla="*/ 2100344 h 2974509"/>
                <a:gd name="csX389" fmla="*/ 2407615 w 4947031"/>
                <a:gd name="csY389" fmla="*/ 2106322 h 2974509"/>
                <a:gd name="csX390" fmla="*/ 2413804 w 4947031"/>
                <a:gd name="csY390" fmla="*/ 2112301 h 2974509"/>
                <a:gd name="csX391" fmla="*/ 2419994 w 4947031"/>
                <a:gd name="csY391" fmla="*/ 2118279 h 2974509"/>
                <a:gd name="csX392" fmla="*/ 2426183 w 4947031"/>
                <a:gd name="csY392" fmla="*/ 2124257 h 2974509"/>
                <a:gd name="csX393" fmla="*/ 2432372 w 4947031"/>
                <a:gd name="csY393" fmla="*/ 2130235 h 2974509"/>
                <a:gd name="csX394" fmla="*/ 2438561 w 4947031"/>
                <a:gd name="csY394" fmla="*/ 2136214 h 2974509"/>
                <a:gd name="csX395" fmla="*/ 2444750 w 4947031"/>
                <a:gd name="csY395" fmla="*/ 2142192 h 2974509"/>
                <a:gd name="csX396" fmla="*/ 2450940 w 4947031"/>
                <a:gd name="csY396" fmla="*/ 2148170 h 2974509"/>
                <a:gd name="csX397" fmla="*/ 2457129 w 4947031"/>
                <a:gd name="csY397" fmla="*/ 2154149 h 2974509"/>
                <a:gd name="csX398" fmla="*/ 2463318 w 4947031"/>
                <a:gd name="csY398" fmla="*/ 2160127 h 2974509"/>
                <a:gd name="csX399" fmla="*/ 2469507 w 4947031"/>
                <a:gd name="csY399" fmla="*/ 2166105 h 2974509"/>
                <a:gd name="csX400" fmla="*/ 2475696 w 4947031"/>
                <a:gd name="csY400" fmla="*/ 2170394 h 2974509"/>
                <a:gd name="csX401" fmla="*/ 2481886 w 4947031"/>
                <a:gd name="csY401" fmla="*/ 2174540 h 2974509"/>
                <a:gd name="csX402" fmla="*/ 2488075 w 4947031"/>
                <a:gd name="csY402" fmla="*/ 2178687 h 2974509"/>
                <a:gd name="csX403" fmla="*/ 2494265 w 4947031"/>
                <a:gd name="csY403" fmla="*/ 2182832 h 2974509"/>
                <a:gd name="csX404" fmla="*/ 2500453 w 4947031"/>
                <a:gd name="csY404" fmla="*/ 2186979 h 2974509"/>
                <a:gd name="csX405" fmla="*/ 2506643 w 4947031"/>
                <a:gd name="csY405" fmla="*/ 2191125 h 2974509"/>
                <a:gd name="csX406" fmla="*/ 2512832 w 4947031"/>
                <a:gd name="csY406" fmla="*/ 2195271 h 2974509"/>
                <a:gd name="csX407" fmla="*/ 2519022 w 4947031"/>
                <a:gd name="csY407" fmla="*/ 2199417 h 2974509"/>
                <a:gd name="csX408" fmla="*/ 2525210 w 4947031"/>
                <a:gd name="csY408" fmla="*/ 2203564 h 2974509"/>
                <a:gd name="csX409" fmla="*/ 2531400 w 4947031"/>
                <a:gd name="csY409" fmla="*/ 2207709 h 2974509"/>
                <a:gd name="csX410" fmla="*/ 2537589 w 4947031"/>
                <a:gd name="csY410" fmla="*/ 2211856 h 2974509"/>
                <a:gd name="csX411" fmla="*/ 2543778 w 4947031"/>
                <a:gd name="csY411" fmla="*/ 2216002 h 2974509"/>
                <a:gd name="csX412" fmla="*/ 2549968 w 4947031"/>
                <a:gd name="csY412" fmla="*/ 2220148 h 2974509"/>
                <a:gd name="csX413" fmla="*/ 2556157 w 4947031"/>
                <a:gd name="csY413" fmla="*/ 2224294 h 2974509"/>
                <a:gd name="csX414" fmla="*/ 2562346 w 4947031"/>
                <a:gd name="csY414" fmla="*/ 2228440 h 2974509"/>
                <a:gd name="csX415" fmla="*/ 2568535 w 4947031"/>
                <a:gd name="csY415" fmla="*/ 2232586 h 2974509"/>
                <a:gd name="csX416" fmla="*/ 2574724 w 4947031"/>
                <a:gd name="csY416" fmla="*/ 2236732 h 2974509"/>
                <a:gd name="csX417" fmla="*/ 2580914 w 4947031"/>
                <a:gd name="csY417" fmla="*/ 2240879 h 2974509"/>
                <a:gd name="csX418" fmla="*/ 2587103 w 4947031"/>
                <a:gd name="csY418" fmla="*/ 2245025 h 2974509"/>
                <a:gd name="csX419" fmla="*/ 2593292 w 4947031"/>
                <a:gd name="csY419" fmla="*/ 2249171 h 2974509"/>
                <a:gd name="csX420" fmla="*/ 2599481 w 4947031"/>
                <a:gd name="csY420" fmla="*/ 2252584 h 2974509"/>
                <a:gd name="csX421" fmla="*/ 2605671 w 4947031"/>
                <a:gd name="csY421" fmla="*/ 2255216 h 2974509"/>
                <a:gd name="csX422" fmla="*/ 2611860 w 4947031"/>
                <a:gd name="csY422" fmla="*/ 2257847 h 2974509"/>
                <a:gd name="csX423" fmla="*/ 2618049 w 4947031"/>
                <a:gd name="csY423" fmla="*/ 2260480 h 2974509"/>
                <a:gd name="csX424" fmla="*/ 2624238 w 4947031"/>
                <a:gd name="csY424" fmla="*/ 2263111 h 2974509"/>
                <a:gd name="csX425" fmla="*/ 2630428 w 4947031"/>
                <a:gd name="csY425" fmla="*/ 2265743 h 2974509"/>
                <a:gd name="csX426" fmla="*/ 2636617 w 4947031"/>
                <a:gd name="csY426" fmla="*/ 2268374 h 2974509"/>
                <a:gd name="csX427" fmla="*/ 2642806 w 4947031"/>
                <a:gd name="csY427" fmla="*/ 2271006 h 2974509"/>
                <a:gd name="csX428" fmla="*/ 2648995 w 4947031"/>
                <a:gd name="csY428" fmla="*/ 2273638 h 2974509"/>
                <a:gd name="csX429" fmla="*/ 2655185 w 4947031"/>
                <a:gd name="csY429" fmla="*/ 2276269 h 2974509"/>
                <a:gd name="csX430" fmla="*/ 2661374 w 4947031"/>
                <a:gd name="csY430" fmla="*/ 2278901 h 2974509"/>
                <a:gd name="csX431" fmla="*/ 2667563 w 4947031"/>
                <a:gd name="csY431" fmla="*/ 2281533 h 2974509"/>
                <a:gd name="csX432" fmla="*/ 2673753 w 4947031"/>
                <a:gd name="csY432" fmla="*/ 2284164 h 2974509"/>
                <a:gd name="csX433" fmla="*/ 2679941 w 4947031"/>
                <a:gd name="csY433" fmla="*/ 2286796 h 2974509"/>
                <a:gd name="csX434" fmla="*/ 2686130 w 4947031"/>
                <a:gd name="csY434" fmla="*/ 2289427 h 2974509"/>
                <a:gd name="csX435" fmla="*/ 2692320 w 4947031"/>
                <a:gd name="csY435" fmla="*/ 2292060 h 2974509"/>
                <a:gd name="csX436" fmla="*/ 2698509 w 4947031"/>
                <a:gd name="csY436" fmla="*/ 2294691 h 2974509"/>
                <a:gd name="csX437" fmla="*/ 2704698 w 4947031"/>
                <a:gd name="csY437" fmla="*/ 2297323 h 2974509"/>
                <a:gd name="csX438" fmla="*/ 2710888 w 4947031"/>
                <a:gd name="csY438" fmla="*/ 2299954 h 2974509"/>
                <a:gd name="csX439" fmla="*/ 2717077 w 4947031"/>
                <a:gd name="csY439" fmla="*/ 2302586 h 2974509"/>
                <a:gd name="csX440" fmla="*/ 2723266 w 4947031"/>
                <a:gd name="csY440" fmla="*/ 2305218 h 2974509"/>
                <a:gd name="csX441" fmla="*/ 2729455 w 4947031"/>
                <a:gd name="csY441" fmla="*/ 2307849 h 2974509"/>
                <a:gd name="csX442" fmla="*/ 2735645 w 4947031"/>
                <a:gd name="csY442" fmla="*/ 2310481 h 2974509"/>
                <a:gd name="csX443" fmla="*/ 2741834 w 4947031"/>
                <a:gd name="csY443" fmla="*/ 2313113 h 2974509"/>
                <a:gd name="csX444" fmla="*/ 2748023 w 4947031"/>
                <a:gd name="csY444" fmla="*/ 2315177 h 2974509"/>
                <a:gd name="csX445" fmla="*/ 2754212 w 4947031"/>
                <a:gd name="csY445" fmla="*/ 2316980 h 2974509"/>
                <a:gd name="csX446" fmla="*/ 2760402 w 4947031"/>
                <a:gd name="csY446" fmla="*/ 2318783 h 2974509"/>
                <a:gd name="csX447" fmla="*/ 2766591 w 4947031"/>
                <a:gd name="csY447" fmla="*/ 2320586 h 2974509"/>
                <a:gd name="csX448" fmla="*/ 2772781 w 4947031"/>
                <a:gd name="csY448" fmla="*/ 2322389 h 2974509"/>
                <a:gd name="csX449" fmla="*/ 2778969 w 4947031"/>
                <a:gd name="csY449" fmla="*/ 2324192 h 2974509"/>
                <a:gd name="csX450" fmla="*/ 2785159 w 4947031"/>
                <a:gd name="csY450" fmla="*/ 2325995 h 2974509"/>
                <a:gd name="csX451" fmla="*/ 2791348 w 4947031"/>
                <a:gd name="csY451" fmla="*/ 2327798 h 2974509"/>
                <a:gd name="csX452" fmla="*/ 2797537 w 4947031"/>
                <a:gd name="csY452" fmla="*/ 2329600 h 2974509"/>
                <a:gd name="csX453" fmla="*/ 2803727 w 4947031"/>
                <a:gd name="csY453" fmla="*/ 2331403 h 2974509"/>
                <a:gd name="csX454" fmla="*/ 2809915 w 4947031"/>
                <a:gd name="csY454" fmla="*/ 2333207 h 2974509"/>
                <a:gd name="csX455" fmla="*/ 2816105 w 4947031"/>
                <a:gd name="csY455" fmla="*/ 2335009 h 2974509"/>
                <a:gd name="csX456" fmla="*/ 2822294 w 4947031"/>
                <a:gd name="csY456" fmla="*/ 2336812 h 2974509"/>
                <a:gd name="csX457" fmla="*/ 2828483 w 4947031"/>
                <a:gd name="csY457" fmla="*/ 2338615 h 2974509"/>
                <a:gd name="csX458" fmla="*/ 2834673 w 4947031"/>
                <a:gd name="csY458" fmla="*/ 2340418 h 2974509"/>
                <a:gd name="csX459" fmla="*/ 2840862 w 4947031"/>
                <a:gd name="csY459" fmla="*/ 2342221 h 2974509"/>
                <a:gd name="csX460" fmla="*/ 2847051 w 4947031"/>
                <a:gd name="csY460" fmla="*/ 2344023 h 2974509"/>
                <a:gd name="csX461" fmla="*/ 2853240 w 4947031"/>
                <a:gd name="csY461" fmla="*/ 2345827 h 2974509"/>
                <a:gd name="csX462" fmla="*/ 2859430 w 4947031"/>
                <a:gd name="csY462" fmla="*/ 2347630 h 2974509"/>
                <a:gd name="csX463" fmla="*/ 2865619 w 4947031"/>
                <a:gd name="csY463" fmla="*/ 2349433 h 2974509"/>
                <a:gd name="csX464" fmla="*/ 2871808 w 4947031"/>
                <a:gd name="csY464" fmla="*/ 2351235 h 2974509"/>
                <a:gd name="csX465" fmla="*/ 2877997 w 4947031"/>
                <a:gd name="csY465" fmla="*/ 2353038 h 2974509"/>
                <a:gd name="csX466" fmla="*/ 2884186 w 4947031"/>
                <a:gd name="csY466" fmla="*/ 2354841 h 2974509"/>
                <a:gd name="csX467" fmla="*/ 2890376 w 4947031"/>
                <a:gd name="csY467" fmla="*/ 2356644 h 2974509"/>
                <a:gd name="csX468" fmla="*/ 2896565 w 4947031"/>
                <a:gd name="csY468" fmla="*/ 2358447 h 2974509"/>
                <a:gd name="csX469" fmla="*/ 2902754 w 4947031"/>
                <a:gd name="csY469" fmla="*/ 2360250 h 2974509"/>
                <a:gd name="csX470" fmla="*/ 2908943 w 4947031"/>
                <a:gd name="csY470" fmla="*/ 2362053 h 2974509"/>
                <a:gd name="csX471" fmla="*/ 2915133 w 4947031"/>
                <a:gd name="csY471" fmla="*/ 2363856 h 2974509"/>
                <a:gd name="csX472" fmla="*/ 2921322 w 4947031"/>
                <a:gd name="csY472" fmla="*/ 2365659 h 2974509"/>
                <a:gd name="csX473" fmla="*/ 2927511 w 4947031"/>
                <a:gd name="csY473" fmla="*/ 2367462 h 2974509"/>
                <a:gd name="csX474" fmla="*/ 2933700 w 4947031"/>
                <a:gd name="csY474" fmla="*/ 2369264 h 2974509"/>
                <a:gd name="csX475" fmla="*/ 2939889 w 4947031"/>
                <a:gd name="csY475" fmla="*/ 2371067 h 2974509"/>
                <a:gd name="csX476" fmla="*/ 2946079 w 4947031"/>
                <a:gd name="csY476" fmla="*/ 2372870 h 2974509"/>
                <a:gd name="csX477" fmla="*/ 2952268 w 4947031"/>
                <a:gd name="csY477" fmla="*/ 2374673 h 2974509"/>
                <a:gd name="csX478" fmla="*/ 2958457 w 4947031"/>
                <a:gd name="csY478" fmla="*/ 2376476 h 2974509"/>
                <a:gd name="csX479" fmla="*/ 2964647 w 4947031"/>
                <a:gd name="csY479" fmla="*/ 2378279 h 2974509"/>
                <a:gd name="csX480" fmla="*/ 2970836 w 4947031"/>
                <a:gd name="csY480" fmla="*/ 2380082 h 2974509"/>
                <a:gd name="csX481" fmla="*/ 2977025 w 4947031"/>
                <a:gd name="csY481" fmla="*/ 2381885 h 2974509"/>
                <a:gd name="csX482" fmla="*/ 2983214 w 4947031"/>
                <a:gd name="csY482" fmla="*/ 2383688 h 2974509"/>
                <a:gd name="csX483" fmla="*/ 2989404 w 4947031"/>
                <a:gd name="csY483" fmla="*/ 2385224 h 2974509"/>
                <a:gd name="csX484" fmla="*/ 2995593 w 4947031"/>
                <a:gd name="csY484" fmla="*/ 2386727 h 2974509"/>
                <a:gd name="csX485" fmla="*/ 3001782 w 4947031"/>
                <a:gd name="csY485" fmla="*/ 2388230 h 2974509"/>
                <a:gd name="csX486" fmla="*/ 3007971 w 4947031"/>
                <a:gd name="csY486" fmla="*/ 2389733 h 2974509"/>
                <a:gd name="csX487" fmla="*/ 3014161 w 4947031"/>
                <a:gd name="csY487" fmla="*/ 2391236 h 2974509"/>
                <a:gd name="csX488" fmla="*/ 3020350 w 4947031"/>
                <a:gd name="csY488" fmla="*/ 2392739 h 2974509"/>
                <a:gd name="csX489" fmla="*/ 3026539 w 4947031"/>
                <a:gd name="csY489" fmla="*/ 2394242 h 2974509"/>
                <a:gd name="csX490" fmla="*/ 3032728 w 4947031"/>
                <a:gd name="csY490" fmla="*/ 2395745 h 2974509"/>
                <a:gd name="csX491" fmla="*/ 3038918 w 4947031"/>
                <a:gd name="csY491" fmla="*/ 2397247 h 2974509"/>
                <a:gd name="csX492" fmla="*/ 3045107 w 4947031"/>
                <a:gd name="csY492" fmla="*/ 2398750 h 2974509"/>
                <a:gd name="csX493" fmla="*/ 3051296 w 4947031"/>
                <a:gd name="csY493" fmla="*/ 2400253 h 2974509"/>
                <a:gd name="csX494" fmla="*/ 3057486 w 4947031"/>
                <a:gd name="csY494" fmla="*/ 2401757 h 2974509"/>
                <a:gd name="csX495" fmla="*/ 3063674 w 4947031"/>
                <a:gd name="csY495" fmla="*/ 2403260 h 2974509"/>
                <a:gd name="csX496" fmla="*/ 3069863 w 4947031"/>
                <a:gd name="csY496" fmla="*/ 2404762 h 2974509"/>
                <a:gd name="csX497" fmla="*/ 3076053 w 4947031"/>
                <a:gd name="csY497" fmla="*/ 2406265 h 2974509"/>
                <a:gd name="csX498" fmla="*/ 3082242 w 4947031"/>
                <a:gd name="csY498" fmla="*/ 2407768 h 2974509"/>
                <a:gd name="csX499" fmla="*/ 3088431 w 4947031"/>
                <a:gd name="csY499" fmla="*/ 2409271 h 2974509"/>
                <a:gd name="csX500" fmla="*/ 3094621 w 4947031"/>
                <a:gd name="csY500" fmla="*/ 2410774 h 2974509"/>
                <a:gd name="csX501" fmla="*/ 3100810 w 4947031"/>
                <a:gd name="csY501" fmla="*/ 2412278 h 2974509"/>
                <a:gd name="csX502" fmla="*/ 3106999 w 4947031"/>
                <a:gd name="csY502" fmla="*/ 2413780 h 2974509"/>
                <a:gd name="csX503" fmla="*/ 3113189 w 4947031"/>
                <a:gd name="csY503" fmla="*/ 2415283 h 2974509"/>
                <a:gd name="csX504" fmla="*/ 3119378 w 4947031"/>
                <a:gd name="csY504" fmla="*/ 2416786 h 2974509"/>
                <a:gd name="csX505" fmla="*/ 3125567 w 4947031"/>
                <a:gd name="csY505" fmla="*/ 2418289 h 2974509"/>
                <a:gd name="csX506" fmla="*/ 3131756 w 4947031"/>
                <a:gd name="csY506" fmla="*/ 2419792 h 2974509"/>
                <a:gd name="csX507" fmla="*/ 3137945 w 4947031"/>
                <a:gd name="csY507" fmla="*/ 2421295 h 2974509"/>
                <a:gd name="csX508" fmla="*/ 3144135 w 4947031"/>
                <a:gd name="csY508" fmla="*/ 2422798 h 2974509"/>
                <a:gd name="csX509" fmla="*/ 3150324 w 4947031"/>
                <a:gd name="csY509" fmla="*/ 2424301 h 2974509"/>
                <a:gd name="csX510" fmla="*/ 3156513 w 4947031"/>
                <a:gd name="csY510" fmla="*/ 2425804 h 2974509"/>
                <a:gd name="csX511" fmla="*/ 3162702 w 4947031"/>
                <a:gd name="csY511" fmla="*/ 2427307 h 2974509"/>
                <a:gd name="csX512" fmla="*/ 3168892 w 4947031"/>
                <a:gd name="csY512" fmla="*/ 2428810 h 2974509"/>
                <a:gd name="csX513" fmla="*/ 3175081 w 4947031"/>
                <a:gd name="csY513" fmla="*/ 2430312 h 2974509"/>
                <a:gd name="csX514" fmla="*/ 3181270 w 4947031"/>
                <a:gd name="csY514" fmla="*/ 2431816 h 2974509"/>
                <a:gd name="csX515" fmla="*/ 3187459 w 4947031"/>
                <a:gd name="csY515" fmla="*/ 2433318 h 2974509"/>
                <a:gd name="csX516" fmla="*/ 3193648 w 4947031"/>
                <a:gd name="csY516" fmla="*/ 2434822 h 2974509"/>
                <a:gd name="csX517" fmla="*/ 3199838 w 4947031"/>
                <a:gd name="csY517" fmla="*/ 2436324 h 2974509"/>
                <a:gd name="csX518" fmla="*/ 3206027 w 4947031"/>
                <a:gd name="csY518" fmla="*/ 2437827 h 2974509"/>
                <a:gd name="csX519" fmla="*/ 3212216 w 4947031"/>
                <a:gd name="csY519" fmla="*/ 2439350 h 2974509"/>
                <a:gd name="csX520" fmla="*/ 3218406 w 4947031"/>
                <a:gd name="csY520" fmla="*/ 2441038 h 2974509"/>
                <a:gd name="csX521" fmla="*/ 3224595 w 4947031"/>
                <a:gd name="csY521" fmla="*/ 2442725 h 2974509"/>
                <a:gd name="csX522" fmla="*/ 3230784 w 4947031"/>
                <a:gd name="csY522" fmla="*/ 2444412 h 2974509"/>
                <a:gd name="csX523" fmla="*/ 3236973 w 4947031"/>
                <a:gd name="csY523" fmla="*/ 2446099 h 2974509"/>
                <a:gd name="csX524" fmla="*/ 3243163 w 4947031"/>
                <a:gd name="csY524" fmla="*/ 2447787 h 2974509"/>
                <a:gd name="csX525" fmla="*/ 3249352 w 4947031"/>
                <a:gd name="csY525" fmla="*/ 2449474 h 2974509"/>
                <a:gd name="csX526" fmla="*/ 3255541 w 4947031"/>
                <a:gd name="csY526" fmla="*/ 2451161 h 2974509"/>
                <a:gd name="csX527" fmla="*/ 3261730 w 4947031"/>
                <a:gd name="csY527" fmla="*/ 2452849 h 2974509"/>
                <a:gd name="csX528" fmla="*/ 3267920 w 4947031"/>
                <a:gd name="csY528" fmla="*/ 2454536 h 2974509"/>
                <a:gd name="csX529" fmla="*/ 3274109 w 4947031"/>
                <a:gd name="csY529" fmla="*/ 2456223 h 2974509"/>
                <a:gd name="csX530" fmla="*/ 3280298 w 4947031"/>
                <a:gd name="csY530" fmla="*/ 2457910 h 2974509"/>
                <a:gd name="csX531" fmla="*/ 3286487 w 4947031"/>
                <a:gd name="csY531" fmla="*/ 2459597 h 2974509"/>
                <a:gd name="csX532" fmla="*/ 3292676 w 4947031"/>
                <a:gd name="csY532" fmla="*/ 2461285 h 2974509"/>
                <a:gd name="csX533" fmla="*/ 3298866 w 4947031"/>
                <a:gd name="csY533" fmla="*/ 2462972 h 2974509"/>
                <a:gd name="csX534" fmla="*/ 3305055 w 4947031"/>
                <a:gd name="csY534" fmla="*/ 2464659 h 2974509"/>
                <a:gd name="csX535" fmla="*/ 3311245 w 4947031"/>
                <a:gd name="csY535" fmla="*/ 2466346 h 2974509"/>
                <a:gd name="csX536" fmla="*/ 3317433 w 4947031"/>
                <a:gd name="csY536" fmla="*/ 2468033 h 2974509"/>
                <a:gd name="csX537" fmla="*/ 3323622 w 4947031"/>
                <a:gd name="csY537" fmla="*/ 2469721 h 2974509"/>
                <a:gd name="csX538" fmla="*/ 3329812 w 4947031"/>
                <a:gd name="csY538" fmla="*/ 2471408 h 2974509"/>
                <a:gd name="csX539" fmla="*/ 3336001 w 4947031"/>
                <a:gd name="csY539" fmla="*/ 2473095 h 2974509"/>
                <a:gd name="csX540" fmla="*/ 3342190 w 4947031"/>
                <a:gd name="csY540" fmla="*/ 2474782 h 2974509"/>
                <a:gd name="csX541" fmla="*/ 3348380 w 4947031"/>
                <a:gd name="csY541" fmla="*/ 2476469 h 2974509"/>
                <a:gd name="csX542" fmla="*/ 3354569 w 4947031"/>
                <a:gd name="csY542" fmla="*/ 2478156 h 2974509"/>
                <a:gd name="csX543" fmla="*/ 3360758 w 4947031"/>
                <a:gd name="csY543" fmla="*/ 2479843 h 2974509"/>
                <a:gd name="csX544" fmla="*/ 3366948 w 4947031"/>
                <a:gd name="csY544" fmla="*/ 2481531 h 2974509"/>
                <a:gd name="csX545" fmla="*/ 3373137 w 4947031"/>
                <a:gd name="csY545" fmla="*/ 2483218 h 2974509"/>
                <a:gd name="csX546" fmla="*/ 3379326 w 4947031"/>
                <a:gd name="csY546" fmla="*/ 2484905 h 2974509"/>
                <a:gd name="csX547" fmla="*/ 3385515 w 4947031"/>
                <a:gd name="csY547" fmla="*/ 2486592 h 2974509"/>
                <a:gd name="csX548" fmla="*/ 3391704 w 4947031"/>
                <a:gd name="csY548" fmla="*/ 2488279 h 2974509"/>
                <a:gd name="csX549" fmla="*/ 3397894 w 4947031"/>
                <a:gd name="csY549" fmla="*/ 2489967 h 2974509"/>
                <a:gd name="csX550" fmla="*/ 3404083 w 4947031"/>
                <a:gd name="csY550" fmla="*/ 2491654 h 2974509"/>
                <a:gd name="csX551" fmla="*/ 3410271 w 4947031"/>
                <a:gd name="csY551" fmla="*/ 2493341 h 2974509"/>
                <a:gd name="csX552" fmla="*/ 3416461 w 4947031"/>
                <a:gd name="csY552" fmla="*/ 2495028 h 2974509"/>
                <a:gd name="csX553" fmla="*/ 3422650 w 4947031"/>
                <a:gd name="csY553" fmla="*/ 2496715 h 2974509"/>
                <a:gd name="csX554" fmla="*/ 3428840 w 4947031"/>
                <a:gd name="csY554" fmla="*/ 2498403 h 2974509"/>
                <a:gd name="csX555" fmla="*/ 3435029 w 4947031"/>
                <a:gd name="csY555" fmla="*/ 2500090 h 2974509"/>
                <a:gd name="csX556" fmla="*/ 3441218 w 4947031"/>
                <a:gd name="csY556" fmla="*/ 2501777 h 2974509"/>
                <a:gd name="csX557" fmla="*/ 3447407 w 4947031"/>
                <a:gd name="csY557" fmla="*/ 2503464 h 2974509"/>
                <a:gd name="csX558" fmla="*/ 3453597 w 4947031"/>
                <a:gd name="csY558" fmla="*/ 2505152 h 2974509"/>
                <a:gd name="csX559" fmla="*/ 3459786 w 4947031"/>
                <a:gd name="csY559" fmla="*/ 2506839 h 2974509"/>
                <a:gd name="csX560" fmla="*/ 3465975 w 4947031"/>
                <a:gd name="csY560" fmla="*/ 2508526 h 2974509"/>
                <a:gd name="csX561" fmla="*/ 3472165 w 4947031"/>
                <a:gd name="csY561" fmla="*/ 2510214 h 2974509"/>
                <a:gd name="csX562" fmla="*/ 3478354 w 4947031"/>
                <a:gd name="csY562" fmla="*/ 2511900 h 2974509"/>
                <a:gd name="csX563" fmla="*/ 3484543 w 4947031"/>
                <a:gd name="csY563" fmla="*/ 2513588 h 2974509"/>
                <a:gd name="csX564" fmla="*/ 3490732 w 4947031"/>
                <a:gd name="csY564" fmla="*/ 2515275 h 2974509"/>
                <a:gd name="csX565" fmla="*/ 3496922 w 4947031"/>
                <a:gd name="csY565" fmla="*/ 2516962 h 2974509"/>
                <a:gd name="csX566" fmla="*/ 3503111 w 4947031"/>
                <a:gd name="csY566" fmla="*/ 2518649 h 2974509"/>
                <a:gd name="csX567" fmla="*/ 3509300 w 4947031"/>
                <a:gd name="csY567" fmla="*/ 2520336 h 2974509"/>
                <a:gd name="csX568" fmla="*/ 3515489 w 4947031"/>
                <a:gd name="csY568" fmla="*/ 2522024 h 2974509"/>
                <a:gd name="csX569" fmla="*/ 3521678 w 4947031"/>
                <a:gd name="csY569" fmla="*/ 2523711 h 2974509"/>
                <a:gd name="csX570" fmla="*/ 3527868 w 4947031"/>
                <a:gd name="csY570" fmla="*/ 2525398 h 2974509"/>
                <a:gd name="csX571" fmla="*/ 3534057 w 4947031"/>
                <a:gd name="csY571" fmla="*/ 2527085 h 2974509"/>
                <a:gd name="csX572" fmla="*/ 3540246 w 4947031"/>
                <a:gd name="csY572" fmla="*/ 2528772 h 2974509"/>
                <a:gd name="csX573" fmla="*/ 3546435 w 4947031"/>
                <a:gd name="csY573" fmla="*/ 2530459 h 2974509"/>
                <a:gd name="csX574" fmla="*/ 3552625 w 4947031"/>
                <a:gd name="csY574" fmla="*/ 2532146 h 2974509"/>
                <a:gd name="csX575" fmla="*/ 3558814 w 4947031"/>
                <a:gd name="csY575" fmla="*/ 2533834 h 2974509"/>
                <a:gd name="csX576" fmla="*/ 3565003 w 4947031"/>
                <a:gd name="csY576" fmla="*/ 2535521 h 2974509"/>
                <a:gd name="csX577" fmla="*/ 3571192 w 4947031"/>
                <a:gd name="csY577" fmla="*/ 2537208 h 2974509"/>
                <a:gd name="csX578" fmla="*/ 3577381 w 4947031"/>
                <a:gd name="csY578" fmla="*/ 2538896 h 2974509"/>
                <a:gd name="csX579" fmla="*/ 3583571 w 4947031"/>
                <a:gd name="csY579" fmla="*/ 2540583 h 2974509"/>
                <a:gd name="csX580" fmla="*/ 3589760 w 4947031"/>
                <a:gd name="csY580" fmla="*/ 2542270 h 2974509"/>
                <a:gd name="csX581" fmla="*/ 3595949 w 4947031"/>
                <a:gd name="csY581" fmla="*/ 2543957 h 2974509"/>
                <a:gd name="csX582" fmla="*/ 3602138 w 4947031"/>
                <a:gd name="csY582" fmla="*/ 2545644 h 2974509"/>
                <a:gd name="csX583" fmla="*/ 3608328 w 4947031"/>
                <a:gd name="csY583" fmla="*/ 2547383 h 2974509"/>
                <a:gd name="csX584" fmla="*/ 3614517 w 4947031"/>
                <a:gd name="csY584" fmla="*/ 2549133 h 2974509"/>
                <a:gd name="csX585" fmla="*/ 3620707 w 4947031"/>
                <a:gd name="csY585" fmla="*/ 2550884 h 2974509"/>
                <a:gd name="csX586" fmla="*/ 3626895 w 4947031"/>
                <a:gd name="csY586" fmla="*/ 2552635 h 2974509"/>
                <a:gd name="csX587" fmla="*/ 3633085 w 4947031"/>
                <a:gd name="csY587" fmla="*/ 2554386 h 2974509"/>
                <a:gd name="csX588" fmla="*/ 3639274 w 4947031"/>
                <a:gd name="csY588" fmla="*/ 2556137 h 2974509"/>
                <a:gd name="csX589" fmla="*/ 3645463 w 4947031"/>
                <a:gd name="csY589" fmla="*/ 2557888 h 2974509"/>
                <a:gd name="csX590" fmla="*/ 3651653 w 4947031"/>
                <a:gd name="csY590" fmla="*/ 2559639 h 2974509"/>
                <a:gd name="csX591" fmla="*/ 3657842 w 4947031"/>
                <a:gd name="csY591" fmla="*/ 2561390 h 2974509"/>
                <a:gd name="csX592" fmla="*/ 3664030 w 4947031"/>
                <a:gd name="csY592" fmla="*/ 2563141 h 2974509"/>
                <a:gd name="csX593" fmla="*/ 3670220 w 4947031"/>
                <a:gd name="csY593" fmla="*/ 2564891 h 2974509"/>
                <a:gd name="csX594" fmla="*/ 3676409 w 4947031"/>
                <a:gd name="csY594" fmla="*/ 2566643 h 2974509"/>
                <a:gd name="csX595" fmla="*/ 3682599 w 4947031"/>
                <a:gd name="csY595" fmla="*/ 2568393 h 2974509"/>
                <a:gd name="csX596" fmla="*/ 3688788 w 4947031"/>
                <a:gd name="csY596" fmla="*/ 2570145 h 2974509"/>
                <a:gd name="csX597" fmla="*/ 3694977 w 4947031"/>
                <a:gd name="csY597" fmla="*/ 2571895 h 2974509"/>
                <a:gd name="csX598" fmla="*/ 3701166 w 4947031"/>
                <a:gd name="csY598" fmla="*/ 2573646 h 2974509"/>
                <a:gd name="csX599" fmla="*/ 3707356 w 4947031"/>
                <a:gd name="csY599" fmla="*/ 2575397 h 2974509"/>
                <a:gd name="csX600" fmla="*/ 3713545 w 4947031"/>
                <a:gd name="csY600" fmla="*/ 2577148 h 2974509"/>
                <a:gd name="csX601" fmla="*/ 3719734 w 4947031"/>
                <a:gd name="csY601" fmla="*/ 2578899 h 2974509"/>
                <a:gd name="csX602" fmla="*/ 3725923 w 4947031"/>
                <a:gd name="csY602" fmla="*/ 2580650 h 2974509"/>
                <a:gd name="csX603" fmla="*/ 3732113 w 4947031"/>
                <a:gd name="csY603" fmla="*/ 2582401 h 2974509"/>
                <a:gd name="csX604" fmla="*/ 3738302 w 4947031"/>
                <a:gd name="csY604" fmla="*/ 2584152 h 2974509"/>
                <a:gd name="csX605" fmla="*/ 3744491 w 4947031"/>
                <a:gd name="csY605" fmla="*/ 2585903 h 2974509"/>
                <a:gd name="csX606" fmla="*/ 3750681 w 4947031"/>
                <a:gd name="csY606" fmla="*/ 2587797 h 2974509"/>
                <a:gd name="csX607" fmla="*/ 3756869 w 4947031"/>
                <a:gd name="csY607" fmla="*/ 2589769 h 2974509"/>
                <a:gd name="csX608" fmla="*/ 3763059 w 4947031"/>
                <a:gd name="csY608" fmla="*/ 2591740 h 2974509"/>
                <a:gd name="csX609" fmla="*/ 3769248 w 4947031"/>
                <a:gd name="csY609" fmla="*/ 2593713 h 2974509"/>
                <a:gd name="csX610" fmla="*/ 3775437 w 4947031"/>
                <a:gd name="csY610" fmla="*/ 2595685 h 2974509"/>
                <a:gd name="csX611" fmla="*/ 3781627 w 4947031"/>
                <a:gd name="csY611" fmla="*/ 2597656 h 2974509"/>
                <a:gd name="csX612" fmla="*/ 3787816 w 4947031"/>
                <a:gd name="csY612" fmla="*/ 2599628 h 2974509"/>
                <a:gd name="csX613" fmla="*/ 3794005 w 4947031"/>
                <a:gd name="csY613" fmla="*/ 2601600 h 2974509"/>
                <a:gd name="csX614" fmla="*/ 3800194 w 4947031"/>
                <a:gd name="csY614" fmla="*/ 2603572 h 2974509"/>
                <a:gd name="csX615" fmla="*/ 3806383 w 4947031"/>
                <a:gd name="csY615" fmla="*/ 2605544 h 2974509"/>
                <a:gd name="csX616" fmla="*/ 3812573 w 4947031"/>
                <a:gd name="csY616" fmla="*/ 2607516 h 2974509"/>
                <a:gd name="csX617" fmla="*/ 3818762 w 4947031"/>
                <a:gd name="csY617" fmla="*/ 2609488 h 2974509"/>
                <a:gd name="csX618" fmla="*/ 3824951 w 4947031"/>
                <a:gd name="csY618" fmla="*/ 2611459 h 2974509"/>
                <a:gd name="csX619" fmla="*/ 3831140 w 4947031"/>
                <a:gd name="csY619" fmla="*/ 2613431 h 2974509"/>
                <a:gd name="csX620" fmla="*/ 3837330 w 4947031"/>
                <a:gd name="csY620" fmla="*/ 2615403 h 2974509"/>
                <a:gd name="csX621" fmla="*/ 3843519 w 4947031"/>
                <a:gd name="csY621" fmla="*/ 2617375 h 2974509"/>
                <a:gd name="csX622" fmla="*/ 3849708 w 4947031"/>
                <a:gd name="csY622" fmla="*/ 2619347 h 2974509"/>
                <a:gd name="csX623" fmla="*/ 3855897 w 4947031"/>
                <a:gd name="csY623" fmla="*/ 2621319 h 2974509"/>
                <a:gd name="csX624" fmla="*/ 3862087 w 4947031"/>
                <a:gd name="csY624" fmla="*/ 2623291 h 2974509"/>
                <a:gd name="csX625" fmla="*/ 3868276 w 4947031"/>
                <a:gd name="csY625" fmla="*/ 2625262 h 2974509"/>
                <a:gd name="csX626" fmla="*/ 3874466 w 4947031"/>
                <a:gd name="csY626" fmla="*/ 2627235 h 2974509"/>
                <a:gd name="csX627" fmla="*/ 3880654 w 4947031"/>
                <a:gd name="csY627" fmla="*/ 2629206 h 2974509"/>
                <a:gd name="csX628" fmla="*/ 3886843 w 4947031"/>
                <a:gd name="csY628" fmla="*/ 2631178 h 2974509"/>
                <a:gd name="csX629" fmla="*/ 3893033 w 4947031"/>
                <a:gd name="csY629" fmla="*/ 2633150 h 2974509"/>
                <a:gd name="csX630" fmla="*/ 3899222 w 4947031"/>
                <a:gd name="csY630" fmla="*/ 2635122 h 2974509"/>
                <a:gd name="csX631" fmla="*/ 3905411 w 4947031"/>
                <a:gd name="csY631" fmla="*/ 2637093 h 2974509"/>
                <a:gd name="csX632" fmla="*/ 3911601 w 4947031"/>
                <a:gd name="csY632" fmla="*/ 2639066 h 2974509"/>
                <a:gd name="csX633" fmla="*/ 3917789 w 4947031"/>
                <a:gd name="csY633" fmla="*/ 2641037 h 2974509"/>
                <a:gd name="csX634" fmla="*/ 3923979 w 4947031"/>
                <a:gd name="csY634" fmla="*/ 2643009 h 2974509"/>
                <a:gd name="csX635" fmla="*/ 3930168 w 4947031"/>
                <a:gd name="csY635" fmla="*/ 2644981 h 2974509"/>
                <a:gd name="csX636" fmla="*/ 3936357 w 4947031"/>
                <a:gd name="csY636" fmla="*/ 2646953 h 2974509"/>
                <a:gd name="csX637" fmla="*/ 3942547 w 4947031"/>
                <a:gd name="csY637" fmla="*/ 2648924 h 2974509"/>
                <a:gd name="csX638" fmla="*/ 3948736 w 4947031"/>
                <a:gd name="csY638" fmla="*/ 2650897 h 2974509"/>
                <a:gd name="csX639" fmla="*/ 3954925 w 4947031"/>
                <a:gd name="csY639" fmla="*/ 2652868 h 2974509"/>
                <a:gd name="csX640" fmla="*/ 3961115 w 4947031"/>
                <a:gd name="csY640" fmla="*/ 2654840 h 2974509"/>
                <a:gd name="csX641" fmla="*/ 3967304 w 4947031"/>
                <a:gd name="csY641" fmla="*/ 2656812 h 2974509"/>
                <a:gd name="csX642" fmla="*/ 3973493 w 4947031"/>
                <a:gd name="csY642" fmla="*/ 2658784 h 2974509"/>
                <a:gd name="csX643" fmla="*/ 3979682 w 4947031"/>
                <a:gd name="csY643" fmla="*/ 2660756 h 2974509"/>
                <a:gd name="csX644" fmla="*/ 3985871 w 4947031"/>
                <a:gd name="csY644" fmla="*/ 2662728 h 2974509"/>
                <a:gd name="csX645" fmla="*/ 3992061 w 4947031"/>
                <a:gd name="csY645" fmla="*/ 2664700 h 2974509"/>
                <a:gd name="csX646" fmla="*/ 3998250 w 4947031"/>
                <a:gd name="csY646" fmla="*/ 2666672 h 2974509"/>
                <a:gd name="csX647" fmla="*/ 4004440 w 4947031"/>
                <a:gd name="csY647" fmla="*/ 2668643 h 2974509"/>
                <a:gd name="csX648" fmla="*/ 4010628 w 4947031"/>
                <a:gd name="csY648" fmla="*/ 2670615 h 2974509"/>
                <a:gd name="csX649" fmla="*/ 4016818 w 4947031"/>
                <a:gd name="csY649" fmla="*/ 2672587 h 2974509"/>
                <a:gd name="csX650" fmla="*/ 4023007 w 4947031"/>
                <a:gd name="csY650" fmla="*/ 2674559 h 2974509"/>
                <a:gd name="csX651" fmla="*/ 4029196 w 4947031"/>
                <a:gd name="csY651" fmla="*/ 2676531 h 2974509"/>
                <a:gd name="csX652" fmla="*/ 4035385 w 4947031"/>
                <a:gd name="csY652" fmla="*/ 2678503 h 2974509"/>
                <a:gd name="csX653" fmla="*/ 4041575 w 4947031"/>
                <a:gd name="csY653" fmla="*/ 2680475 h 2974509"/>
                <a:gd name="csX654" fmla="*/ 4047764 w 4947031"/>
                <a:gd name="csY654" fmla="*/ 2682446 h 2974509"/>
                <a:gd name="csX655" fmla="*/ 4053953 w 4947031"/>
                <a:gd name="csY655" fmla="*/ 2684419 h 2974509"/>
                <a:gd name="csX656" fmla="*/ 4060142 w 4947031"/>
                <a:gd name="csY656" fmla="*/ 2686390 h 2974509"/>
                <a:gd name="csX657" fmla="*/ 4066332 w 4947031"/>
                <a:gd name="csY657" fmla="*/ 2688362 h 2974509"/>
                <a:gd name="csX658" fmla="*/ 4072521 w 4947031"/>
                <a:gd name="csY658" fmla="*/ 2690334 h 2974509"/>
                <a:gd name="csX659" fmla="*/ 4078710 w 4947031"/>
                <a:gd name="csY659" fmla="*/ 2692306 h 2974509"/>
                <a:gd name="csX660" fmla="*/ 4084899 w 4947031"/>
                <a:gd name="csY660" fmla="*/ 2694277 h 2974509"/>
                <a:gd name="csX661" fmla="*/ 4091089 w 4947031"/>
                <a:gd name="csY661" fmla="*/ 2696250 h 2974509"/>
                <a:gd name="csX662" fmla="*/ 4097278 w 4947031"/>
                <a:gd name="csY662" fmla="*/ 2698221 h 2974509"/>
                <a:gd name="csX663" fmla="*/ 4103467 w 4947031"/>
                <a:gd name="csY663" fmla="*/ 2700193 h 2974509"/>
                <a:gd name="csX664" fmla="*/ 4109656 w 4947031"/>
                <a:gd name="csY664" fmla="*/ 2702165 h 2974509"/>
                <a:gd name="csX665" fmla="*/ 4115846 w 4947031"/>
                <a:gd name="csY665" fmla="*/ 2704137 h 2974509"/>
                <a:gd name="csX666" fmla="*/ 4122035 w 4947031"/>
                <a:gd name="csY666" fmla="*/ 2706108 h 2974509"/>
                <a:gd name="csX667" fmla="*/ 4128224 w 4947031"/>
                <a:gd name="csY667" fmla="*/ 2708081 h 2974509"/>
                <a:gd name="csX668" fmla="*/ 4134413 w 4947031"/>
                <a:gd name="csY668" fmla="*/ 2710052 h 2974509"/>
                <a:gd name="csX669" fmla="*/ 4140602 w 4947031"/>
                <a:gd name="csY669" fmla="*/ 2712024 h 2974509"/>
                <a:gd name="csX670" fmla="*/ 4146792 w 4947031"/>
                <a:gd name="csY670" fmla="*/ 2713996 h 2974509"/>
                <a:gd name="csX671" fmla="*/ 4152981 w 4947031"/>
                <a:gd name="csY671" fmla="*/ 2715968 h 2974509"/>
                <a:gd name="csX672" fmla="*/ 4159170 w 4947031"/>
                <a:gd name="csY672" fmla="*/ 2717940 h 2974509"/>
                <a:gd name="csX673" fmla="*/ 4165359 w 4947031"/>
                <a:gd name="csY673" fmla="*/ 2719912 h 2974509"/>
                <a:gd name="csX674" fmla="*/ 4171548 w 4947031"/>
                <a:gd name="csY674" fmla="*/ 2721884 h 2974509"/>
                <a:gd name="csX675" fmla="*/ 4177738 w 4947031"/>
                <a:gd name="csY675" fmla="*/ 2723856 h 2974509"/>
                <a:gd name="csX676" fmla="*/ 4183927 w 4947031"/>
                <a:gd name="csY676" fmla="*/ 2725827 h 2974509"/>
                <a:gd name="csX677" fmla="*/ 4190116 w 4947031"/>
                <a:gd name="csY677" fmla="*/ 2727799 h 2974509"/>
                <a:gd name="csX678" fmla="*/ 4196306 w 4947031"/>
                <a:gd name="csY678" fmla="*/ 2729771 h 2974509"/>
                <a:gd name="csX679" fmla="*/ 4202495 w 4947031"/>
                <a:gd name="csY679" fmla="*/ 2731590 h 2974509"/>
                <a:gd name="csX680" fmla="*/ 4208684 w 4947031"/>
                <a:gd name="csY680" fmla="*/ 2733370 h 2974509"/>
                <a:gd name="csX681" fmla="*/ 4214874 w 4947031"/>
                <a:gd name="csY681" fmla="*/ 2735151 h 2974509"/>
                <a:gd name="csX682" fmla="*/ 4221063 w 4947031"/>
                <a:gd name="csY682" fmla="*/ 2736932 h 2974509"/>
                <a:gd name="csX683" fmla="*/ 4227252 w 4947031"/>
                <a:gd name="csY683" fmla="*/ 2738713 h 2974509"/>
                <a:gd name="csX684" fmla="*/ 4233441 w 4947031"/>
                <a:gd name="csY684" fmla="*/ 2740494 h 2974509"/>
                <a:gd name="csX685" fmla="*/ 4239630 w 4947031"/>
                <a:gd name="csY685" fmla="*/ 2742274 h 2974509"/>
                <a:gd name="csX686" fmla="*/ 4245820 w 4947031"/>
                <a:gd name="csY686" fmla="*/ 2744055 h 2974509"/>
                <a:gd name="csX687" fmla="*/ 4252009 w 4947031"/>
                <a:gd name="csY687" fmla="*/ 2745836 h 2974509"/>
                <a:gd name="csX688" fmla="*/ 4258199 w 4947031"/>
                <a:gd name="csY688" fmla="*/ 2747617 h 2974509"/>
                <a:gd name="csX689" fmla="*/ 4264387 w 4947031"/>
                <a:gd name="csY689" fmla="*/ 2749397 h 2974509"/>
                <a:gd name="csX690" fmla="*/ 4270577 w 4947031"/>
                <a:gd name="csY690" fmla="*/ 2751178 h 2974509"/>
                <a:gd name="csX691" fmla="*/ 4276766 w 4947031"/>
                <a:gd name="csY691" fmla="*/ 2752959 h 2974509"/>
                <a:gd name="csX692" fmla="*/ 4282955 w 4947031"/>
                <a:gd name="csY692" fmla="*/ 2754740 h 2974509"/>
                <a:gd name="csX693" fmla="*/ 4289145 w 4947031"/>
                <a:gd name="csY693" fmla="*/ 2756520 h 2974509"/>
                <a:gd name="csX694" fmla="*/ 4295334 w 4947031"/>
                <a:gd name="csY694" fmla="*/ 2758301 h 2974509"/>
                <a:gd name="csX695" fmla="*/ 4301523 w 4947031"/>
                <a:gd name="csY695" fmla="*/ 2760082 h 2974509"/>
                <a:gd name="csX696" fmla="*/ 4307712 w 4947031"/>
                <a:gd name="csY696" fmla="*/ 2761863 h 2974509"/>
                <a:gd name="csX697" fmla="*/ 4313901 w 4947031"/>
                <a:gd name="csY697" fmla="*/ 2763643 h 2974509"/>
                <a:gd name="csX698" fmla="*/ 4320091 w 4947031"/>
                <a:gd name="csY698" fmla="*/ 2765424 h 2974509"/>
                <a:gd name="csX699" fmla="*/ 4326279 w 4947031"/>
                <a:gd name="csY699" fmla="*/ 2767204 h 2974509"/>
                <a:gd name="csX700" fmla="*/ 4332469 w 4947031"/>
                <a:gd name="csY700" fmla="*/ 2768985 h 2974509"/>
                <a:gd name="csX701" fmla="*/ 4338658 w 4947031"/>
                <a:gd name="csY701" fmla="*/ 2770766 h 2974509"/>
                <a:gd name="csX702" fmla="*/ 4344848 w 4947031"/>
                <a:gd name="csY702" fmla="*/ 2772547 h 2974509"/>
                <a:gd name="csX703" fmla="*/ 4351036 w 4947031"/>
                <a:gd name="csY703" fmla="*/ 2774328 h 2974509"/>
                <a:gd name="csX704" fmla="*/ 4357226 w 4947031"/>
                <a:gd name="csY704" fmla="*/ 2776109 h 2974509"/>
                <a:gd name="csX705" fmla="*/ 4363415 w 4947031"/>
                <a:gd name="csY705" fmla="*/ 2777890 h 2974509"/>
                <a:gd name="csX706" fmla="*/ 4369605 w 4947031"/>
                <a:gd name="csY706" fmla="*/ 2779670 h 2974509"/>
                <a:gd name="csX707" fmla="*/ 4375793 w 4947031"/>
                <a:gd name="csY707" fmla="*/ 2781451 h 2974509"/>
                <a:gd name="csX708" fmla="*/ 4381983 w 4947031"/>
                <a:gd name="csY708" fmla="*/ 2783231 h 2974509"/>
                <a:gd name="csX709" fmla="*/ 4388172 w 4947031"/>
                <a:gd name="csY709" fmla="*/ 2785012 h 2974509"/>
                <a:gd name="csX710" fmla="*/ 4394362 w 4947031"/>
                <a:gd name="csY710" fmla="*/ 2786793 h 2974509"/>
                <a:gd name="csX711" fmla="*/ 4400550 w 4947031"/>
                <a:gd name="csY711" fmla="*/ 2788574 h 2974509"/>
                <a:gd name="csX712" fmla="*/ 4406740 w 4947031"/>
                <a:gd name="csY712" fmla="*/ 2790354 h 2974509"/>
                <a:gd name="csX713" fmla="*/ 4412929 w 4947031"/>
                <a:gd name="csY713" fmla="*/ 2792135 h 2974509"/>
                <a:gd name="csX714" fmla="*/ 4419119 w 4947031"/>
                <a:gd name="csY714" fmla="*/ 2793916 h 2974509"/>
                <a:gd name="csX715" fmla="*/ 4425307 w 4947031"/>
                <a:gd name="csY715" fmla="*/ 2795697 h 2974509"/>
                <a:gd name="csX716" fmla="*/ 4431497 w 4947031"/>
                <a:gd name="csY716" fmla="*/ 2797477 h 2974509"/>
                <a:gd name="csX717" fmla="*/ 4437686 w 4947031"/>
                <a:gd name="csY717" fmla="*/ 2799258 h 2974509"/>
                <a:gd name="csX718" fmla="*/ 4443876 w 4947031"/>
                <a:gd name="csY718" fmla="*/ 2801039 h 2974509"/>
                <a:gd name="csX719" fmla="*/ 4450064 w 4947031"/>
                <a:gd name="csY719" fmla="*/ 2802820 h 2974509"/>
                <a:gd name="csX720" fmla="*/ 4456254 w 4947031"/>
                <a:gd name="csY720" fmla="*/ 2804600 h 2974509"/>
                <a:gd name="csX721" fmla="*/ 4462443 w 4947031"/>
                <a:gd name="csY721" fmla="*/ 2806381 h 2974509"/>
                <a:gd name="csX722" fmla="*/ 4468633 w 4947031"/>
                <a:gd name="csY722" fmla="*/ 2808162 h 2974509"/>
                <a:gd name="csX723" fmla="*/ 4474822 w 4947031"/>
                <a:gd name="csY723" fmla="*/ 2809943 h 2974509"/>
                <a:gd name="csX724" fmla="*/ 4481011 w 4947031"/>
                <a:gd name="csY724" fmla="*/ 2811723 h 2974509"/>
                <a:gd name="csX725" fmla="*/ 4487200 w 4947031"/>
                <a:gd name="csY725" fmla="*/ 2813504 h 2974509"/>
                <a:gd name="csX726" fmla="*/ 4493390 w 4947031"/>
                <a:gd name="csY726" fmla="*/ 2815285 h 2974509"/>
                <a:gd name="csX727" fmla="*/ 4499579 w 4947031"/>
                <a:gd name="csY727" fmla="*/ 2817065 h 2974509"/>
                <a:gd name="csX728" fmla="*/ 4505768 w 4947031"/>
                <a:gd name="csY728" fmla="*/ 2818846 h 2974509"/>
                <a:gd name="csX729" fmla="*/ 4511957 w 4947031"/>
                <a:gd name="csY729" fmla="*/ 2820627 h 2974509"/>
                <a:gd name="csX730" fmla="*/ 4518146 w 4947031"/>
                <a:gd name="csY730" fmla="*/ 2822408 h 2974509"/>
                <a:gd name="csX731" fmla="*/ 4524336 w 4947031"/>
                <a:gd name="csY731" fmla="*/ 2824188 h 2974509"/>
                <a:gd name="csX732" fmla="*/ 4530524 w 4947031"/>
                <a:gd name="csY732" fmla="*/ 2825978 h 2974509"/>
                <a:gd name="csX733" fmla="*/ 4536714 w 4947031"/>
                <a:gd name="csY733" fmla="*/ 2828279 h 2974509"/>
                <a:gd name="csX734" fmla="*/ 4542903 w 4947031"/>
                <a:gd name="csY734" fmla="*/ 2830580 h 2974509"/>
                <a:gd name="csX735" fmla="*/ 4549093 w 4947031"/>
                <a:gd name="csY735" fmla="*/ 2832881 h 2974509"/>
                <a:gd name="csX736" fmla="*/ 4555281 w 4947031"/>
                <a:gd name="csY736" fmla="*/ 2835182 h 2974509"/>
                <a:gd name="csX737" fmla="*/ 4561471 w 4947031"/>
                <a:gd name="csY737" fmla="*/ 2837483 h 2974509"/>
                <a:gd name="csX738" fmla="*/ 4567660 w 4947031"/>
                <a:gd name="csY738" fmla="*/ 2839784 h 2974509"/>
                <a:gd name="csX739" fmla="*/ 4573850 w 4947031"/>
                <a:gd name="csY739" fmla="*/ 2842085 h 2974509"/>
                <a:gd name="csX740" fmla="*/ 4580038 w 4947031"/>
                <a:gd name="csY740" fmla="*/ 2844386 h 2974509"/>
                <a:gd name="csX741" fmla="*/ 4586228 w 4947031"/>
                <a:gd name="csY741" fmla="*/ 2846687 h 2974509"/>
                <a:gd name="csX742" fmla="*/ 4592417 w 4947031"/>
                <a:gd name="csY742" fmla="*/ 2848988 h 2974509"/>
                <a:gd name="csX743" fmla="*/ 4598607 w 4947031"/>
                <a:gd name="csY743" fmla="*/ 2851289 h 2974509"/>
                <a:gd name="csX744" fmla="*/ 4604795 w 4947031"/>
                <a:gd name="csY744" fmla="*/ 2853590 h 2974509"/>
                <a:gd name="csX745" fmla="*/ 4610985 w 4947031"/>
                <a:gd name="csY745" fmla="*/ 2855891 h 2974509"/>
                <a:gd name="csX746" fmla="*/ 4617174 w 4947031"/>
                <a:gd name="csY746" fmla="*/ 2858192 h 2974509"/>
                <a:gd name="csX747" fmla="*/ 4623364 w 4947031"/>
                <a:gd name="csY747" fmla="*/ 2860493 h 2974509"/>
                <a:gd name="csX748" fmla="*/ 4629552 w 4947031"/>
                <a:gd name="csY748" fmla="*/ 2862794 h 2974509"/>
                <a:gd name="csX749" fmla="*/ 4635742 w 4947031"/>
                <a:gd name="csY749" fmla="*/ 2865095 h 2974509"/>
                <a:gd name="csX750" fmla="*/ 4641931 w 4947031"/>
                <a:gd name="csY750" fmla="*/ 2867396 h 2974509"/>
                <a:gd name="csX751" fmla="*/ 4648121 w 4947031"/>
                <a:gd name="csY751" fmla="*/ 2869697 h 2974509"/>
                <a:gd name="csX752" fmla="*/ 4654309 w 4947031"/>
                <a:gd name="csY752" fmla="*/ 2871998 h 2974509"/>
                <a:gd name="csX753" fmla="*/ 4660499 w 4947031"/>
                <a:gd name="csY753" fmla="*/ 2874299 h 2974509"/>
                <a:gd name="csX754" fmla="*/ 4666688 w 4947031"/>
                <a:gd name="csY754" fmla="*/ 2876600 h 2974509"/>
                <a:gd name="csX755" fmla="*/ 4672878 w 4947031"/>
                <a:gd name="csY755" fmla="*/ 2878901 h 2974509"/>
                <a:gd name="csX756" fmla="*/ 4679066 w 4947031"/>
                <a:gd name="csY756" fmla="*/ 2881202 h 2974509"/>
                <a:gd name="csX757" fmla="*/ 4685256 w 4947031"/>
                <a:gd name="csY757" fmla="*/ 2883503 h 2974509"/>
                <a:gd name="csX758" fmla="*/ 4691445 w 4947031"/>
                <a:gd name="csY758" fmla="*/ 2885804 h 2974509"/>
                <a:gd name="csX759" fmla="*/ 4697634 w 4947031"/>
                <a:gd name="csY759" fmla="*/ 2888105 h 2974509"/>
                <a:gd name="csX760" fmla="*/ 4703824 w 4947031"/>
                <a:gd name="csY760" fmla="*/ 2890406 h 2974509"/>
                <a:gd name="csX761" fmla="*/ 4710013 w 4947031"/>
                <a:gd name="csY761" fmla="*/ 2892707 h 2974509"/>
                <a:gd name="csX762" fmla="*/ 4716202 w 4947031"/>
                <a:gd name="csY762" fmla="*/ 2895008 h 2974509"/>
                <a:gd name="csX763" fmla="*/ 4722391 w 4947031"/>
                <a:gd name="csY763" fmla="*/ 2897309 h 2974509"/>
                <a:gd name="csX764" fmla="*/ 4728581 w 4947031"/>
                <a:gd name="csY764" fmla="*/ 2899610 h 2974509"/>
                <a:gd name="csX765" fmla="*/ 4734769 w 4947031"/>
                <a:gd name="csY765" fmla="*/ 2901911 h 2974509"/>
                <a:gd name="csX766" fmla="*/ 4740959 w 4947031"/>
                <a:gd name="csY766" fmla="*/ 2904212 h 2974509"/>
                <a:gd name="csX767" fmla="*/ 4747148 w 4947031"/>
                <a:gd name="csY767" fmla="*/ 2906513 h 2974509"/>
                <a:gd name="csX768" fmla="*/ 4753338 w 4947031"/>
                <a:gd name="csY768" fmla="*/ 2908814 h 2974509"/>
                <a:gd name="csX769" fmla="*/ 4759526 w 4947031"/>
                <a:gd name="csY769" fmla="*/ 2911115 h 2974509"/>
                <a:gd name="csX770" fmla="*/ 4765716 w 4947031"/>
                <a:gd name="csY770" fmla="*/ 2913416 h 2974509"/>
                <a:gd name="csX771" fmla="*/ 4771905 w 4947031"/>
                <a:gd name="csY771" fmla="*/ 2915717 h 2974509"/>
                <a:gd name="csX772" fmla="*/ 4778095 w 4947031"/>
                <a:gd name="csY772" fmla="*/ 2918019 h 2974509"/>
                <a:gd name="csX773" fmla="*/ 4784283 w 4947031"/>
                <a:gd name="csY773" fmla="*/ 2920319 h 2974509"/>
                <a:gd name="csX774" fmla="*/ 4790473 w 4947031"/>
                <a:gd name="csY774" fmla="*/ 2922620 h 2974509"/>
                <a:gd name="csX775" fmla="*/ 4796662 w 4947031"/>
                <a:gd name="csY775" fmla="*/ 2924921 h 2974509"/>
                <a:gd name="csX776" fmla="*/ 4802852 w 4947031"/>
                <a:gd name="csY776" fmla="*/ 2927223 h 2974509"/>
                <a:gd name="csX777" fmla="*/ 4809040 w 4947031"/>
                <a:gd name="csY777" fmla="*/ 2929524 h 2974509"/>
                <a:gd name="csX778" fmla="*/ 4815230 w 4947031"/>
                <a:gd name="csY778" fmla="*/ 2931825 h 2974509"/>
                <a:gd name="csX779" fmla="*/ 4821419 w 4947031"/>
                <a:gd name="csY779" fmla="*/ 2934126 h 2974509"/>
                <a:gd name="csX780" fmla="*/ 4827609 w 4947031"/>
                <a:gd name="csY780" fmla="*/ 2936427 h 2974509"/>
                <a:gd name="csX781" fmla="*/ 4833797 w 4947031"/>
                <a:gd name="csY781" fmla="*/ 2938728 h 2974509"/>
                <a:gd name="csX782" fmla="*/ 4839987 w 4947031"/>
                <a:gd name="csY782" fmla="*/ 2941029 h 2974509"/>
                <a:gd name="csX783" fmla="*/ 4846176 w 4947031"/>
                <a:gd name="csY783" fmla="*/ 2943330 h 2974509"/>
                <a:gd name="csX784" fmla="*/ 4852366 w 4947031"/>
                <a:gd name="csY784" fmla="*/ 2945631 h 2974509"/>
                <a:gd name="csX785" fmla="*/ 4858554 w 4947031"/>
                <a:gd name="csY785" fmla="*/ 2947932 h 2974509"/>
                <a:gd name="csX786" fmla="*/ 4864744 w 4947031"/>
                <a:gd name="csY786" fmla="*/ 2950233 h 2974509"/>
                <a:gd name="csX787" fmla="*/ 4870933 w 4947031"/>
                <a:gd name="csY787" fmla="*/ 2952534 h 2974509"/>
                <a:gd name="csX788" fmla="*/ 4877122 w 4947031"/>
                <a:gd name="csY788" fmla="*/ 2954835 h 2974509"/>
                <a:gd name="csX789" fmla="*/ 4883311 w 4947031"/>
                <a:gd name="csY789" fmla="*/ 2957136 h 2974509"/>
                <a:gd name="csX790" fmla="*/ 4889501 w 4947031"/>
                <a:gd name="csY790" fmla="*/ 2959437 h 2974509"/>
                <a:gd name="csX791" fmla="*/ 4895690 w 4947031"/>
                <a:gd name="csY791" fmla="*/ 2961738 h 2974509"/>
                <a:gd name="csX792" fmla="*/ 4901879 w 4947031"/>
                <a:gd name="csY792" fmla="*/ 2963425 h 2974509"/>
                <a:gd name="csX793" fmla="*/ 4908068 w 4947031"/>
                <a:gd name="csY793" fmla="*/ 2964945 h 2974509"/>
                <a:gd name="csX794" fmla="*/ 4914258 w 4947031"/>
                <a:gd name="csY794" fmla="*/ 2966464 h 2974509"/>
                <a:gd name="csX795" fmla="*/ 4920447 w 4947031"/>
                <a:gd name="csY795" fmla="*/ 2967984 h 2974509"/>
                <a:gd name="csX796" fmla="*/ 4926636 w 4947031"/>
                <a:gd name="csY796" fmla="*/ 2969503 h 2974509"/>
                <a:gd name="csX797" fmla="*/ 4932825 w 4947031"/>
                <a:gd name="csY797" fmla="*/ 2971023 h 2974509"/>
                <a:gd name="csX798" fmla="*/ 4939014 w 4947031"/>
                <a:gd name="csY798" fmla="*/ 2972542 h 2974509"/>
                <a:gd name="csX799" fmla="*/ 4945204 w 4947031"/>
                <a:gd name="csY799" fmla="*/ 2974061 h 2974509"/>
                <a:gd name="csX800" fmla="*/ 4947032 w 4947031"/>
                <a:gd name="csY800" fmla="*/ 2974510 h 29745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</a:cxnLst>
              <a:rect l="l" t="t" r="r" b="b"/>
              <a:pathLst>
                <a:path w="4947031" h="2974509">
                  <a:moveTo>
                    <a:pt x="0" y="0"/>
                  </a:moveTo>
                  <a:lnTo>
                    <a:pt x="6189" y="5400"/>
                  </a:lnTo>
                  <a:lnTo>
                    <a:pt x="12379" y="10800"/>
                  </a:lnTo>
                  <a:lnTo>
                    <a:pt x="18568" y="16200"/>
                  </a:lnTo>
                  <a:lnTo>
                    <a:pt x="24757" y="21600"/>
                  </a:lnTo>
                  <a:lnTo>
                    <a:pt x="30946" y="27000"/>
                  </a:lnTo>
                  <a:lnTo>
                    <a:pt x="37135" y="32401"/>
                  </a:lnTo>
                  <a:lnTo>
                    <a:pt x="43325" y="37801"/>
                  </a:lnTo>
                  <a:lnTo>
                    <a:pt x="49514" y="43201"/>
                  </a:lnTo>
                  <a:lnTo>
                    <a:pt x="55703" y="48601"/>
                  </a:lnTo>
                  <a:lnTo>
                    <a:pt x="61892" y="54001"/>
                  </a:lnTo>
                  <a:lnTo>
                    <a:pt x="68082" y="59401"/>
                  </a:lnTo>
                  <a:lnTo>
                    <a:pt x="74271" y="64801"/>
                  </a:lnTo>
                  <a:lnTo>
                    <a:pt x="80460" y="70202"/>
                  </a:lnTo>
                  <a:lnTo>
                    <a:pt x="86650" y="75602"/>
                  </a:lnTo>
                  <a:lnTo>
                    <a:pt x="92839" y="81002"/>
                  </a:lnTo>
                  <a:lnTo>
                    <a:pt x="99028" y="86402"/>
                  </a:lnTo>
                  <a:lnTo>
                    <a:pt x="105217" y="91802"/>
                  </a:lnTo>
                  <a:lnTo>
                    <a:pt x="111406" y="97202"/>
                  </a:lnTo>
                  <a:lnTo>
                    <a:pt x="117596" y="102602"/>
                  </a:lnTo>
                  <a:lnTo>
                    <a:pt x="123785" y="108003"/>
                  </a:lnTo>
                  <a:lnTo>
                    <a:pt x="129974" y="113402"/>
                  </a:lnTo>
                  <a:lnTo>
                    <a:pt x="136163" y="118803"/>
                  </a:lnTo>
                  <a:lnTo>
                    <a:pt x="142353" y="124203"/>
                  </a:lnTo>
                  <a:lnTo>
                    <a:pt x="148542" y="129603"/>
                  </a:lnTo>
                  <a:lnTo>
                    <a:pt x="154731" y="135003"/>
                  </a:lnTo>
                  <a:lnTo>
                    <a:pt x="160920" y="140403"/>
                  </a:lnTo>
                  <a:lnTo>
                    <a:pt x="167109" y="145803"/>
                  </a:lnTo>
                  <a:lnTo>
                    <a:pt x="173299" y="151203"/>
                  </a:lnTo>
                  <a:lnTo>
                    <a:pt x="179488" y="156604"/>
                  </a:lnTo>
                  <a:lnTo>
                    <a:pt x="185677" y="162004"/>
                  </a:lnTo>
                  <a:lnTo>
                    <a:pt x="191867" y="167404"/>
                  </a:lnTo>
                  <a:lnTo>
                    <a:pt x="198056" y="172804"/>
                  </a:lnTo>
                  <a:lnTo>
                    <a:pt x="204245" y="178204"/>
                  </a:lnTo>
                  <a:lnTo>
                    <a:pt x="210434" y="183604"/>
                  </a:lnTo>
                  <a:lnTo>
                    <a:pt x="216623" y="189004"/>
                  </a:lnTo>
                  <a:lnTo>
                    <a:pt x="222813" y="194405"/>
                  </a:lnTo>
                  <a:lnTo>
                    <a:pt x="229002" y="199805"/>
                  </a:lnTo>
                  <a:lnTo>
                    <a:pt x="235191" y="205204"/>
                  </a:lnTo>
                  <a:lnTo>
                    <a:pt x="241380" y="210605"/>
                  </a:lnTo>
                  <a:lnTo>
                    <a:pt x="247570" y="216005"/>
                  </a:lnTo>
                  <a:lnTo>
                    <a:pt x="253759" y="221405"/>
                  </a:lnTo>
                  <a:lnTo>
                    <a:pt x="259948" y="226806"/>
                  </a:lnTo>
                  <a:lnTo>
                    <a:pt x="266138" y="232205"/>
                  </a:lnTo>
                  <a:lnTo>
                    <a:pt x="272327" y="237605"/>
                  </a:lnTo>
                  <a:lnTo>
                    <a:pt x="278516" y="243006"/>
                  </a:lnTo>
                  <a:lnTo>
                    <a:pt x="284705" y="248406"/>
                  </a:lnTo>
                  <a:lnTo>
                    <a:pt x="290894" y="253806"/>
                  </a:lnTo>
                  <a:lnTo>
                    <a:pt x="297083" y="259206"/>
                  </a:lnTo>
                  <a:lnTo>
                    <a:pt x="303273" y="264606"/>
                  </a:lnTo>
                  <a:lnTo>
                    <a:pt x="309462" y="270006"/>
                  </a:lnTo>
                  <a:lnTo>
                    <a:pt x="315651" y="275407"/>
                  </a:lnTo>
                  <a:lnTo>
                    <a:pt x="321841" y="280807"/>
                  </a:lnTo>
                  <a:lnTo>
                    <a:pt x="328030" y="286207"/>
                  </a:lnTo>
                  <a:lnTo>
                    <a:pt x="334219" y="291607"/>
                  </a:lnTo>
                  <a:lnTo>
                    <a:pt x="340408" y="297007"/>
                  </a:lnTo>
                  <a:lnTo>
                    <a:pt x="346597" y="302407"/>
                  </a:lnTo>
                  <a:lnTo>
                    <a:pt x="352787" y="307807"/>
                  </a:lnTo>
                  <a:lnTo>
                    <a:pt x="358976" y="313207"/>
                  </a:lnTo>
                  <a:lnTo>
                    <a:pt x="365165" y="318608"/>
                  </a:lnTo>
                  <a:lnTo>
                    <a:pt x="371354" y="324007"/>
                  </a:lnTo>
                  <a:lnTo>
                    <a:pt x="377544" y="329408"/>
                  </a:lnTo>
                  <a:lnTo>
                    <a:pt x="383733" y="334808"/>
                  </a:lnTo>
                  <a:lnTo>
                    <a:pt x="389922" y="340208"/>
                  </a:lnTo>
                  <a:lnTo>
                    <a:pt x="396112" y="345608"/>
                  </a:lnTo>
                  <a:lnTo>
                    <a:pt x="402300" y="351008"/>
                  </a:lnTo>
                  <a:lnTo>
                    <a:pt x="408490" y="356408"/>
                  </a:lnTo>
                  <a:lnTo>
                    <a:pt x="414679" y="361808"/>
                  </a:lnTo>
                  <a:lnTo>
                    <a:pt x="420868" y="367209"/>
                  </a:lnTo>
                  <a:lnTo>
                    <a:pt x="427058" y="372609"/>
                  </a:lnTo>
                  <a:lnTo>
                    <a:pt x="433247" y="378009"/>
                  </a:lnTo>
                  <a:lnTo>
                    <a:pt x="439436" y="383409"/>
                  </a:lnTo>
                  <a:lnTo>
                    <a:pt x="445625" y="388809"/>
                  </a:lnTo>
                  <a:lnTo>
                    <a:pt x="451815" y="394209"/>
                  </a:lnTo>
                  <a:lnTo>
                    <a:pt x="458003" y="399610"/>
                  </a:lnTo>
                  <a:lnTo>
                    <a:pt x="464193" y="405010"/>
                  </a:lnTo>
                  <a:lnTo>
                    <a:pt x="470382" y="410410"/>
                  </a:lnTo>
                  <a:lnTo>
                    <a:pt x="476571" y="415810"/>
                  </a:lnTo>
                  <a:lnTo>
                    <a:pt x="482761" y="421210"/>
                  </a:lnTo>
                  <a:lnTo>
                    <a:pt x="488950" y="426610"/>
                  </a:lnTo>
                  <a:lnTo>
                    <a:pt x="495139" y="432010"/>
                  </a:lnTo>
                  <a:lnTo>
                    <a:pt x="501329" y="437410"/>
                  </a:lnTo>
                  <a:lnTo>
                    <a:pt x="507518" y="442810"/>
                  </a:lnTo>
                  <a:lnTo>
                    <a:pt x="513707" y="448211"/>
                  </a:lnTo>
                  <a:lnTo>
                    <a:pt x="519896" y="453611"/>
                  </a:lnTo>
                  <a:lnTo>
                    <a:pt x="526085" y="459011"/>
                  </a:lnTo>
                  <a:lnTo>
                    <a:pt x="532275" y="464411"/>
                  </a:lnTo>
                  <a:lnTo>
                    <a:pt x="538464" y="469811"/>
                  </a:lnTo>
                  <a:lnTo>
                    <a:pt x="544653" y="475211"/>
                  </a:lnTo>
                  <a:lnTo>
                    <a:pt x="550842" y="480611"/>
                  </a:lnTo>
                  <a:lnTo>
                    <a:pt x="557032" y="486012"/>
                  </a:lnTo>
                  <a:lnTo>
                    <a:pt x="563221" y="491412"/>
                  </a:lnTo>
                  <a:lnTo>
                    <a:pt x="569410" y="496812"/>
                  </a:lnTo>
                  <a:lnTo>
                    <a:pt x="575600" y="502212"/>
                  </a:lnTo>
                  <a:lnTo>
                    <a:pt x="581789" y="507612"/>
                  </a:lnTo>
                  <a:lnTo>
                    <a:pt x="587978" y="513012"/>
                  </a:lnTo>
                  <a:lnTo>
                    <a:pt x="594167" y="518412"/>
                  </a:lnTo>
                  <a:lnTo>
                    <a:pt x="600356" y="523813"/>
                  </a:lnTo>
                  <a:lnTo>
                    <a:pt x="606546" y="529212"/>
                  </a:lnTo>
                  <a:lnTo>
                    <a:pt x="612735" y="534613"/>
                  </a:lnTo>
                  <a:lnTo>
                    <a:pt x="618924" y="540013"/>
                  </a:lnTo>
                  <a:lnTo>
                    <a:pt x="625114" y="545413"/>
                  </a:lnTo>
                  <a:lnTo>
                    <a:pt x="631303" y="550813"/>
                  </a:lnTo>
                  <a:lnTo>
                    <a:pt x="637492" y="556213"/>
                  </a:lnTo>
                  <a:lnTo>
                    <a:pt x="643681" y="561613"/>
                  </a:lnTo>
                  <a:lnTo>
                    <a:pt x="649870" y="567013"/>
                  </a:lnTo>
                  <a:lnTo>
                    <a:pt x="656059" y="572414"/>
                  </a:lnTo>
                  <a:lnTo>
                    <a:pt x="662249" y="577814"/>
                  </a:lnTo>
                  <a:lnTo>
                    <a:pt x="668438" y="583214"/>
                  </a:lnTo>
                  <a:lnTo>
                    <a:pt x="674627" y="588614"/>
                  </a:lnTo>
                  <a:lnTo>
                    <a:pt x="680817" y="594014"/>
                  </a:lnTo>
                  <a:lnTo>
                    <a:pt x="687006" y="599414"/>
                  </a:lnTo>
                  <a:lnTo>
                    <a:pt x="693195" y="604815"/>
                  </a:lnTo>
                  <a:lnTo>
                    <a:pt x="699384" y="610215"/>
                  </a:lnTo>
                  <a:lnTo>
                    <a:pt x="705574" y="615615"/>
                  </a:lnTo>
                  <a:lnTo>
                    <a:pt x="711762" y="621015"/>
                  </a:lnTo>
                  <a:lnTo>
                    <a:pt x="717952" y="626415"/>
                  </a:lnTo>
                  <a:lnTo>
                    <a:pt x="724141" y="631815"/>
                  </a:lnTo>
                  <a:lnTo>
                    <a:pt x="730330" y="637215"/>
                  </a:lnTo>
                  <a:lnTo>
                    <a:pt x="736520" y="642615"/>
                  </a:lnTo>
                  <a:lnTo>
                    <a:pt x="742709" y="648015"/>
                  </a:lnTo>
                  <a:lnTo>
                    <a:pt x="748898" y="653415"/>
                  </a:lnTo>
                  <a:lnTo>
                    <a:pt x="755088" y="658816"/>
                  </a:lnTo>
                  <a:lnTo>
                    <a:pt x="761277" y="664216"/>
                  </a:lnTo>
                  <a:lnTo>
                    <a:pt x="767466" y="669616"/>
                  </a:lnTo>
                  <a:lnTo>
                    <a:pt x="773655" y="675016"/>
                  </a:lnTo>
                  <a:lnTo>
                    <a:pt x="779844" y="680416"/>
                  </a:lnTo>
                  <a:lnTo>
                    <a:pt x="786034" y="685816"/>
                  </a:lnTo>
                  <a:lnTo>
                    <a:pt x="792223" y="691217"/>
                  </a:lnTo>
                  <a:lnTo>
                    <a:pt x="798412" y="696617"/>
                  </a:lnTo>
                  <a:lnTo>
                    <a:pt x="804601" y="702017"/>
                  </a:lnTo>
                  <a:lnTo>
                    <a:pt x="810791" y="707417"/>
                  </a:lnTo>
                  <a:lnTo>
                    <a:pt x="816980" y="712817"/>
                  </a:lnTo>
                  <a:lnTo>
                    <a:pt x="823169" y="718217"/>
                  </a:lnTo>
                  <a:lnTo>
                    <a:pt x="829359" y="723617"/>
                  </a:lnTo>
                  <a:lnTo>
                    <a:pt x="835548" y="729018"/>
                  </a:lnTo>
                  <a:lnTo>
                    <a:pt x="841737" y="734417"/>
                  </a:lnTo>
                  <a:lnTo>
                    <a:pt x="847926" y="739818"/>
                  </a:lnTo>
                  <a:lnTo>
                    <a:pt x="854115" y="745218"/>
                  </a:lnTo>
                  <a:lnTo>
                    <a:pt x="860305" y="750618"/>
                  </a:lnTo>
                  <a:lnTo>
                    <a:pt x="866494" y="756018"/>
                  </a:lnTo>
                  <a:lnTo>
                    <a:pt x="872683" y="761418"/>
                  </a:lnTo>
                  <a:lnTo>
                    <a:pt x="878872" y="766818"/>
                  </a:lnTo>
                  <a:lnTo>
                    <a:pt x="885062" y="772218"/>
                  </a:lnTo>
                  <a:lnTo>
                    <a:pt x="891251" y="777619"/>
                  </a:lnTo>
                  <a:lnTo>
                    <a:pt x="897440" y="783019"/>
                  </a:lnTo>
                  <a:lnTo>
                    <a:pt x="903629" y="788419"/>
                  </a:lnTo>
                  <a:lnTo>
                    <a:pt x="909818" y="793819"/>
                  </a:lnTo>
                  <a:lnTo>
                    <a:pt x="916008" y="799219"/>
                  </a:lnTo>
                  <a:lnTo>
                    <a:pt x="922197" y="804619"/>
                  </a:lnTo>
                  <a:lnTo>
                    <a:pt x="928386" y="810020"/>
                  </a:lnTo>
                  <a:lnTo>
                    <a:pt x="934575" y="815419"/>
                  </a:lnTo>
                  <a:lnTo>
                    <a:pt x="940765" y="820820"/>
                  </a:lnTo>
                  <a:lnTo>
                    <a:pt x="946954" y="826220"/>
                  </a:lnTo>
                  <a:lnTo>
                    <a:pt x="953143" y="831620"/>
                  </a:lnTo>
                  <a:lnTo>
                    <a:pt x="959333" y="837020"/>
                  </a:lnTo>
                  <a:lnTo>
                    <a:pt x="965521" y="842420"/>
                  </a:lnTo>
                  <a:lnTo>
                    <a:pt x="971711" y="847820"/>
                  </a:lnTo>
                  <a:lnTo>
                    <a:pt x="977900" y="853220"/>
                  </a:lnTo>
                  <a:lnTo>
                    <a:pt x="984089" y="858620"/>
                  </a:lnTo>
                  <a:lnTo>
                    <a:pt x="990279" y="864021"/>
                  </a:lnTo>
                  <a:lnTo>
                    <a:pt x="996468" y="869421"/>
                  </a:lnTo>
                  <a:lnTo>
                    <a:pt x="1002657" y="874821"/>
                  </a:lnTo>
                  <a:lnTo>
                    <a:pt x="1008847" y="880221"/>
                  </a:lnTo>
                  <a:lnTo>
                    <a:pt x="1015036" y="885621"/>
                  </a:lnTo>
                  <a:lnTo>
                    <a:pt x="1021225" y="891021"/>
                  </a:lnTo>
                  <a:lnTo>
                    <a:pt x="1027414" y="896422"/>
                  </a:lnTo>
                  <a:lnTo>
                    <a:pt x="1033603" y="901822"/>
                  </a:lnTo>
                  <a:lnTo>
                    <a:pt x="1039792" y="907222"/>
                  </a:lnTo>
                  <a:lnTo>
                    <a:pt x="1045982" y="912622"/>
                  </a:lnTo>
                  <a:lnTo>
                    <a:pt x="1052171" y="918022"/>
                  </a:lnTo>
                  <a:lnTo>
                    <a:pt x="1058360" y="923422"/>
                  </a:lnTo>
                  <a:lnTo>
                    <a:pt x="1064550" y="928822"/>
                  </a:lnTo>
                  <a:lnTo>
                    <a:pt x="1070739" y="934223"/>
                  </a:lnTo>
                  <a:lnTo>
                    <a:pt x="1076928" y="939622"/>
                  </a:lnTo>
                  <a:lnTo>
                    <a:pt x="1083117" y="945023"/>
                  </a:lnTo>
                  <a:lnTo>
                    <a:pt x="1089307" y="950423"/>
                  </a:lnTo>
                  <a:lnTo>
                    <a:pt x="1095496" y="955823"/>
                  </a:lnTo>
                  <a:lnTo>
                    <a:pt x="1101685" y="961223"/>
                  </a:lnTo>
                  <a:lnTo>
                    <a:pt x="1107874" y="966623"/>
                  </a:lnTo>
                  <a:lnTo>
                    <a:pt x="1114064" y="972023"/>
                  </a:lnTo>
                  <a:lnTo>
                    <a:pt x="1120253" y="977423"/>
                  </a:lnTo>
                  <a:lnTo>
                    <a:pt x="1126442" y="982823"/>
                  </a:lnTo>
                  <a:lnTo>
                    <a:pt x="1132631" y="988224"/>
                  </a:lnTo>
                  <a:lnTo>
                    <a:pt x="1138820" y="993624"/>
                  </a:lnTo>
                  <a:lnTo>
                    <a:pt x="1145009" y="999024"/>
                  </a:lnTo>
                  <a:lnTo>
                    <a:pt x="1151199" y="1004424"/>
                  </a:lnTo>
                  <a:lnTo>
                    <a:pt x="1157388" y="1009824"/>
                  </a:lnTo>
                  <a:lnTo>
                    <a:pt x="1163577" y="1015225"/>
                  </a:lnTo>
                  <a:lnTo>
                    <a:pt x="1169767" y="1020624"/>
                  </a:lnTo>
                  <a:lnTo>
                    <a:pt x="1175956" y="1026025"/>
                  </a:lnTo>
                  <a:lnTo>
                    <a:pt x="1182145" y="1031424"/>
                  </a:lnTo>
                  <a:lnTo>
                    <a:pt x="1188334" y="1036825"/>
                  </a:lnTo>
                  <a:lnTo>
                    <a:pt x="1194524" y="1042225"/>
                  </a:lnTo>
                  <a:lnTo>
                    <a:pt x="1200713" y="1047625"/>
                  </a:lnTo>
                  <a:lnTo>
                    <a:pt x="1206902" y="1053026"/>
                  </a:lnTo>
                  <a:lnTo>
                    <a:pt x="1213092" y="1058425"/>
                  </a:lnTo>
                  <a:lnTo>
                    <a:pt x="1219281" y="1063826"/>
                  </a:lnTo>
                  <a:lnTo>
                    <a:pt x="1225470" y="1069226"/>
                  </a:lnTo>
                  <a:lnTo>
                    <a:pt x="1231659" y="1074626"/>
                  </a:lnTo>
                  <a:lnTo>
                    <a:pt x="1237848" y="1080026"/>
                  </a:lnTo>
                  <a:lnTo>
                    <a:pt x="1244038" y="1085435"/>
                  </a:lnTo>
                  <a:lnTo>
                    <a:pt x="1250227" y="1090863"/>
                  </a:lnTo>
                  <a:lnTo>
                    <a:pt x="1256416" y="1096291"/>
                  </a:lnTo>
                  <a:lnTo>
                    <a:pt x="1262605" y="1101718"/>
                  </a:lnTo>
                  <a:lnTo>
                    <a:pt x="1268794" y="1107146"/>
                  </a:lnTo>
                  <a:lnTo>
                    <a:pt x="1274984" y="1112574"/>
                  </a:lnTo>
                  <a:lnTo>
                    <a:pt x="1281173" y="1118001"/>
                  </a:lnTo>
                  <a:lnTo>
                    <a:pt x="1287362" y="1123429"/>
                  </a:lnTo>
                  <a:lnTo>
                    <a:pt x="1293551" y="1128856"/>
                  </a:lnTo>
                  <a:lnTo>
                    <a:pt x="1299741" y="1134284"/>
                  </a:lnTo>
                  <a:lnTo>
                    <a:pt x="1305930" y="1139712"/>
                  </a:lnTo>
                  <a:lnTo>
                    <a:pt x="1312119" y="1145139"/>
                  </a:lnTo>
                  <a:lnTo>
                    <a:pt x="1318309" y="1150567"/>
                  </a:lnTo>
                  <a:lnTo>
                    <a:pt x="1324497" y="1155995"/>
                  </a:lnTo>
                  <a:lnTo>
                    <a:pt x="1330687" y="1161422"/>
                  </a:lnTo>
                  <a:lnTo>
                    <a:pt x="1336876" y="1166850"/>
                  </a:lnTo>
                  <a:lnTo>
                    <a:pt x="1343065" y="1172277"/>
                  </a:lnTo>
                  <a:lnTo>
                    <a:pt x="1349255" y="1177705"/>
                  </a:lnTo>
                  <a:lnTo>
                    <a:pt x="1355444" y="1183132"/>
                  </a:lnTo>
                  <a:lnTo>
                    <a:pt x="1361633" y="1188560"/>
                  </a:lnTo>
                  <a:lnTo>
                    <a:pt x="1367822" y="1193988"/>
                  </a:lnTo>
                  <a:lnTo>
                    <a:pt x="1374012" y="1199415"/>
                  </a:lnTo>
                  <a:lnTo>
                    <a:pt x="1380201" y="1204843"/>
                  </a:lnTo>
                  <a:lnTo>
                    <a:pt x="1386390" y="1210271"/>
                  </a:lnTo>
                  <a:lnTo>
                    <a:pt x="1392580" y="1215698"/>
                  </a:lnTo>
                  <a:lnTo>
                    <a:pt x="1398769" y="1221126"/>
                  </a:lnTo>
                  <a:lnTo>
                    <a:pt x="1404958" y="1226553"/>
                  </a:lnTo>
                  <a:lnTo>
                    <a:pt x="1411147" y="1231981"/>
                  </a:lnTo>
                  <a:lnTo>
                    <a:pt x="1417336" y="1237409"/>
                  </a:lnTo>
                  <a:lnTo>
                    <a:pt x="1423526" y="1242836"/>
                  </a:lnTo>
                  <a:lnTo>
                    <a:pt x="1429715" y="1248264"/>
                  </a:lnTo>
                  <a:lnTo>
                    <a:pt x="1435904" y="1253691"/>
                  </a:lnTo>
                  <a:lnTo>
                    <a:pt x="1442093" y="1259119"/>
                  </a:lnTo>
                  <a:lnTo>
                    <a:pt x="1448283" y="1264547"/>
                  </a:lnTo>
                  <a:lnTo>
                    <a:pt x="1454472" y="1269974"/>
                  </a:lnTo>
                  <a:lnTo>
                    <a:pt x="1460661" y="1275402"/>
                  </a:lnTo>
                  <a:lnTo>
                    <a:pt x="1466850" y="1280830"/>
                  </a:lnTo>
                  <a:lnTo>
                    <a:pt x="1473039" y="1286257"/>
                  </a:lnTo>
                  <a:lnTo>
                    <a:pt x="1479229" y="1291685"/>
                  </a:lnTo>
                  <a:lnTo>
                    <a:pt x="1485418" y="1297112"/>
                  </a:lnTo>
                  <a:lnTo>
                    <a:pt x="1491607" y="1302540"/>
                  </a:lnTo>
                  <a:lnTo>
                    <a:pt x="1497797" y="1307968"/>
                  </a:lnTo>
                  <a:lnTo>
                    <a:pt x="1503986" y="1313395"/>
                  </a:lnTo>
                  <a:lnTo>
                    <a:pt x="1510175" y="1318823"/>
                  </a:lnTo>
                  <a:lnTo>
                    <a:pt x="1516364" y="1324250"/>
                  </a:lnTo>
                  <a:lnTo>
                    <a:pt x="1522553" y="1329678"/>
                  </a:lnTo>
                  <a:lnTo>
                    <a:pt x="1528742" y="1335106"/>
                  </a:lnTo>
                  <a:lnTo>
                    <a:pt x="1534932" y="1340534"/>
                  </a:lnTo>
                  <a:lnTo>
                    <a:pt x="1541121" y="1345961"/>
                  </a:lnTo>
                  <a:lnTo>
                    <a:pt x="1547310" y="1351388"/>
                  </a:lnTo>
                  <a:lnTo>
                    <a:pt x="1553500" y="1356816"/>
                  </a:lnTo>
                  <a:lnTo>
                    <a:pt x="1559689" y="1362244"/>
                  </a:lnTo>
                  <a:lnTo>
                    <a:pt x="1565878" y="1367671"/>
                  </a:lnTo>
                  <a:lnTo>
                    <a:pt x="1572067" y="1373099"/>
                  </a:lnTo>
                  <a:lnTo>
                    <a:pt x="1578256" y="1378527"/>
                  </a:lnTo>
                  <a:lnTo>
                    <a:pt x="1584446" y="1383954"/>
                  </a:lnTo>
                  <a:lnTo>
                    <a:pt x="1590635" y="1389382"/>
                  </a:lnTo>
                  <a:lnTo>
                    <a:pt x="1596824" y="1394810"/>
                  </a:lnTo>
                  <a:lnTo>
                    <a:pt x="1603014" y="1400237"/>
                  </a:lnTo>
                  <a:lnTo>
                    <a:pt x="1609203" y="1405665"/>
                  </a:lnTo>
                  <a:lnTo>
                    <a:pt x="1615392" y="1411017"/>
                  </a:lnTo>
                  <a:lnTo>
                    <a:pt x="1621581" y="1416323"/>
                  </a:lnTo>
                  <a:lnTo>
                    <a:pt x="1627771" y="1421629"/>
                  </a:lnTo>
                  <a:lnTo>
                    <a:pt x="1633960" y="1426935"/>
                  </a:lnTo>
                  <a:lnTo>
                    <a:pt x="1640149" y="1432241"/>
                  </a:lnTo>
                  <a:lnTo>
                    <a:pt x="1646338" y="1437547"/>
                  </a:lnTo>
                  <a:lnTo>
                    <a:pt x="1652527" y="1442853"/>
                  </a:lnTo>
                  <a:lnTo>
                    <a:pt x="1658717" y="1448159"/>
                  </a:lnTo>
                  <a:lnTo>
                    <a:pt x="1664906" y="1453465"/>
                  </a:lnTo>
                  <a:lnTo>
                    <a:pt x="1671095" y="1458771"/>
                  </a:lnTo>
                  <a:lnTo>
                    <a:pt x="1677284" y="1464076"/>
                  </a:lnTo>
                  <a:lnTo>
                    <a:pt x="1683474" y="1469383"/>
                  </a:lnTo>
                  <a:lnTo>
                    <a:pt x="1689663" y="1474689"/>
                  </a:lnTo>
                  <a:lnTo>
                    <a:pt x="1695852" y="1479994"/>
                  </a:lnTo>
                  <a:lnTo>
                    <a:pt x="1702042" y="1485301"/>
                  </a:lnTo>
                  <a:lnTo>
                    <a:pt x="1708231" y="1490606"/>
                  </a:lnTo>
                  <a:lnTo>
                    <a:pt x="1714420" y="1495912"/>
                  </a:lnTo>
                  <a:lnTo>
                    <a:pt x="1720609" y="1501219"/>
                  </a:lnTo>
                  <a:lnTo>
                    <a:pt x="1726798" y="1506525"/>
                  </a:lnTo>
                  <a:lnTo>
                    <a:pt x="1732988" y="1511830"/>
                  </a:lnTo>
                  <a:lnTo>
                    <a:pt x="1739177" y="1517136"/>
                  </a:lnTo>
                  <a:lnTo>
                    <a:pt x="1745366" y="1522442"/>
                  </a:lnTo>
                  <a:lnTo>
                    <a:pt x="1751555" y="1527748"/>
                  </a:lnTo>
                  <a:lnTo>
                    <a:pt x="1757745" y="1533055"/>
                  </a:lnTo>
                  <a:lnTo>
                    <a:pt x="1763934" y="1538360"/>
                  </a:lnTo>
                  <a:lnTo>
                    <a:pt x="1770123" y="1543666"/>
                  </a:lnTo>
                  <a:lnTo>
                    <a:pt x="1776312" y="1548973"/>
                  </a:lnTo>
                  <a:lnTo>
                    <a:pt x="1782502" y="1554278"/>
                  </a:lnTo>
                  <a:lnTo>
                    <a:pt x="1788691" y="1559584"/>
                  </a:lnTo>
                  <a:lnTo>
                    <a:pt x="1794880" y="1564890"/>
                  </a:lnTo>
                  <a:lnTo>
                    <a:pt x="1801069" y="1570196"/>
                  </a:lnTo>
                  <a:lnTo>
                    <a:pt x="1807259" y="1575502"/>
                  </a:lnTo>
                  <a:lnTo>
                    <a:pt x="1813448" y="1580809"/>
                  </a:lnTo>
                  <a:lnTo>
                    <a:pt x="1819637" y="1586114"/>
                  </a:lnTo>
                  <a:lnTo>
                    <a:pt x="1825827" y="1591420"/>
                  </a:lnTo>
                  <a:lnTo>
                    <a:pt x="1832015" y="1596726"/>
                  </a:lnTo>
                  <a:lnTo>
                    <a:pt x="1838204" y="1602032"/>
                  </a:lnTo>
                  <a:lnTo>
                    <a:pt x="1844394" y="1607338"/>
                  </a:lnTo>
                  <a:lnTo>
                    <a:pt x="1850583" y="1612644"/>
                  </a:lnTo>
                  <a:lnTo>
                    <a:pt x="1856772" y="1617950"/>
                  </a:lnTo>
                  <a:lnTo>
                    <a:pt x="1862962" y="1623256"/>
                  </a:lnTo>
                  <a:lnTo>
                    <a:pt x="1869151" y="1628562"/>
                  </a:lnTo>
                  <a:lnTo>
                    <a:pt x="1875340" y="1633868"/>
                  </a:lnTo>
                  <a:lnTo>
                    <a:pt x="1881529" y="1639174"/>
                  </a:lnTo>
                  <a:lnTo>
                    <a:pt x="1887719" y="1644480"/>
                  </a:lnTo>
                  <a:lnTo>
                    <a:pt x="1893908" y="1649786"/>
                  </a:lnTo>
                  <a:lnTo>
                    <a:pt x="1900097" y="1655092"/>
                  </a:lnTo>
                  <a:lnTo>
                    <a:pt x="1906286" y="1660398"/>
                  </a:lnTo>
                  <a:lnTo>
                    <a:pt x="1912476" y="1665704"/>
                  </a:lnTo>
                  <a:lnTo>
                    <a:pt x="1918665" y="1671010"/>
                  </a:lnTo>
                  <a:lnTo>
                    <a:pt x="1924854" y="1676316"/>
                  </a:lnTo>
                  <a:lnTo>
                    <a:pt x="1931043" y="1681622"/>
                  </a:lnTo>
                  <a:lnTo>
                    <a:pt x="1937233" y="1686928"/>
                  </a:lnTo>
                  <a:lnTo>
                    <a:pt x="1943422" y="1692234"/>
                  </a:lnTo>
                  <a:lnTo>
                    <a:pt x="1949611" y="1697540"/>
                  </a:lnTo>
                  <a:lnTo>
                    <a:pt x="1955801" y="1702846"/>
                  </a:lnTo>
                  <a:lnTo>
                    <a:pt x="1961989" y="1708152"/>
                  </a:lnTo>
                  <a:lnTo>
                    <a:pt x="1968179" y="1713458"/>
                  </a:lnTo>
                  <a:lnTo>
                    <a:pt x="1974368" y="1718764"/>
                  </a:lnTo>
                  <a:lnTo>
                    <a:pt x="1980557" y="1724070"/>
                  </a:lnTo>
                  <a:lnTo>
                    <a:pt x="1986747" y="1729524"/>
                  </a:lnTo>
                  <a:lnTo>
                    <a:pt x="1992936" y="1734993"/>
                  </a:lnTo>
                  <a:lnTo>
                    <a:pt x="1999125" y="1740462"/>
                  </a:lnTo>
                  <a:lnTo>
                    <a:pt x="2005314" y="1745931"/>
                  </a:lnTo>
                  <a:lnTo>
                    <a:pt x="2011504" y="1751400"/>
                  </a:lnTo>
                  <a:lnTo>
                    <a:pt x="2017693" y="1756869"/>
                  </a:lnTo>
                  <a:lnTo>
                    <a:pt x="2023882" y="1762337"/>
                  </a:lnTo>
                  <a:lnTo>
                    <a:pt x="2030071" y="1767806"/>
                  </a:lnTo>
                  <a:lnTo>
                    <a:pt x="2036261" y="1773276"/>
                  </a:lnTo>
                  <a:lnTo>
                    <a:pt x="2042450" y="1778745"/>
                  </a:lnTo>
                  <a:lnTo>
                    <a:pt x="2048639" y="1784213"/>
                  </a:lnTo>
                  <a:lnTo>
                    <a:pt x="2054828" y="1789683"/>
                  </a:lnTo>
                  <a:lnTo>
                    <a:pt x="2061017" y="1795152"/>
                  </a:lnTo>
                  <a:lnTo>
                    <a:pt x="2067206" y="1800621"/>
                  </a:lnTo>
                  <a:lnTo>
                    <a:pt x="2073396" y="1806089"/>
                  </a:lnTo>
                  <a:lnTo>
                    <a:pt x="2079585" y="1811558"/>
                  </a:lnTo>
                  <a:lnTo>
                    <a:pt x="2085774" y="1817027"/>
                  </a:lnTo>
                  <a:lnTo>
                    <a:pt x="2091963" y="1822496"/>
                  </a:lnTo>
                  <a:lnTo>
                    <a:pt x="2098153" y="1827965"/>
                  </a:lnTo>
                  <a:lnTo>
                    <a:pt x="2104342" y="1833434"/>
                  </a:lnTo>
                  <a:lnTo>
                    <a:pt x="2110531" y="1838903"/>
                  </a:lnTo>
                  <a:lnTo>
                    <a:pt x="2116721" y="1844372"/>
                  </a:lnTo>
                  <a:lnTo>
                    <a:pt x="2122910" y="1849842"/>
                  </a:lnTo>
                  <a:lnTo>
                    <a:pt x="2129099" y="1855310"/>
                  </a:lnTo>
                  <a:lnTo>
                    <a:pt x="2135288" y="1860779"/>
                  </a:lnTo>
                  <a:lnTo>
                    <a:pt x="2141478" y="1866248"/>
                  </a:lnTo>
                  <a:lnTo>
                    <a:pt x="2147667" y="1871717"/>
                  </a:lnTo>
                  <a:lnTo>
                    <a:pt x="2153856" y="1877186"/>
                  </a:lnTo>
                  <a:lnTo>
                    <a:pt x="2160045" y="1882655"/>
                  </a:lnTo>
                  <a:lnTo>
                    <a:pt x="2166235" y="1888124"/>
                  </a:lnTo>
                  <a:lnTo>
                    <a:pt x="2172424" y="1893593"/>
                  </a:lnTo>
                  <a:lnTo>
                    <a:pt x="2178613" y="1899062"/>
                  </a:lnTo>
                  <a:lnTo>
                    <a:pt x="2184802" y="1904531"/>
                  </a:lnTo>
                  <a:lnTo>
                    <a:pt x="2190992" y="1910000"/>
                  </a:lnTo>
                  <a:lnTo>
                    <a:pt x="2197181" y="1915469"/>
                  </a:lnTo>
                  <a:lnTo>
                    <a:pt x="2203370" y="1920938"/>
                  </a:lnTo>
                  <a:lnTo>
                    <a:pt x="2209560" y="1926407"/>
                  </a:lnTo>
                  <a:lnTo>
                    <a:pt x="2215748" y="1931876"/>
                  </a:lnTo>
                  <a:lnTo>
                    <a:pt x="2221938" y="1937345"/>
                  </a:lnTo>
                  <a:lnTo>
                    <a:pt x="2228127" y="1942814"/>
                  </a:lnTo>
                  <a:lnTo>
                    <a:pt x="2234316" y="1948283"/>
                  </a:lnTo>
                  <a:lnTo>
                    <a:pt x="2240506" y="1953752"/>
                  </a:lnTo>
                  <a:lnTo>
                    <a:pt x="2246695" y="1959221"/>
                  </a:lnTo>
                  <a:lnTo>
                    <a:pt x="2252884" y="1964690"/>
                  </a:lnTo>
                  <a:lnTo>
                    <a:pt x="2259073" y="1970159"/>
                  </a:lnTo>
                  <a:lnTo>
                    <a:pt x="2265262" y="1975628"/>
                  </a:lnTo>
                  <a:lnTo>
                    <a:pt x="2271451" y="1981097"/>
                  </a:lnTo>
                  <a:lnTo>
                    <a:pt x="2277641" y="1986566"/>
                  </a:lnTo>
                  <a:lnTo>
                    <a:pt x="2283830" y="1992035"/>
                  </a:lnTo>
                  <a:lnTo>
                    <a:pt x="2290020" y="1997504"/>
                  </a:lnTo>
                  <a:lnTo>
                    <a:pt x="2296209" y="2002973"/>
                  </a:lnTo>
                  <a:lnTo>
                    <a:pt x="2302397" y="2008442"/>
                  </a:lnTo>
                  <a:lnTo>
                    <a:pt x="2308587" y="2013911"/>
                  </a:lnTo>
                  <a:lnTo>
                    <a:pt x="2314776" y="2019380"/>
                  </a:lnTo>
                  <a:lnTo>
                    <a:pt x="2320965" y="2024849"/>
                  </a:lnTo>
                  <a:lnTo>
                    <a:pt x="2327155" y="2030318"/>
                  </a:lnTo>
                  <a:lnTo>
                    <a:pt x="2333344" y="2035787"/>
                  </a:lnTo>
                  <a:lnTo>
                    <a:pt x="2339533" y="2041256"/>
                  </a:lnTo>
                  <a:lnTo>
                    <a:pt x="2345722" y="2046725"/>
                  </a:lnTo>
                  <a:lnTo>
                    <a:pt x="2351912" y="2052517"/>
                  </a:lnTo>
                  <a:lnTo>
                    <a:pt x="2358101" y="2058495"/>
                  </a:lnTo>
                  <a:lnTo>
                    <a:pt x="2364290" y="2064474"/>
                  </a:lnTo>
                  <a:lnTo>
                    <a:pt x="2370480" y="2070452"/>
                  </a:lnTo>
                  <a:lnTo>
                    <a:pt x="2376669" y="2076430"/>
                  </a:lnTo>
                  <a:lnTo>
                    <a:pt x="2382858" y="2082409"/>
                  </a:lnTo>
                  <a:lnTo>
                    <a:pt x="2389048" y="2088387"/>
                  </a:lnTo>
                  <a:lnTo>
                    <a:pt x="2395237" y="2094365"/>
                  </a:lnTo>
                  <a:lnTo>
                    <a:pt x="2401426" y="2100344"/>
                  </a:lnTo>
                  <a:lnTo>
                    <a:pt x="2407615" y="2106322"/>
                  </a:lnTo>
                  <a:lnTo>
                    <a:pt x="2413804" y="2112301"/>
                  </a:lnTo>
                  <a:lnTo>
                    <a:pt x="2419994" y="2118279"/>
                  </a:lnTo>
                  <a:lnTo>
                    <a:pt x="2426183" y="2124257"/>
                  </a:lnTo>
                  <a:lnTo>
                    <a:pt x="2432372" y="2130235"/>
                  </a:lnTo>
                  <a:lnTo>
                    <a:pt x="2438561" y="2136214"/>
                  </a:lnTo>
                  <a:lnTo>
                    <a:pt x="2444750" y="2142192"/>
                  </a:lnTo>
                  <a:lnTo>
                    <a:pt x="2450940" y="2148170"/>
                  </a:lnTo>
                  <a:lnTo>
                    <a:pt x="2457129" y="2154149"/>
                  </a:lnTo>
                  <a:lnTo>
                    <a:pt x="2463318" y="2160127"/>
                  </a:lnTo>
                  <a:lnTo>
                    <a:pt x="2469507" y="2166105"/>
                  </a:lnTo>
                  <a:lnTo>
                    <a:pt x="2475696" y="2170394"/>
                  </a:lnTo>
                  <a:lnTo>
                    <a:pt x="2481886" y="2174540"/>
                  </a:lnTo>
                  <a:lnTo>
                    <a:pt x="2488075" y="2178687"/>
                  </a:lnTo>
                  <a:lnTo>
                    <a:pt x="2494265" y="2182832"/>
                  </a:lnTo>
                  <a:lnTo>
                    <a:pt x="2500453" y="2186979"/>
                  </a:lnTo>
                  <a:lnTo>
                    <a:pt x="2506643" y="2191125"/>
                  </a:lnTo>
                  <a:lnTo>
                    <a:pt x="2512832" y="2195271"/>
                  </a:lnTo>
                  <a:lnTo>
                    <a:pt x="2519022" y="2199417"/>
                  </a:lnTo>
                  <a:lnTo>
                    <a:pt x="2525210" y="2203564"/>
                  </a:lnTo>
                  <a:lnTo>
                    <a:pt x="2531400" y="2207709"/>
                  </a:lnTo>
                  <a:lnTo>
                    <a:pt x="2537589" y="2211856"/>
                  </a:lnTo>
                  <a:lnTo>
                    <a:pt x="2543778" y="2216002"/>
                  </a:lnTo>
                  <a:lnTo>
                    <a:pt x="2549968" y="2220148"/>
                  </a:lnTo>
                  <a:lnTo>
                    <a:pt x="2556157" y="2224294"/>
                  </a:lnTo>
                  <a:lnTo>
                    <a:pt x="2562346" y="2228440"/>
                  </a:lnTo>
                  <a:lnTo>
                    <a:pt x="2568535" y="2232586"/>
                  </a:lnTo>
                  <a:lnTo>
                    <a:pt x="2574724" y="2236732"/>
                  </a:lnTo>
                  <a:lnTo>
                    <a:pt x="2580914" y="2240879"/>
                  </a:lnTo>
                  <a:lnTo>
                    <a:pt x="2587103" y="2245025"/>
                  </a:lnTo>
                  <a:lnTo>
                    <a:pt x="2593292" y="2249171"/>
                  </a:lnTo>
                  <a:lnTo>
                    <a:pt x="2599481" y="2252584"/>
                  </a:lnTo>
                  <a:lnTo>
                    <a:pt x="2605671" y="2255216"/>
                  </a:lnTo>
                  <a:lnTo>
                    <a:pt x="2611860" y="2257847"/>
                  </a:lnTo>
                  <a:lnTo>
                    <a:pt x="2618049" y="2260480"/>
                  </a:lnTo>
                  <a:lnTo>
                    <a:pt x="2624238" y="2263111"/>
                  </a:lnTo>
                  <a:lnTo>
                    <a:pt x="2630428" y="2265743"/>
                  </a:lnTo>
                  <a:lnTo>
                    <a:pt x="2636617" y="2268374"/>
                  </a:lnTo>
                  <a:lnTo>
                    <a:pt x="2642806" y="2271006"/>
                  </a:lnTo>
                  <a:lnTo>
                    <a:pt x="2648995" y="2273638"/>
                  </a:lnTo>
                  <a:lnTo>
                    <a:pt x="2655185" y="2276269"/>
                  </a:lnTo>
                  <a:lnTo>
                    <a:pt x="2661374" y="2278901"/>
                  </a:lnTo>
                  <a:lnTo>
                    <a:pt x="2667563" y="2281533"/>
                  </a:lnTo>
                  <a:lnTo>
                    <a:pt x="2673753" y="2284164"/>
                  </a:lnTo>
                  <a:lnTo>
                    <a:pt x="2679941" y="2286796"/>
                  </a:lnTo>
                  <a:lnTo>
                    <a:pt x="2686130" y="2289427"/>
                  </a:lnTo>
                  <a:lnTo>
                    <a:pt x="2692320" y="2292060"/>
                  </a:lnTo>
                  <a:lnTo>
                    <a:pt x="2698509" y="2294691"/>
                  </a:lnTo>
                  <a:lnTo>
                    <a:pt x="2704698" y="2297323"/>
                  </a:lnTo>
                  <a:lnTo>
                    <a:pt x="2710888" y="2299954"/>
                  </a:lnTo>
                  <a:lnTo>
                    <a:pt x="2717077" y="2302586"/>
                  </a:lnTo>
                  <a:lnTo>
                    <a:pt x="2723266" y="2305218"/>
                  </a:lnTo>
                  <a:lnTo>
                    <a:pt x="2729455" y="2307849"/>
                  </a:lnTo>
                  <a:lnTo>
                    <a:pt x="2735645" y="2310481"/>
                  </a:lnTo>
                  <a:lnTo>
                    <a:pt x="2741834" y="2313113"/>
                  </a:lnTo>
                  <a:lnTo>
                    <a:pt x="2748023" y="2315177"/>
                  </a:lnTo>
                  <a:lnTo>
                    <a:pt x="2754212" y="2316980"/>
                  </a:lnTo>
                  <a:lnTo>
                    <a:pt x="2760402" y="2318783"/>
                  </a:lnTo>
                  <a:lnTo>
                    <a:pt x="2766591" y="2320586"/>
                  </a:lnTo>
                  <a:lnTo>
                    <a:pt x="2772781" y="2322389"/>
                  </a:lnTo>
                  <a:lnTo>
                    <a:pt x="2778969" y="2324192"/>
                  </a:lnTo>
                  <a:lnTo>
                    <a:pt x="2785159" y="2325995"/>
                  </a:lnTo>
                  <a:lnTo>
                    <a:pt x="2791348" y="2327798"/>
                  </a:lnTo>
                  <a:lnTo>
                    <a:pt x="2797537" y="2329600"/>
                  </a:lnTo>
                  <a:lnTo>
                    <a:pt x="2803727" y="2331403"/>
                  </a:lnTo>
                  <a:lnTo>
                    <a:pt x="2809915" y="2333207"/>
                  </a:lnTo>
                  <a:lnTo>
                    <a:pt x="2816105" y="2335009"/>
                  </a:lnTo>
                  <a:lnTo>
                    <a:pt x="2822294" y="2336812"/>
                  </a:lnTo>
                  <a:lnTo>
                    <a:pt x="2828483" y="2338615"/>
                  </a:lnTo>
                  <a:lnTo>
                    <a:pt x="2834673" y="2340418"/>
                  </a:lnTo>
                  <a:lnTo>
                    <a:pt x="2840862" y="2342221"/>
                  </a:lnTo>
                  <a:lnTo>
                    <a:pt x="2847051" y="2344023"/>
                  </a:lnTo>
                  <a:lnTo>
                    <a:pt x="2853240" y="2345827"/>
                  </a:lnTo>
                  <a:lnTo>
                    <a:pt x="2859430" y="2347630"/>
                  </a:lnTo>
                  <a:lnTo>
                    <a:pt x="2865619" y="2349433"/>
                  </a:lnTo>
                  <a:lnTo>
                    <a:pt x="2871808" y="2351235"/>
                  </a:lnTo>
                  <a:lnTo>
                    <a:pt x="2877997" y="2353038"/>
                  </a:lnTo>
                  <a:lnTo>
                    <a:pt x="2884186" y="2354841"/>
                  </a:lnTo>
                  <a:lnTo>
                    <a:pt x="2890376" y="2356644"/>
                  </a:lnTo>
                  <a:lnTo>
                    <a:pt x="2896565" y="2358447"/>
                  </a:lnTo>
                  <a:lnTo>
                    <a:pt x="2902754" y="2360250"/>
                  </a:lnTo>
                  <a:lnTo>
                    <a:pt x="2908943" y="2362053"/>
                  </a:lnTo>
                  <a:lnTo>
                    <a:pt x="2915133" y="2363856"/>
                  </a:lnTo>
                  <a:lnTo>
                    <a:pt x="2921322" y="2365659"/>
                  </a:lnTo>
                  <a:lnTo>
                    <a:pt x="2927511" y="2367462"/>
                  </a:lnTo>
                  <a:lnTo>
                    <a:pt x="2933700" y="2369264"/>
                  </a:lnTo>
                  <a:lnTo>
                    <a:pt x="2939889" y="2371067"/>
                  </a:lnTo>
                  <a:lnTo>
                    <a:pt x="2946079" y="2372870"/>
                  </a:lnTo>
                  <a:lnTo>
                    <a:pt x="2952268" y="2374673"/>
                  </a:lnTo>
                  <a:lnTo>
                    <a:pt x="2958457" y="2376476"/>
                  </a:lnTo>
                  <a:lnTo>
                    <a:pt x="2964647" y="2378279"/>
                  </a:lnTo>
                  <a:lnTo>
                    <a:pt x="2970836" y="2380082"/>
                  </a:lnTo>
                  <a:lnTo>
                    <a:pt x="2977025" y="2381885"/>
                  </a:lnTo>
                  <a:lnTo>
                    <a:pt x="2983214" y="2383688"/>
                  </a:lnTo>
                  <a:lnTo>
                    <a:pt x="2989404" y="2385224"/>
                  </a:lnTo>
                  <a:lnTo>
                    <a:pt x="2995593" y="2386727"/>
                  </a:lnTo>
                  <a:lnTo>
                    <a:pt x="3001782" y="2388230"/>
                  </a:lnTo>
                  <a:lnTo>
                    <a:pt x="3007971" y="2389733"/>
                  </a:lnTo>
                  <a:lnTo>
                    <a:pt x="3014161" y="2391236"/>
                  </a:lnTo>
                  <a:lnTo>
                    <a:pt x="3020350" y="2392739"/>
                  </a:lnTo>
                  <a:lnTo>
                    <a:pt x="3026539" y="2394242"/>
                  </a:lnTo>
                  <a:lnTo>
                    <a:pt x="3032728" y="2395745"/>
                  </a:lnTo>
                  <a:lnTo>
                    <a:pt x="3038918" y="2397247"/>
                  </a:lnTo>
                  <a:lnTo>
                    <a:pt x="3045107" y="2398750"/>
                  </a:lnTo>
                  <a:lnTo>
                    <a:pt x="3051296" y="2400253"/>
                  </a:lnTo>
                  <a:lnTo>
                    <a:pt x="3057486" y="2401757"/>
                  </a:lnTo>
                  <a:lnTo>
                    <a:pt x="3063674" y="2403260"/>
                  </a:lnTo>
                  <a:lnTo>
                    <a:pt x="3069863" y="2404762"/>
                  </a:lnTo>
                  <a:lnTo>
                    <a:pt x="3076053" y="2406265"/>
                  </a:lnTo>
                  <a:lnTo>
                    <a:pt x="3082242" y="2407768"/>
                  </a:lnTo>
                  <a:lnTo>
                    <a:pt x="3088431" y="2409271"/>
                  </a:lnTo>
                  <a:lnTo>
                    <a:pt x="3094621" y="2410774"/>
                  </a:lnTo>
                  <a:lnTo>
                    <a:pt x="3100810" y="2412278"/>
                  </a:lnTo>
                  <a:lnTo>
                    <a:pt x="3106999" y="2413780"/>
                  </a:lnTo>
                  <a:lnTo>
                    <a:pt x="3113189" y="2415283"/>
                  </a:lnTo>
                  <a:lnTo>
                    <a:pt x="3119378" y="2416786"/>
                  </a:lnTo>
                  <a:lnTo>
                    <a:pt x="3125567" y="2418289"/>
                  </a:lnTo>
                  <a:lnTo>
                    <a:pt x="3131756" y="2419792"/>
                  </a:lnTo>
                  <a:lnTo>
                    <a:pt x="3137945" y="2421295"/>
                  </a:lnTo>
                  <a:lnTo>
                    <a:pt x="3144135" y="2422798"/>
                  </a:lnTo>
                  <a:lnTo>
                    <a:pt x="3150324" y="2424301"/>
                  </a:lnTo>
                  <a:lnTo>
                    <a:pt x="3156513" y="2425804"/>
                  </a:lnTo>
                  <a:lnTo>
                    <a:pt x="3162702" y="2427307"/>
                  </a:lnTo>
                  <a:lnTo>
                    <a:pt x="3168892" y="2428810"/>
                  </a:lnTo>
                  <a:lnTo>
                    <a:pt x="3175081" y="2430312"/>
                  </a:lnTo>
                  <a:lnTo>
                    <a:pt x="3181270" y="2431816"/>
                  </a:lnTo>
                  <a:lnTo>
                    <a:pt x="3187459" y="2433318"/>
                  </a:lnTo>
                  <a:lnTo>
                    <a:pt x="3193648" y="2434822"/>
                  </a:lnTo>
                  <a:lnTo>
                    <a:pt x="3199838" y="2436324"/>
                  </a:lnTo>
                  <a:lnTo>
                    <a:pt x="3206027" y="2437827"/>
                  </a:lnTo>
                  <a:lnTo>
                    <a:pt x="3212216" y="2439350"/>
                  </a:lnTo>
                  <a:lnTo>
                    <a:pt x="3218406" y="2441038"/>
                  </a:lnTo>
                  <a:lnTo>
                    <a:pt x="3224595" y="2442725"/>
                  </a:lnTo>
                  <a:lnTo>
                    <a:pt x="3230784" y="2444412"/>
                  </a:lnTo>
                  <a:lnTo>
                    <a:pt x="3236973" y="2446099"/>
                  </a:lnTo>
                  <a:lnTo>
                    <a:pt x="3243163" y="2447787"/>
                  </a:lnTo>
                  <a:lnTo>
                    <a:pt x="3249352" y="2449474"/>
                  </a:lnTo>
                  <a:lnTo>
                    <a:pt x="3255541" y="2451161"/>
                  </a:lnTo>
                  <a:lnTo>
                    <a:pt x="3261730" y="2452849"/>
                  </a:lnTo>
                  <a:lnTo>
                    <a:pt x="3267920" y="2454536"/>
                  </a:lnTo>
                  <a:lnTo>
                    <a:pt x="3274109" y="2456223"/>
                  </a:lnTo>
                  <a:lnTo>
                    <a:pt x="3280298" y="2457910"/>
                  </a:lnTo>
                  <a:lnTo>
                    <a:pt x="3286487" y="2459597"/>
                  </a:lnTo>
                  <a:lnTo>
                    <a:pt x="3292676" y="2461285"/>
                  </a:lnTo>
                  <a:lnTo>
                    <a:pt x="3298866" y="2462972"/>
                  </a:lnTo>
                  <a:lnTo>
                    <a:pt x="3305055" y="2464659"/>
                  </a:lnTo>
                  <a:lnTo>
                    <a:pt x="3311245" y="2466346"/>
                  </a:lnTo>
                  <a:lnTo>
                    <a:pt x="3317433" y="2468033"/>
                  </a:lnTo>
                  <a:lnTo>
                    <a:pt x="3323622" y="2469721"/>
                  </a:lnTo>
                  <a:lnTo>
                    <a:pt x="3329812" y="2471408"/>
                  </a:lnTo>
                  <a:lnTo>
                    <a:pt x="3336001" y="2473095"/>
                  </a:lnTo>
                  <a:lnTo>
                    <a:pt x="3342190" y="2474782"/>
                  </a:lnTo>
                  <a:lnTo>
                    <a:pt x="3348380" y="2476469"/>
                  </a:lnTo>
                  <a:lnTo>
                    <a:pt x="3354569" y="2478156"/>
                  </a:lnTo>
                  <a:lnTo>
                    <a:pt x="3360758" y="2479843"/>
                  </a:lnTo>
                  <a:lnTo>
                    <a:pt x="3366948" y="2481531"/>
                  </a:lnTo>
                  <a:lnTo>
                    <a:pt x="3373137" y="2483218"/>
                  </a:lnTo>
                  <a:lnTo>
                    <a:pt x="3379326" y="2484905"/>
                  </a:lnTo>
                  <a:lnTo>
                    <a:pt x="3385515" y="2486592"/>
                  </a:lnTo>
                  <a:lnTo>
                    <a:pt x="3391704" y="2488279"/>
                  </a:lnTo>
                  <a:lnTo>
                    <a:pt x="3397894" y="2489967"/>
                  </a:lnTo>
                  <a:lnTo>
                    <a:pt x="3404083" y="2491654"/>
                  </a:lnTo>
                  <a:lnTo>
                    <a:pt x="3410271" y="2493341"/>
                  </a:lnTo>
                  <a:lnTo>
                    <a:pt x="3416461" y="2495028"/>
                  </a:lnTo>
                  <a:lnTo>
                    <a:pt x="3422650" y="2496715"/>
                  </a:lnTo>
                  <a:lnTo>
                    <a:pt x="3428840" y="2498403"/>
                  </a:lnTo>
                  <a:lnTo>
                    <a:pt x="3435029" y="2500090"/>
                  </a:lnTo>
                  <a:lnTo>
                    <a:pt x="3441218" y="2501777"/>
                  </a:lnTo>
                  <a:lnTo>
                    <a:pt x="3447407" y="2503464"/>
                  </a:lnTo>
                  <a:lnTo>
                    <a:pt x="3453597" y="2505152"/>
                  </a:lnTo>
                  <a:lnTo>
                    <a:pt x="3459786" y="2506839"/>
                  </a:lnTo>
                  <a:lnTo>
                    <a:pt x="3465975" y="2508526"/>
                  </a:lnTo>
                  <a:lnTo>
                    <a:pt x="3472165" y="2510214"/>
                  </a:lnTo>
                  <a:lnTo>
                    <a:pt x="3478354" y="2511900"/>
                  </a:lnTo>
                  <a:lnTo>
                    <a:pt x="3484543" y="2513588"/>
                  </a:lnTo>
                  <a:lnTo>
                    <a:pt x="3490732" y="2515275"/>
                  </a:lnTo>
                  <a:lnTo>
                    <a:pt x="3496922" y="2516962"/>
                  </a:lnTo>
                  <a:lnTo>
                    <a:pt x="3503111" y="2518649"/>
                  </a:lnTo>
                  <a:lnTo>
                    <a:pt x="3509300" y="2520336"/>
                  </a:lnTo>
                  <a:lnTo>
                    <a:pt x="3515489" y="2522024"/>
                  </a:lnTo>
                  <a:lnTo>
                    <a:pt x="3521678" y="2523711"/>
                  </a:lnTo>
                  <a:lnTo>
                    <a:pt x="3527868" y="2525398"/>
                  </a:lnTo>
                  <a:lnTo>
                    <a:pt x="3534057" y="2527085"/>
                  </a:lnTo>
                  <a:lnTo>
                    <a:pt x="3540246" y="2528772"/>
                  </a:lnTo>
                  <a:lnTo>
                    <a:pt x="3546435" y="2530459"/>
                  </a:lnTo>
                  <a:lnTo>
                    <a:pt x="3552625" y="2532146"/>
                  </a:lnTo>
                  <a:lnTo>
                    <a:pt x="3558814" y="2533834"/>
                  </a:lnTo>
                  <a:lnTo>
                    <a:pt x="3565003" y="2535521"/>
                  </a:lnTo>
                  <a:lnTo>
                    <a:pt x="3571192" y="2537208"/>
                  </a:lnTo>
                  <a:lnTo>
                    <a:pt x="3577381" y="2538896"/>
                  </a:lnTo>
                  <a:lnTo>
                    <a:pt x="3583571" y="2540583"/>
                  </a:lnTo>
                  <a:lnTo>
                    <a:pt x="3589760" y="2542270"/>
                  </a:lnTo>
                  <a:lnTo>
                    <a:pt x="3595949" y="2543957"/>
                  </a:lnTo>
                  <a:lnTo>
                    <a:pt x="3602138" y="2545644"/>
                  </a:lnTo>
                  <a:lnTo>
                    <a:pt x="3608328" y="2547383"/>
                  </a:lnTo>
                  <a:lnTo>
                    <a:pt x="3614517" y="2549133"/>
                  </a:lnTo>
                  <a:lnTo>
                    <a:pt x="3620707" y="2550884"/>
                  </a:lnTo>
                  <a:lnTo>
                    <a:pt x="3626895" y="2552635"/>
                  </a:lnTo>
                  <a:lnTo>
                    <a:pt x="3633085" y="2554386"/>
                  </a:lnTo>
                  <a:lnTo>
                    <a:pt x="3639274" y="2556137"/>
                  </a:lnTo>
                  <a:lnTo>
                    <a:pt x="3645463" y="2557888"/>
                  </a:lnTo>
                  <a:lnTo>
                    <a:pt x="3651653" y="2559639"/>
                  </a:lnTo>
                  <a:lnTo>
                    <a:pt x="3657842" y="2561390"/>
                  </a:lnTo>
                  <a:lnTo>
                    <a:pt x="3664030" y="2563141"/>
                  </a:lnTo>
                  <a:lnTo>
                    <a:pt x="3670220" y="2564891"/>
                  </a:lnTo>
                  <a:lnTo>
                    <a:pt x="3676409" y="2566643"/>
                  </a:lnTo>
                  <a:lnTo>
                    <a:pt x="3682599" y="2568393"/>
                  </a:lnTo>
                  <a:lnTo>
                    <a:pt x="3688788" y="2570145"/>
                  </a:lnTo>
                  <a:lnTo>
                    <a:pt x="3694977" y="2571895"/>
                  </a:lnTo>
                  <a:lnTo>
                    <a:pt x="3701166" y="2573646"/>
                  </a:lnTo>
                  <a:lnTo>
                    <a:pt x="3707356" y="2575397"/>
                  </a:lnTo>
                  <a:lnTo>
                    <a:pt x="3713545" y="2577148"/>
                  </a:lnTo>
                  <a:lnTo>
                    <a:pt x="3719734" y="2578899"/>
                  </a:lnTo>
                  <a:lnTo>
                    <a:pt x="3725923" y="2580650"/>
                  </a:lnTo>
                  <a:lnTo>
                    <a:pt x="3732113" y="2582401"/>
                  </a:lnTo>
                  <a:lnTo>
                    <a:pt x="3738302" y="2584152"/>
                  </a:lnTo>
                  <a:lnTo>
                    <a:pt x="3744491" y="2585903"/>
                  </a:lnTo>
                  <a:lnTo>
                    <a:pt x="3750681" y="2587797"/>
                  </a:lnTo>
                  <a:lnTo>
                    <a:pt x="3756869" y="2589769"/>
                  </a:lnTo>
                  <a:lnTo>
                    <a:pt x="3763059" y="2591740"/>
                  </a:lnTo>
                  <a:lnTo>
                    <a:pt x="3769248" y="2593713"/>
                  </a:lnTo>
                  <a:lnTo>
                    <a:pt x="3775437" y="2595685"/>
                  </a:lnTo>
                  <a:lnTo>
                    <a:pt x="3781627" y="2597656"/>
                  </a:lnTo>
                  <a:lnTo>
                    <a:pt x="3787816" y="2599628"/>
                  </a:lnTo>
                  <a:lnTo>
                    <a:pt x="3794005" y="2601600"/>
                  </a:lnTo>
                  <a:lnTo>
                    <a:pt x="3800194" y="2603572"/>
                  </a:lnTo>
                  <a:lnTo>
                    <a:pt x="3806383" y="2605544"/>
                  </a:lnTo>
                  <a:lnTo>
                    <a:pt x="3812573" y="2607516"/>
                  </a:lnTo>
                  <a:lnTo>
                    <a:pt x="3818762" y="2609488"/>
                  </a:lnTo>
                  <a:lnTo>
                    <a:pt x="3824951" y="2611459"/>
                  </a:lnTo>
                  <a:lnTo>
                    <a:pt x="3831140" y="2613431"/>
                  </a:lnTo>
                  <a:lnTo>
                    <a:pt x="3837330" y="2615403"/>
                  </a:lnTo>
                  <a:lnTo>
                    <a:pt x="3843519" y="2617375"/>
                  </a:lnTo>
                  <a:lnTo>
                    <a:pt x="3849708" y="2619347"/>
                  </a:lnTo>
                  <a:lnTo>
                    <a:pt x="3855897" y="2621319"/>
                  </a:lnTo>
                  <a:lnTo>
                    <a:pt x="3862087" y="2623291"/>
                  </a:lnTo>
                  <a:lnTo>
                    <a:pt x="3868276" y="2625262"/>
                  </a:lnTo>
                  <a:lnTo>
                    <a:pt x="3874466" y="2627235"/>
                  </a:lnTo>
                  <a:lnTo>
                    <a:pt x="3880654" y="2629206"/>
                  </a:lnTo>
                  <a:lnTo>
                    <a:pt x="3886843" y="2631178"/>
                  </a:lnTo>
                  <a:lnTo>
                    <a:pt x="3893033" y="2633150"/>
                  </a:lnTo>
                  <a:lnTo>
                    <a:pt x="3899222" y="2635122"/>
                  </a:lnTo>
                  <a:lnTo>
                    <a:pt x="3905411" y="2637093"/>
                  </a:lnTo>
                  <a:lnTo>
                    <a:pt x="3911601" y="2639066"/>
                  </a:lnTo>
                  <a:lnTo>
                    <a:pt x="3917789" y="2641037"/>
                  </a:lnTo>
                  <a:lnTo>
                    <a:pt x="3923979" y="2643009"/>
                  </a:lnTo>
                  <a:lnTo>
                    <a:pt x="3930168" y="2644981"/>
                  </a:lnTo>
                  <a:lnTo>
                    <a:pt x="3936357" y="2646953"/>
                  </a:lnTo>
                  <a:lnTo>
                    <a:pt x="3942547" y="2648924"/>
                  </a:lnTo>
                  <a:lnTo>
                    <a:pt x="3948736" y="2650897"/>
                  </a:lnTo>
                  <a:lnTo>
                    <a:pt x="3954925" y="2652868"/>
                  </a:lnTo>
                  <a:lnTo>
                    <a:pt x="3961115" y="2654840"/>
                  </a:lnTo>
                  <a:lnTo>
                    <a:pt x="3967304" y="2656812"/>
                  </a:lnTo>
                  <a:lnTo>
                    <a:pt x="3973493" y="2658784"/>
                  </a:lnTo>
                  <a:lnTo>
                    <a:pt x="3979682" y="2660756"/>
                  </a:lnTo>
                  <a:lnTo>
                    <a:pt x="3985871" y="2662728"/>
                  </a:lnTo>
                  <a:lnTo>
                    <a:pt x="3992061" y="2664700"/>
                  </a:lnTo>
                  <a:lnTo>
                    <a:pt x="3998250" y="2666672"/>
                  </a:lnTo>
                  <a:lnTo>
                    <a:pt x="4004440" y="2668643"/>
                  </a:lnTo>
                  <a:lnTo>
                    <a:pt x="4010628" y="2670615"/>
                  </a:lnTo>
                  <a:lnTo>
                    <a:pt x="4016818" y="2672587"/>
                  </a:lnTo>
                  <a:lnTo>
                    <a:pt x="4023007" y="2674559"/>
                  </a:lnTo>
                  <a:lnTo>
                    <a:pt x="4029196" y="2676531"/>
                  </a:lnTo>
                  <a:lnTo>
                    <a:pt x="4035385" y="2678503"/>
                  </a:lnTo>
                  <a:lnTo>
                    <a:pt x="4041575" y="2680475"/>
                  </a:lnTo>
                  <a:lnTo>
                    <a:pt x="4047764" y="2682446"/>
                  </a:lnTo>
                  <a:lnTo>
                    <a:pt x="4053953" y="2684419"/>
                  </a:lnTo>
                  <a:lnTo>
                    <a:pt x="4060142" y="2686390"/>
                  </a:lnTo>
                  <a:lnTo>
                    <a:pt x="4066332" y="2688362"/>
                  </a:lnTo>
                  <a:lnTo>
                    <a:pt x="4072521" y="2690334"/>
                  </a:lnTo>
                  <a:lnTo>
                    <a:pt x="4078710" y="2692306"/>
                  </a:lnTo>
                  <a:lnTo>
                    <a:pt x="4084899" y="2694277"/>
                  </a:lnTo>
                  <a:lnTo>
                    <a:pt x="4091089" y="2696250"/>
                  </a:lnTo>
                  <a:lnTo>
                    <a:pt x="4097278" y="2698221"/>
                  </a:lnTo>
                  <a:lnTo>
                    <a:pt x="4103467" y="2700193"/>
                  </a:lnTo>
                  <a:lnTo>
                    <a:pt x="4109656" y="2702165"/>
                  </a:lnTo>
                  <a:lnTo>
                    <a:pt x="4115846" y="2704137"/>
                  </a:lnTo>
                  <a:lnTo>
                    <a:pt x="4122035" y="2706108"/>
                  </a:lnTo>
                  <a:lnTo>
                    <a:pt x="4128224" y="2708081"/>
                  </a:lnTo>
                  <a:lnTo>
                    <a:pt x="4134413" y="2710052"/>
                  </a:lnTo>
                  <a:lnTo>
                    <a:pt x="4140602" y="2712024"/>
                  </a:lnTo>
                  <a:lnTo>
                    <a:pt x="4146792" y="2713996"/>
                  </a:lnTo>
                  <a:lnTo>
                    <a:pt x="4152981" y="2715968"/>
                  </a:lnTo>
                  <a:lnTo>
                    <a:pt x="4159170" y="2717940"/>
                  </a:lnTo>
                  <a:lnTo>
                    <a:pt x="4165359" y="2719912"/>
                  </a:lnTo>
                  <a:lnTo>
                    <a:pt x="4171548" y="2721884"/>
                  </a:lnTo>
                  <a:lnTo>
                    <a:pt x="4177738" y="2723856"/>
                  </a:lnTo>
                  <a:lnTo>
                    <a:pt x="4183927" y="2725827"/>
                  </a:lnTo>
                  <a:lnTo>
                    <a:pt x="4190116" y="2727799"/>
                  </a:lnTo>
                  <a:lnTo>
                    <a:pt x="4196306" y="2729771"/>
                  </a:lnTo>
                  <a:lnTo>
                    <a:pt x="4202495" y="2731590"/>
                  </a:lnTo>
                  <a:lnTo>
                    <a:pt x="4208684" y="2733370"/>
                  </a:lnTo>
                  <a:lnTo>
                    <a:pt x="4214874" y="2735151"/>
                  </a:lnTo>
                  <a:lnTo>
                    <a:pt x="4221063" y="2736932"/>
                  </a:lnTo>
                  <a:lnTo>
                    <a:pt x="4227252" y="2738713"/>
                  </a:lnTo>
                  <a:lnTo>
                    <a:pt x="4233441" y="2740494"/>
                  </a:lnTo>
                  <a:lnTo>
                    <a:pt x="4239630" y="2742274"/>
                  </a:lnTo>
                  <a:lnTo>
                    <a:pt x="4245820" y="2744055"/>
                  </a:lnTo>
                  <a:lnTo>
                    <a:pt x="4252009" y="2745836"/>
                  </a:lnTo>
                  <a:lnTo>
                    <a:pt x="4258199" y="2747617"/>
                  </a:lnTo>
                  <a:lnTo>
                    <a:pt x="4264387" y="2749397"/>
                  </a:lnTo>
                  <a:lnTo>
                    <a:pt x="4270577" y="2751178"/>
                  </a:lnTo>
                  <a:lnTo>
                    <a:pt x="4276766" y="2752959"/>
                  </a:lnTo>
                  <a:lnTo>
                    <a:pt x="4282955" y="2754740"/>
                  </a:lnTo>
                  <a:lnTo>
                    <a:pt x="4289145" y="2756520"/>
                  </a:lnTo>
                  <a:lnTo>
                    <a:pt x="4295334" y="2758301"/>
                  </a:lnTo>
                  <a:lnTo>
                    <a:pt x="4301523" y="2760082"/>
                  </a:lnTo>
                  <a:lnTo>
                    <a:pt x="4307712" y="2761863"/>
                  </a:lnTo>
                  <a:lnTo>
                    <a:pt x="4313901" y="2763643"/>
                  </a:lnTo>
                  <a:lnTo>
                    <a:pt x="4320091" y="2765424"/>
                  </a:lnTo>
                  <a:lnTo>
                    <a:pt x="4326279" y="2767204"/>
                  </a:lnTo>
                  <a:lnTo>
                    <a:pt x="4332469" y="2768985"/>
                  </a:lnTo>
                  <a:lnTo>
                    <a:pt x="4338658" y="2770766"/>
                  </a:lnTo>
                  <a:lnTo>
                    <a:pt x="4344848" y="2772547"/>
                  </a:lnTo>
                  <a:lnTo>
                    <a:pt x="4351036" y="2774328"/>
                  </a:lnTo>
                  <a:lnTo>
                    <a:pt x="4357226" y="2776109"/>
                  </a:lnTo>
                  <a:lnTo>
                    <a:pt x="4363415" y="2777890"/>
                  </a:lnTo>
                  <a:lnTo>
                    <a:pt x="4369605" y="2779670"/>
                  </a:lnTo>
                  <a:lnTo>
                    <a:pt x="4375793" y="2781451"/>
                  </a:lnTo>
                  <a:lnTo>
                    <a:pt x="4381983" y="2783231"/>
                  </a:lnTo>
                  <a:lnTo>
                    <a:pt x="4388172" y="2785012"/>
                  </a:lnTo>
                  <a:lnTo>
                    <a:pt x="4394362" y="2786793"/>
                  </a:lnTo>
                  <a:lnTo>
                    <a:pt x="4400550" y="2788574"/>
                  </a:lnTo>
                  <a:lnTo>
                    <a:pt x="4406740" y="2790354"/>
                  </a:lnTo>
                  <a:lnTo>
                    <a:pt x="4412929" y="2792135"/>
                  </a:lnTo>
                  <a:lnTo>
                    <a:pt x="4419119" y="2793916"/>
                  </a:lnTo>
                  <a:lnTo>
                    <a:pt x="4425307" y="2795697"/>
                  </a:lnTo>
                  <a:lnTo>
                    <a:pt x="4431497" y="2797477"/>
                  </a:lnTo>
                  <a:lnTo>
                    <a:pt x="4437686" y="2799258"/>
                  </a:lnTo>
                  <a:lnTo>
                    <a:pt x="4443876" y="2801039"/>
                  </a:lnTo>
                  <a:lnTo>
                    <a:pt x="4450064" y="2802820"/>
                  </a:lnTo>
                  <a:lnTo>
                    <a:pt x="4456254" y="2804600"/>
                  </a:lnTo>
                  <a:lnTo>
                    <a:pt x="4462443" y="2806381"/>
                  </a:lnTo>
                  <a:lnTo>
                    <a:pt x="4468633" y="2808162"/>
                  </a:lnTo>
                  <a:lnTo>
                    <a:pt x="4474822" y="2809943"/>
                  </a:lnTo>
                  <a:lnTo>
                    <a:pt x="4481011" y="2811723"/>
                  </a:lnTo>
                  <a:lnTo>
                    <a:pt x="4487200" y="2813504"/>
                  </a:lnTo>
                  <a:lnTo>
                    <a:pt x="4493390" y="2815285"/>
                  </a:lnTo>
                  <a:lnTo>
                    <a:pt x="4499579" y="2817065"/>
                  </a:lnTo>
                  <a:lnTo>
                    <a:pt x="4505768" y="2818846"/>
                  </a:lnTo>
                  <a:lnTo>
                    <a:pt x="4511957" y="2820627"/>
                  </a:lnTo>
                  <a:lnTo>
                    <a:pt x="4518146" y="2822408"/>
                  </a:lnTo>
                  <a:lnTo>
                    <a:pt x="4524336" y="2824188"/>
                  </a:lnTo>
                  <a:lnTo>
                    <a:pt x="4530524" y="2825978"/>
                  </a:lnTo>
                  <a:lnTo>
                    <a:pt x="4536714" y="2828279"/>
                  </a:lnTo>
                  <a:lnTo>
                    <a:pt x="4542903" y="2830580"/>
                  </a:lnTo>
                  <a:lnTo>
                    <a:pt x="4549093" y="2832881"/>
                  </a:lnTo>
                  <a:lnTo>
                    <a:pt x="4555281" y="2835182"/>
                  </a:lnTo>
                  <a:lnTo>
                    <a:pt x="4561471" y="2837483"/>
                  </a:lnTo>
                  <a:lnTo>
                    <a:pt x="4567660" y="2839784"/>
                  </a:lnTo>
                  <a:lnTo>
                    <a:pt x="4573850" y="2842085"/>
                  </a:lnTo>
                  <a:lnTo>
                    <a:pt x="4580038" y="2844386"/>
                  </a:lnTo>
                  <a:lnTo>
                    <a:pt x="4586228" y="2846687"/>
                  </a:lnTo>
                  <a:lnTo>
                    <a:pt x="4592417" y="2848988"/>
                  </a:lnTo>
                  <a:lnTo>
                    <a:pt x="4598607" y="2851289"/>
                  </a:lnTo>
                  <a:lnTo>
                    <a:pt x="4604795" y="2853590"/>
                  </a:lnTo>
                  <a:lnTo>
                    <a:pt x="4610985" y="2855891"/>
                  </a:lnTo>
                  <a:lnTo>
                    <a:pt x="4617174" y="2858192"/>
                  </a:lnTo>
                  <a:lnTo>
                    <a:pt x="4623364" y="2860493"/>
                  </a:lnTo>
                  <a:lnTo>
                    <a:pt x="4629552" y="2862794"/>
                  </a:lnTo>
                  <a:lnTo>
                    <a:pt x="4635742" y="2865095"/>
                  </a:lnTo>
                  <a:lnTo>
                    <a:pt x="4641931" y="2867396"/>
                  </a:lnTo>
                  <a:lnTo>
                    <a:pt x="4648121" y="2869697"/>
                  </a:lnTo>
                  <a:lnTo>
                    <a:pt x="4654309" y="2871998"/>
                  </a:lnTo>
                  <a:lnTo>
                    <a:pt x="4660499" y="2874299"/>
                  </a:lnTo>
                  <a:lnTo>
                    <a:pt x="4666688" y="2876600"/>
                  </a:lnTo>
                  <a:lnTo>
                    <a:pt x="4672878" y="2878901"/>
                  </a:lnTo>
                  <a:lnTo>
                    <a:pt x="4679066" y="2881202"/>
                  </a:lnTo>
                  <a:lnTo>
                    <a:pt x="4685256" y="2883503"/>
                  </a:lnTo>
                  <a:lnTo>
                    <a:pt x="4691445" y="2885804"/>
                  </a:lnTo>
                  <a:lnTo>
                    <a:pt x="4697634" y="2888105"/>
                  </a:lnTo>
                  <a:lnTo>
                    <a:pt x="4703824" y="2890406"/>
                  </a:lnTo>
                  <a:lnTo>
                    <a:pt x="4710013" y="2892707"/>
                  </a:lnTo>
                  <a:lnTo>
                    <a:pt x="4716202" y="2895008"/>
                  </a:lnTo>
                  <a:lnTo>
                    <a:pt x="4722391" y="2897309"/>
                  </a:lnTo>
                  <a:lnTo>
                    <a:pt x="4728581" y="2899610"/>
                  </a:lnTo>
                  <a:lnTo>
                    <a:pt x="4734769" y="2901911"/>
                  </a:lnTo>
                  <a:lnTo>
                    <a:pt x="4740959" y="2904212"/>
                  </a:lnTo>
                  <a:lnTo>
                    <a:pt x="4747148" y="2906513"/>
                  </a:lnTo>
                  <a:lnTo>
                    <a:pt x="4753338" y="2908814"/>
                  </a:lnTo>
                  <a:lnTo>
                    <a:pt x="4759526" y="2911115"/>
                  </a:lnTo>
                  <a:lnTo>
                    <a:pt x="4765716" y="2913416"/>
                  </a:lnTo>
                  <a:lnTo>
                    <a:pt x="4771905" y="2915717"/>
                  </a:lnTo>
                  <a:lnTo>
                    <a:pt x="4778095" y="2918019"/>
                  </a:lnTo>
                  <a:lnTo>
                    <a:pt x="4784283" y="2920319"/>
                  </a:lnTo>
                  <a:lnTo>
                    <a:pt x="4790473" y="2922620"/>
                  </a:lnTo>
                  <a:lnTo>
                    <a:pt x="4796662" y="2924921"/>
                  </a:lnTo>
                  <a:lnTo>
                    <a:pt x="4802852" y="2927223"/>
                  </a:lnTo>
                  <a:lnTo>
                    <a:pt x="4809040" y="2929524"/>
                  </a:lnTo>
                  <a:lnTo>
                    <a:pt x="4815230" y="2931825"/>
                  </a:lnTo>
                  <a:lnTo>
                    <a:pt x="4821419" y="2934126"/>
                  </a:lnTo>
                  <a:lnTo>
                    <a:pt x="4827609" y="2936427"/>
                  </a:lnTo>
                  <a:lnTo>
                    <a:pt x="4833797" y="2938728"/>
                  </a:lnTo>
                  <a:lnTo>
                    <a:pt x="4839987" y="2941029"/>
                  </a:lnTo>
                  <a:lnTo>
                    <a:pt x="4846176" y="2943330"/>
                  </a:lnTo>
                  <a:lnTo>
                    <a:pt x="4852366" y="2945631"/>
                  </a:lnTo>
                  <a:lnTo>
                    <a:pt x="4858554" y="2947932"/>
                  </a:lnTo>
                  <a:lnTo>
                    <a:pt x="4864744" y="2950233"/>
                  </a:lnTo>
                  <a:lnTo>
                    <a:pt x="4870933" y="2952534"/>
                  </a:lnTo>
                  <a:lnTo>
                    <a:pt x="4877122" y="2954835"/>
                  </a:lnTo>
                  <a:lnTo>
                    <a:pt x="4883311" y="2957136"/>
                  </a:lnTo>
                  <a:lnTo>
                    <a:pt x="4889501" y="2959437"/>
                  </a:lnTo>
                  <a:lnTo>
                    <a:pt x="4895690" y="2961738"/>
                  </a:lnTo>
                  <a:lnTo>
                    <a:pt x="4901879" y="2963425"/>
                  </a:lnTo>
                  <a:lnTo>
                    <a:pt x="4908068" y="2964945"/>
                  </a:lnTo>
                  <a:lnTo>
                    <a:pt x="4914258" y="2966464"/>
                  </a:lnTo>
                  <a:lnTo>
                    <a:pt x="4920447" y="2967984"/>
                  </a:lnTo>
                  <a:lnTo>
                    <a:pt x="4926636" y="2969503"/>
                  </a:lnTo>
                  <a:lnTo>
                    <a:pt x="4932825" y="2971023"/>
                  </a:lnTo>
                  <a:lnTo>
                    <a:pt x="4939014" y="2972542"/>
                  </a:lnTo>
                  <a:lnTo>
                    <a:pt x="4945204" y="2974061"/>
                  </a:lnTo>
                  <a:lnTo>
                    <a:pt x="4947032" y="2974510"/>
                  </a:lnTo>
                </a:path>
              </a:pathLst>
            </a:custGeom>
            <a:noFill/>
            <a:ln w="16620" cap="flat">
              <a:solidFill>
                <a:srgbClr val="F8C866"/>
              </a:solidFill>
              <a:custDash>
                <a:ds d="225000" sp="225000"/>
              </a:custDash>
              <a:beve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A05AE8B3-6596-7885-7C4C-40FE19F13367}"/>
                </a:ext>
              </a:extLst>
            </p:cNvPr>
            <p:cNvSpPr/>
            <p:nvPr/>
          </p:nvSpPr>
          <p:spPr>
            <a:xfrm>
              <a:off x="1194300" y="3280298"/>
              <a:ext cx="4945203" cy="1762026"/>
            </a:xfrm>
            <a:custGeom>
              <a:avLst/>
              <a:gdLst>
                <a:gd name="csX0" fmla="*/ 0 w 4945203"/>
                <a:gd name="csY0" fmla="*/ 0 h 1762026"/>
                <a:gd name="csX1" fmla="*/ 6189 w 4945203"/>
                <a:gd name="csY1" fmla="*/ 3867 h 1762026"/>
                <a:gd name="csX2" fmla="*/ 12379 w 4945203"/>
                <a:gd name="csY2" fmla="*/ 7734 h 1762026"/>
                <a:gd name="csX3" fmla="*/ 18568 w 4945203"/>
                <a:gd name="csY3" fmla="*/ 11601 h 1762026"/>
                <a:gd name="csX4" fmla="*/ 24757 w 4945203"/>
                <a:gd name="csY4" fmla="*/ 15468 h 1762026"/>
                <a:gd name="csX5" fmla="*/ 30946 w 4945203"/>
                <a:gd name="csY5" fmla="*/ 19336 h 1762026"/>
                <a:gd name="csX6" fmla="*/ 37135 w 4945203"/>
                <a:gd name="csY6" fmla="*/ 23202 h 1762026"/>
                <a:gd name="csX7" fmla="*/ 43325 w 4945203"/>
                <a:gd name="csY7" fmla="*/ 27069 h 1762026"/>
                <a:gd name="csX8" fmla="*/ 49514 w 4945203"/>
                <a:gd name="csY8" fmla="*/ 30936 h 1762026"/>
                <a:gd name="csX9" fmla="*/ 55703 w 4945203"/>
                <a:gd name="csY9" fmla="*/ 34803 h 1762026"/>
                <a:gd name="csX10" fmla="*/ 61892 w 4945203"/>
                <a:gd name="csY10" fmla="*/ 38671 h 1762026"/>
                <a:gd name="csX11" fmla="*/ 68082 w 4945203"/>
                <a:gd name="csY11" fmla="*/ 42537 h 1762026"/>
                <a:gd name="csX12" fmla="*/ 74271 w 4945203"/>
                <a:gd name="csY12" fmla="*/ 46405 h 1762026"/>
                <a:gd name="csX13" fmla="*/ 80460 w 4945203"/>
                <a:gd name="csY13" fmla="*/ 50272 h 1762026"/>
                <a:gd name="csX14" fmla="*/ 86650 w 4945203"/>
                <a:gd name="csY14" fmla="*/ 54139 h 1762026"/>
                <a:gd name="csX15" fmla="*/ 92839 w 4945203"/>
                <a:gd name="csY15" fmla="*/ 58006 h 1762026"/>
                <a:gd name="csX16" fmla="*/ 99028 w 4945203"/>
                <a:gd name="csY16" fmla="*/ 61873 h 1762026"/>
                <a:gd name="csX17" fmla="*/ 105217 w 4945203"/>
                <a:gd name="csY17" fmla="*/ 65740 h 1762026"/>
                <a:gd name="csX18" fmla="*/ 111406 w 4945203"/>
                <a:gd name="csY18" fmla="*/ 69607 h 1762026"/>
                <a:gd name="csX19" fmla="*/ 117596 w 4945203"/>
                <a:gd name="csY19" fmla="*/ 73474 h 1762026"/>
                <a:gd name="csX20" fmla="*/ 123785 w 4945203"/>
                <a:gd name="csY20" fmla="*/ 77341 h 1762026"/>
                <a:gd name="csX21" fmla="*/ 129974 w 4945203"/>
                <a:gd name="csY21" fmla="*/ 81208 h 1762026"/>
                <a:gd name="csX22" fmla="*/ 136163 w 4945203"/>
                <a:gd name="csY22" fmla="*/ 85075 h 1762026"/>
                <a:gd name="csX23" fmla="*/ 142353 w 4945203"/>
                <a:gd name="csY23" fmla="*/ 88942 h 1762026"/>
                <a:gd name="csX24" fmla="*/ 148542 w 4945203"/>
                <a:gd name="csY24" fmla="*/ 92809 h 1762026"/>
                <a:gd name="csX25" fmla="*/ 154731 w 4945203"/>
                <a:gd name="csY25" fmla="*/ 96676 h 1762026"/>
                <a:gd name="csX26" fmla="*/ 160920 w 4945203"/>
                <a:gd name="csY26" fmla="*/ 100544 h 1762026"/>
                <a:gd name="csX27" fmla="*/ 167109 w 4945203"/>
                <a:gd name="csY27" fmla="*/ 104410 h 1762026"/>
                <a:gd name="csX28" fmla="*/ 173299 w 4945203"/>
                <a:gd name="csY28" fmla="*/ 108278 h 1762026"/>
                <a:gd name="csX29" fmla="*/ 179488 w 4945203"/>
                <a:gd name="csY29" fmla="*/ 112144 h 1762026"/>
                <a:gd name="csX30" fmla="*/ 185677 w 4945203"/>
                <a:gd name="csY30" fmla="*/ 116012 h 1762026"/>
                <a:gd name="csX31" fmla="*/ 191867 w 4945203"/>
                <a:gd name="csY31" fmla="*/ 119879 h 1762026"/>
                <a:gd name="csX32" fmla="*/ 198056 w 4945203"/>
                <a:gd name="csY32" fmla="*/ 123746 h 1762026"/>
                <a:gd name="csX33" fmla="*/ 204245 w 4945203"/>
                <a:gd name="csY33" fmla="*/ 127613 h 1762026"/>
                <a:gd name="csX34" fmla="*/ 210434 w 4945203"/>
                <a:gd name="csY34" fmla="*/ 131479 h 1762026"/>
                <a:gd name="csX35" fmla="*/ 216623 w 4945203"/>
                <a:gd name="csY35" fmla="*/ 135347 h 1762026"/>
                <a:gd name="csX36" fmla="*/ 222813 w 4945203"/>
                <a:gd name="csY36" fmla="*/ 139214 h 1762026"/>
                <a:gd name="csX37" fmla="*/ 229002 w 4945203"/>
                <a:gd name="csY37" fmla="*/ 143081 h 1762026"/>
                <a:gd name="csX38" fmla="*/ 235191 w 4945203"/>
                <a:gd name="csY38" fmla="*/ 146948 h 1762026"/>
                <a:gd name="csX39" fmla="*/ 241380 w 4945203"/>
                <a:gd name="csY39" fmla="*/ 150815 h 1762026"/>
                <a:gd name="csX40" fmla="*/ 247570 w 4945203"/>
                <a:gd name="csY40" fmla="*/ 154682 h 1762026"/>
                <a:gd name="csX41" fmla="*/ 253759 w 4945203"/>
                <a:gd name="csY41" fmla="*/ 158549 h 1762026"/>
                <a:gd name="csX42" fmla="*/ 259948 w 4945203"/>
                <a:gd name="csY42" fmla="*/ 162417 h 1762026"/>
                <a:gd name="csX43" fmla="*/ 266138 w 4945203"/>
                <a:gd name="csY43" fmla="*/ 166283 h 1762026"/>
                <a:gd name="csX44" fmla="*/ 272327 w 4945203"/>
                <a:gd name="csY44" fmla="*/ 170151 h 1762026"/>
                <a:gd name="csX45" fmla="*/ 278516 w 4945203"/>
                <a:gd name="csY45" fmla="*/ 174017 h 1762026"/>
                <a:gd name="csX46" fmla="*/ 284705 w 4945203"/>
                <a:gd name="csY46" fmla="*/ 177885 h 1762026"/>
                <a:gd name="csX47" fmla="*/ 290894 w 4945203"/>
                <a:gd name="csY47" fmla="*/ 181752 h 1762026"/>
                <a:gd name="csX48" fmla="*/ 297083 w 4945203"/>
                <a:gd name="csY48" fmla="*/ 185618 h 1762026"/>
                <a:gd name="csX49" fmla="*/ 303273 w 4945203"/>
                <a:gd name="csY49" fmla="*/ 189486 h 1762026"/>
                <a:gd name="csX50" fmla="*/ 309462 w 4945203"/>
                <a:gd name="csY50" fmla="*/ 193353 h 1762026"/>
                <a:gd name="csX51" fmla="*/ 315651 w 4945203"/>
                <a:gd name="csY51" fmla="*/ 197220 h 1762026"/>
                <a:gd name="csX52" fmla="*/ 321841 w 4945203"/>
                <a:gd name="csY52" fmla="*/ 200764 h 1762026"/>
                <a:gd name="csX53" fmla="*/ 328030 w 4945203"/>
                <a:gd name="csY53" fmla="*/ 204308 h 1762026"/>
                <a:gd name="csX54" fmla="*/ 334219 w 4945203"/>
                <a:gd name="csY54" fmla="*/ 207850 h 1762026"/>
                <a:gd name="csX55" fmla="*/ 340408 w 4945203"/>
                <a:gd name="csY55" fmla="*/ 211394 h 1762026"/>
                <a:gd name="csX56" fmla="*/ 346597 w 4945203"/>
                <a:gd name="csY56" fmla="*/ 214937 h 1762026"/>
                <a:gd name="csX57" fmla="*/ 352787 w 4945203"/>
                <a:gd name="csY57" fmla="*/ 218480 h 1762026"/>
                <a:gd name="csX58" fmla="*/ 358976 w 4945203"/>
                <a:gd name="csY58" fmla="*/ 222023 h 1762026"/>
                <a:gd name="csX59" fmla="*/ 365165 w 4945203"/>
                <a:gd name="csY59" fmla="*/ 225567 h 1762026"/>
                <a:gd name="csX60" fmla="*/ 371354 w 4945203"/>
                <a:gd name="csY60" fmla="*/ 229110 h 1762026"/>
                <a:gd name="csX61" fmla="*/ 377544 w 4945203"/>
                <a:gd name="csY61" fmla="*/ 232653 h 1762026"/>
                <a:gd name="csX62" fmla="*/ 383733 w 4945203"/>
                <a:gd name="csY62" fmla="*/ 236196 h 1762026"/>
                <a:gd name="csX63" fmla="*/ 389922 w 4945203"/>
                <a:gd name="csY63" fmla="*/ 239740 h 1762026"/>
                <a:gd name="csX64" fmla="*/ 396112 w 4945203"/>
                <a:gd name="csY64" fmla="*/ 243283 h 1762026"/>
                <a:gd name="csX65" fmla="*/ 402300 w 4945203"/>
                <a:gd name="csY65" fmla="*/ 246826 h 1762026"/>
                <a:gd name="csX66" fmla="*/ 408490 w 4945203"/>
                <a:gd name="csY66" fmla="*/ 250369 h 1762026"/>
                <a:gd name="csX67" fmla="*/ 414679 w 4945203"/>
                <a:gd name="csY67" fmla="*/ 253912 h 1762026"/>
                <a:gd name="csX68" fmla="*/ 420868 w 4945203"/>
                <a:gd name="csY68" fmla="*/ 257455 h 1762026"/>
                <a:gd name="csX69" fmla="*/ 427058 w 4945203"/>
                <a:gd name="csY69" fmla="*/ 260999 h 1762026"/>
                <a:gd name="csX70" fmla="*/ 433247 w 4945203"/>
                <a:gd name="csY70" fmla="*/ 264542 h 1762026"/>
                <a:gd name="csX71" fmla="*/ 439436 w 4945203"/>
                <a:gd name="csY71" fmla="*/ 268085 h 1762026"/>
                <a:gd name="csX72" fmla="*/ 445625 w 4945203"/>
                <a:gd name="csY72" fmla="*/ 271629 h 1762026"/>
                <a:gd name="csX73" fmla="*/ 451815 w 4945203"/>
                <a:gd name="csY73" fmla="*/ 275172 h 1762026"/>
                <a:gd name="csX74" fmla="*/ 458003 w 4945203"/>
                <a:gd name="csY74" fmla="*/ 278715 h 1762026"/>
                <a:gd name="csX75" fmla="*/ 464193 w 4945203"/>
                <a:gd name="csY75" fmla="*/ 282258 h 1762026"/>
                <a:gd name="csX76" fmla="*/ 470382 w 4945203"/>
                <a:gd name="csY76" fmla="*/ 285801 h 1762026"/>
                <a:gd name="csX77" fmla="*/ 476571 w 4945203"/>
                <a:gd name="csY77" fmla="*/ 289344 h 1762026"/>
                <a:gd name="csX78" fmla="*/ 482761 w 4945203"/>
                <a:gd name="csY78" fmla="*/ 292888 h 1762026"/>
                <a:gd name="csX79" fmla="*/ 488950 w 4945203"/>
                <a:gd name="csY79" fmla="*/ 296431 h 1762026"/>
                <a:gd name="csX80" fmla="*/ 495139 w 4945203"/>
                <a:gd name="csY80" fmla="*/ 299974 h 1762026"/>
                <a:gd name="csX81" fmla="*/ 501329 w 4945203"/>
                <a:gd name="csY81" fmla="*/ 303517 h 1762026"/>
                <a:gd name="csX82" fmla="*/ 507518 w 4945203"/>
                <a:gd name="csY82" fmla="*/ 307061 h 1762026"/>
                <a:gd name="csX83" fmla="*/ 513707 w 4945203"/>
                <a:gd name="csY83" fmla="*/ 310604 h 1762026"/>
                <a:gd name="csX84" fmla="*/ 519896 w 4945203"/>
                <a:gd name="csY84" fmla="*/ 314147 h 1762026"/>
                <a:gd name="csX85" fmla="*/ 526085 w 4945203"/>
                <a:gd name="csY85" fmla="*/ 317690 h 1762026"/>
                <a:gd name="csX86" fmla="*/ 532275 w 4945203"/>
                <a:gd name="csY86" fmla="*/ 321233 h 1762026"/>
                <a:gd name="csX87" fmla="*/ 538464 w 4945203"/>
                <a:gd name="csY87" fmla="*/ 324777 h 1762026"/>
                <a:gd name="csX88" fmla="*/ 544653 w 4945203"/>
                <a:gd name="csY88" fmla="*/ 328320 h 1762026"/>
                <a:gd name="csX89" fmla="*/ 550842 w 4945203"/>
                <a:gd name="csY89" fmla="*/ 331863 h 1762026"/>
                <a:gd name="csX90" fmla="*/ 557032 w 4945203"/>
                <a:gd name="csY90" fmla="*/ 335406 h 1762026"/>
                <a:gd name="csX91" fmla="*/ 563221 w 4945203"/>
                <a:gd name="csY91" fmla="*/ 338950 h 1762026"/>
                <a:gd name="csX92" fmla="*/ 569410 w 4945203"/>
                <a:gd name="csY92" fmla="*/ 342493 h 1762026"/>
                <a:gd name="csX93" fmla="*/ 575600 w 4945203"/>
                <a:gd name="csY93" fmla="*/ 346036 h 1762026"/>
                <a:gd name="csX94" fmla="*/ 581789 w 4945203"/>
                <a:gd name="csY94" fmla="*/ 349579 h 1762026"/>
                <a:gd name="csX95" fmla="*/ 587978 w 4945203"/>
                <a:gd name="csY95" fmla="*/ 353122 h 1762026"/>
                <a:gd name="csX96" fmla="*/ 594167 w 4945203"/>
                <a:gd name="csY96" fmla="*/ 356665 h 1762026"/>
                <a:gd name="csX97" fmla="*/ 600356 w 4945203"/>
                <a:gd name="csY97" fmla="*/ 360209 h 1762026"/>
                <a:gd name="csX98" fmla="*/ 606546 w 4945203"/>
                <a:gd name="csY98" fmla="*/ 363752 h 1762026"/>
                <a:gd name="csX99" fmla="*/ 612735 w 4945203"/>
                <a:gd name="csY99" fmla="*/ 367296 h 1762026"/>
                <a:gd name="csX100" fmla="*/ 618924 w 4945203"/>
                <a:gd name="csY100" fmla="*/ 370838 h 1762026"/>
                <a:gd name="csX101" fmla="*/ 625114 w 4945203"/>
                <a:gd name="csY101" fmla="*/ 374382 h 1762026"/>
                <a:gd name="csX102" fmla="*/ 631303 w 4945203"/>
                <a:gd name="csY102" fmla="*/ 377925 h 1762026"/>
                <a:gd name="csX103" fmla="*/ 637492 w 4945203"/>
                <a:gd name="csY103" fmla="*/ 381468 h 1762026"/>
                <a:gd name="csX104" fmla="*/ 643681 w 4945203"/>
                <a:gd name="csY104" fmla="*/ 385011 h 1762026"/>
                <a:gd name="csX105" fmla="*/ 649870 w 4945203"/>
                <a:gd name="csY105" fmla="*/ 388555 h 1762026"/>
                <a:gd name="csX106" fmla="*/ 656059 w 4945203"/>
                <a:gd name="csY106" fmla="*/ 392098 h 1762026"/>
                <a:gd name="csX107" fmla="*/ 662249 w 4945203"/>
                <a:gd name="csY107" fmla="*/ 395641 h 1762026"/>
                <a:gd name="csX108" fmla="*/ 668438 w 4945203"/>
                <a:gd name="csY108" fmla="*/ 399184 h 1762026"/>
                <a:gd name="csX109" fmla="*/ 674627 w 4945203"/>
                <a:gd name="csY109" fmla="*/ 402727 h 1762026"/>
                <a:gd name="csX110" fmla="*/ 680817 w 4945203"/>
                <a:gd name="csY110" fmla="*/ 406271 h 1762026"/>
                <a:gd name="csX111" fmla="*/ 687006 w 4945203"/>
                <a:gd name="csY111" fmla="*/ 409814 h 1762026"/>
                <a:gd name="csX112" fmla="*/ 693195 w 4945203"/>
                <a:gd name="csY112" fmla="*/ 413357 h 1762026"/>
                <a:gd name="csX113" fmla="*/ 699384 w 4945203"/>
                <a:gd name="csY113" fmla="*/ 416900 h 1762026"/>
                <a:gd name="csX114" fmla="*/ 705574 w 4945203"/>
                <a:gd name="csY114" fmla="*/ 420444 h 1762026"/>
                <a:gd name="csX115" fmla="*/ 711762 w 4945203"/>
                <a:gd name="csY115" fmla="*/ 423986 h 1762026"/>
                <a:gd name="csX116" fmla="*/ 717952 w 4945203"/>
                <a:gd name="csY116" fmla="*/ 427530 h 1762026"/>
                <a:gd name="csX117" fmla="*/ 724141 w 4945203"/>
                <a:gd name="csY117" fmla="*/ 431073 h 1762026"/>
                <a:gd name="csX118" fmla="*/ 730330 w 4945203"/>
                <a:gd name="csY118" fmla="*/ 434616 h 1762026"/>
                <a:gd name="csX119" fmla="*/ 736520 w 4945203"/>
                <a:gd name="csY119" fmla="*/ 438159 h 1762026"/>
                <a:gd name="csX120" fmla="*/ 742709 w 4945203"/>
                <a:gd name="csY120" fmla="*/ 441703 h 1762026"/>
                <a:gd name="csX121" fmla="*/ 748898 w 4945203"/>
                <a:gd name="csY121" fmla="*/ 445246 h 1762026"/>
                <a:gd name="csX122" fmla="*/ 755088 w 4945203"/>
                <a:gd name="csY122" fmla="*/ 448789 h 1762026"/>
                <a:gd name="csX123" fmla="*/ 761277 w 4945203"/>
                <a:gd name="csY123" fmla="*/ 452332 h 1762026"/>
                <a:gd name="csX124" fmla="*/ 767466 w 4945203"/>
                <a:gd name="csY124" fmla="*/ 455875 h 1762026"/>
                <a:gd name="csX125" fmla="*/ 773655 w 4945203"/>
                <a:gd name="csY125" fmla="*/ 459419 h 1762026"/>
                <a:gd name="csX126" fmla="*/ 779844 w 4945203"/>
                <a:gd name="csY126" fmla="*/ 462962 h 1762026"/>
                <a:gd name="csX127" fmla="*/ 786034 w 4945203"/>
                <a:gd name="csY127" fmla="*/ 466505 h 1762026"/>
                <a:gd name="csX128" fmla="*/ 792223 w 4945203"/>
                <a:gd name="csY128" fmla="*/ 470048 h 1762026"/>
                <a:gd name="csX129" fmla="*/ 798412 w 4945203"/>
                <a:gd name="csY129" fmla="*/ 473474 h 1762026"/>
                <a:gd name="csX130" fmla="*/ 804601 w 4945203"/>
                <a:gd name="csY130" fmla="*/ 476749 h 1762026"/>
                <a:gd name="csX131" fmla="*/ 810791 w 4945203"/>
                <a:gd name="csY131" fmla="*/ 480025 h 1762026"/>
                <a:gd name="csX132" fmla="*/ 816980 w 4945203"/>
                <a:gd name="csY132" fmla="*/ 483300 h 1762026"/>
                <a:gd name="csX133" fmla="*/ 823169 w 4945203"/>
                <a:gd name="csY133" fmla="*/ 486575 h 1762026"/>
                <a:gd name="csX134" fmla="*/ 829359 w 4945203"/>
                <a:gd name="csY134" fmla="*/ 489851 h 1762026"/>
                <a:gd name="csX135" fmla="*/ 835548 w 4945203"/>
                <a:gd name="csY135" fmla="*/ 493126 h 1762026"/>
                <a:gd name="csX136" fmla="*/ 841737 w 4945203"/>
                <a:gd name="csY136" fmla="*/ 496401 h 1762026"/>
                <a:gd name="csX137" fmla="*/ 847926 w 4945203"/>
                <a:gd name="csY137" fmla="*/ 499676 h 1762026"/>
                <a:gd name="csX138" fmla="*/ 854115 w 4945203"/>
                <a:gd name="csY138" fmla="*/ 502951 h 1762026"/>
                <a:gd name="csX139" fmla="*/ 860305 w 4945203"/>
                <a:gd name="csY139" fmla="*/ 506227 h 1762026"/>
                <a:gd name="csX140" fmla="*/ 866494 w 4945203"/>
                <a:gd name="csY140" fmla="*/ 509502 h 1762026"/>
                <a:gd name="csX141" fmla="*/ 872683 w 4945203"/>
                <a:gd name="csY141" fmla="*/ 512777 h 1762026"/>
                <a:gd name="csX142" fmla="*/ 878872 w 4945203"/>
                <a:gd name="csY142" fmla="*/ 516053 h 1762026"/>
                <a:gd name="csX143" fmla="*/ 885062 w 4945203"/>
                <a:gd name="csY143" fmla="*/ 519328 h 1762026"/>
                <a:gd name="csX144" fmla="*/ 891251 w 4945203"/>
                <a:gd name="csY144" fmla="*/ 522603 h 1762026"/>
                <a:gd name="csX145" fmla="*/ 897440 w 4945203"/>
                <a:gd name="csY145" fmla="*/ 525878 h 1762026"/>
                <a:gd name="csX146" fmla="*/ 903629 w 4945203"/>
                <a:gd name="csY146" fmla="*/ 529154 h 1762026"/>
                <a:gd name="csX147" fmla="*/ 909818 w 4945203"/>
                <a:gd name="csY147" fmla="*/ 532429 h 1762026"/>
                <a:gd name="csX148" fmla="*/ 916008 w 4945203"/>
                <a:gd name="csY148" fmla="*/ 535704 h 1762026"/>
                <a:gd name="csX149" fmla="*/ 922197 w 4945203"/>
                <a:gd name="csY149" fmla="*/ 538980 h 1762026"/>
                <a:gd name="csX150" fmla="*/ 928386 w 4945203"/>
                <a:gd name="csY150" fmla="*/ 542255 h 1762026"/>
                <a:gd name="csX151" fmla="*/ 934575 w 4945203"/>
                <a:gd name="csY151" fmla="*/ 545530 h 1762026"/>
                <a:gd name="csX152" fmla="*/ 940765 w 4945203"/>
                <a:gd name="csY152" fmla="*/ 548805 h 1762026"/>
                <a:gd name="csX153" fmla="*/ 946954 w 4945203"/>
                <a:gd name="csY153" fmla="*/ 552080 h 1762026"/>
                <a:gd name="csX154" fmla="*/ 953143 w 4945203"/>
                <a:gd name="csY154" fmla="*/ 555356 h 1762026"/>
                <a:gd name="csX155" fmla="*/ 959333 w 4945203"/>
                <a:gd name="csY155" fmla="*/ 558631 h 1762026"/>
                <a:gd name="csX156" fmla="*/ 965521 w 4945203"/>
                <a:gd name="csY156" fmla="*/ 561906 h 1762026"/>
                <a:gd name="csX157" fmla="*/ 971711 w 4945203"/>
                <a:gd name="csY157" fmla="*/ 565182 h 1762026"/>
                <a:gd name="csX158" fmla="*/ 977900 w 4945203"/>
                <a:gd name="csY158" fmla="*/ 568456 h 1762026"/>
                <a:gd name="csX159" fmla="*/ 984089 w 4945203"/>
                <a:gd name="csY159" fmla="*/ 571732 h 1762026"/>
                <a:gd name="csX160" fmla="*/ 990279 w 4945203"/>
                <a:gd name="csY160" fmla="*/ 575007 h 1762026"/>
                <a:gd name="csX161" fmla="*/ 996468 w 4945203"/>
                <a:gd name="csY161" fmla="*/ 578282 h 1762026"/>
                <a:gd name="csX162" fmla="*/ 1002657 w 4945203"/>
                <a:gd name="csY162" fmla="*/ 581558 h 1762026"/>
                <a:gd name="csX163" fmla="*/ 1008847 w 4945203"/>
                <a:gd name="csY163" fmla="*/ 584833 h 1762026"/>
                <a:gd name="csX164" fmla="*/ 1015036 w 4945203"/>
                <a:gd name="csY164" fmla="*/ 588109 h 1762026"/>
                <a:gd name="csX165" fmla="*/ 1021225 w 4945203"/>
                <a:gd name="csY165" fmla="*/ 591383 h 1762026"/>
                <a:gd name="csX166" fmla="*/ 1027414 w 4945203"/>
                <a:gd name="csY166" fmla="*/ 594659 h 1762026"/>
                <a:gd name="csX167" fmla="*/ 1033603 w 4945203"/>
                <a:gd name="csY167" fmla="*/ 597934 h 1762026"/>
                <a:gd name="csX168" fmla="*/ 1039792 w 4945203"/>
                <a:gd name="csY168" fmla="*/ 601209 h 1762026"/>
                <a:gd name="csX169" fmla="*/ 1045982 w 4945203"/>
                <a:gd name="csY169" fmla="*/ 604485 h 1762026"/>
                <a:gd name="csX170" fmla="*/ 1052171 w 4945203"/>
                <a:gd name="csY170" fmla="*/ 607760 h 1762026"/>
                <a:gd name="csX171" fmla="*/ 1058360 w 4945203"/>
                <a:gd name="csY171" fmla="*/ 611035 h 1762026"/>
                <a:gd name="csX172" fmla="*/ 1064550 w 4945203"/>
                <a:gd name="csY172" fmla="*/ 614310 h 1762026"/>
                <a:gd name="csX173" fmla="*/ 1070739 w 4945203"/>
                <a:gd name="csY173" fmla="*/ 617585 h 1762026"/>
                <a:gd name="csX174" fmla="*/ 1076928 w 4945203"/>
                <a:gd name="csY174" fmla="*/ 620861 h 1762026"/>
                <a:gd name="csX175" fmla="*/ 1083117 w 4945203"/>
                <a:gd name="csY175" fmla="*/ 624136 h 1762026"/>
                <a:gd name="csX176" fmla="*/ 1089307 w 4945203"/>
                <a:gd name="csY176" fmla="*/ 627411 h 1762026"/>
                <a:gd name="csX177" fmla="*/ 1095496 w 4945203"/>
                <a:gd name="csY177" fmla="*/ 630687 h 1762026"/>
                <a:gd name="csX178" fmla="*/ 1101685 w 4945203"/>
                <a:gd name="csY178" fmla="*/ 633962 h 1762026"/>
                <a:gd name="csX179" fmla="*/ 1107874 w 4945203"/>
                <a:gd name="csY179" fmla="*/ 637237 h 1762026"/>
                <a:gd name="csX180" fmla="*/ 1114064 w 4945203"/>
                <a:gd name="csY180" fmla="*/ 640512 h 1762026"/>
                <a:gd name="csX181" fmla="*/ 1120253 w 4945203"/>
                <a:gd name="csY181" fmla="*/ 643788 h 1762026"/>
                <a:gd name="csX182" fmla="*/ 1126442 w 4945203"/>
                <a:gd name="csY182" fmla="*/ 647063 h 1762026"/>
                <a:gd name="csX183" fmla="*/ 1132631 w 4945203"/>
                <a:gd name="csY183" fmla="*/ 650275 h 1762026"/>
                <a:gd name="csX184" fmla="*/ 1138820 w 4945203"/>
                <a:gd name="csY184" fmla="*/ 653400 h 1762026"/>
                <a:gd name="csX185" fmla="*/ 1145009 w 4945203"/>
                <a:gd name="csY185" fmla="*/ 656525 h 1762026"/>
                <a:gd name="csX186" fmla="*/ 1151199 w 4945203"/>
                <a:gd name="csY186" fmla="*/ 659650 h 1762026"/>
                <a:gd name="csX187" fmla="*/ 1157388 w 4945203"/>
                <a:gd name="csY187" fmla="*/ 662775 h 1762026"/>
                <a:gd name="csX188" fmla="*/ 1163577 w 4945203"/>
                <a:gd name="csY188" fmla="*/ 665900 h 1762026"/>
                <a:gd name="csX189" fmla="*/ 1169767 w 4945203"/>
                <a:gd name="csY189" fmla="*/ 669025 h 1762026"/>
                <a:gd name="csX190" fmla="*/ 1175956 w 4945203"/>
                <a:gd name="csY190" fmla="*/ 672150 h 1762026"/>
                <a:gd name="csX191" fmla="*/ 1182145 w 4945203"/>
                <a:gd name="csY191" fmla="*/ 675275 h 1762026"/>
                <a:gd name="csX192" fmla="*/ 1188334 w 4945203"/>
                <a:gd name="csY192" fmla="*/ 678400 h 1762026"/>
                <a:gd name="csX193" fmla="*/ 1194524 w 4945203"/>
                <a:gd name="csY193" fmla="*/ 681525 h 1762026"/>
                <a:gd name="csX194" fmla="*/ 1200713 w 4945203"/>
                <a:gd name="csY194" fmla="*/ 684650 h 1762026"/>
                <a:gd name="csX195" fmla="*/ 1206902 w 4945203"/>
                <a:gd name="csY195" fmla="*/ 687775 h 1762026"/>
                <a:gd name="csX196" fmla="*/ 1213092 w 4945203"/>
                <a:gd name="csY196" fmla="*/ 690900 h 1762026"/>
                <a:gd name="csX197" fmla="*/ 1219281 w 4945203"/>
                <a:gd name="csY197" fmla="*/ 694025 h 1762026"/>
                <a:gd name="csX198" fmla="*/ 1225470 w 4945203"/>
                <a:gd name="csY198" fmla="*/ 697150 h 1762026"/>
                <a:gd name="csX199" fmla="*/ 1231659 w 4945203"/>
                <a:gd name="csY199" fmla="*/ 700275 h 1762026"/>
                <a:gd name="csX200" fmla="*/ 1237848 w 4945203"/>
                <a:gd name="csY200" fmla="*/ 703400 h 1762026"/>
                <a:gd name="csX201" fmla="*/ 1244038 w 4945203"/>
                <a:gd name="csY201" fmla="*/ 706525 h 1762026"/>
                <a:gd name="csX202" fmla="*/ 1250227 w 4945203"/>
                <a:gd name="csY202" fmla="*/ 709650 h 1762026"/>
                <a:gd name="csX203" fmla="*/ 1256416 w 4945203"/>
                <a:gd name="csY203" fmla="*/ 712775 h 1762026"/>
                <a:gd name="csX204" fmla="*/ 1262605 w 4945203"/>
                <a:gd name="csY204" fmla="*/ 715900 h 1762026"/>
                <a:gd name="csX205" fmla="*/ 1268794 w 4945203"/>
                <a:gd name="csY205" fmla="*/ 719025 h 1762026"/>
                <a:gd name="csX206" fmla="*/ 1274984 w 4945203"/>
                <a:gd name="csY206" fmla="*/ 722150 h 1762026"/>
                <a:gd name="csX207" fmla="*/ 1281173 w 4945203"/>
                <a:gd name="csY207" fmla="*/ 725275 h 1762026"/>
                <a:gd name="csX208" fmla="*/ 1287362 w 4945203"/>
                <a:gd name="csY208" fmla="*/ 728400 h 1762026"/>
                <a:gd name="csX209" fmla="*/ 1293551 w 4945203"/>
                <a:gd name="csY209" fmla="*/ 731525 h 1762026"/>
                <a:gd name="csX210" fmla="*/ 1299741 w 4945203"/>
                <a:gd name="csY210" fmla="*/ 734650 h 1762026"/>
                <a:gd name="csX211" fmla="*/ 1305930 w 4945203"/>
                <a:gd name="csY211" fmla="*/ 737775 h 1762026"/>
                <a:gd name="csX212" fmla="*/ 1312119 w 4945203"/>
                <a:gd name="csY212" fmla="*/ 740900 h 1762026"/>
                <a:gd name="csX213" fmla="*/ 1318309 w 4945203"/>
                <a:gd name="csY213" fmla="*/ 744025 h 1762026"/>
                <a:gd name="csX214" fmla="*/ 1324497 w 4945203"/>
                <a:gd name="csY214" fmla="*/ 747150 h 1762026"/>
                <a:gd name="csX215" fmla="*/ 1330687 w 4945203"/>
                <a:gd name="csY215" fmla="*/ 750275 h 1762026"/>
                <a:gd name="csX216" fmla="*/ 1336876 w 4945203"/>
                <a:gd name="csY216" fmla="*/ 753400 h 1762026"/>
                <a:gd name="csX217" fmla="*/ 1343065 w 4945203"/>
                <a:gd name="csY217" fmla="*/ 756525 h 1762026"/>
                <a:gd name="csX218" fmla="*/ 1349255 w 4945203"/>
                <a:gd name="csY218" fmla="*/ 759650 h 1762026"/>
                <a:gd name="csX219" fmla="*/ 1355444 w 4945203"/>
                <a:gd name="csY219" fmla="*/ 762775 h 1762026"/>
                <a:gd name="csX220" fmla="*/ 1361633 w 4945203"/>
                <a:gd name="csY220" fmla="*/ 765900 h 1762026"/>
                <a:gd name="csX221" fmla="*/ 1367822 w 4945203"/>
                <a:gd name="csY221" fmla="*/ 769025 h 1762026"/>
                <a:gd name="csX222" fmla="*/ 1374012 w 4945203"/>
                <a:gd name="csY222" fmla="*/ 772150 h 1762026"/>
                <a:gd name="csX223" fmla="*/ 1380201 w 4945203"/>
                <a:gd name="csY223" fmla="*/ 775275 h 1762026"/>
                <a:gd name="csX224" fmla="*/ 1386390 w 4945203"/>
                <a:gd name="csY224" fmla="*/ 778400 h 1762026"/>
                <a:gd name="csX225" fmla="*/ 1392580 w 4945203"/>
                <a:gd name="csY225" fmla="*/ 781525 h 1762026"/>
                <a:gd name="csX226" fmla="*/ 1398769 w 4945203"/>
                <a:gd name="csY226" fmla="*/ 784650 h 1762026"/>
                <a:gd name="csX227" fmla="*/ 1404958 w 4945203"/>
                <a:gd name="csY227" fmla="*/ 787775 h 1762026"/>
                <a:gd name="csX228" fmla="*/ 1411147 w 4945203"/>
                <a:gd name="csY228" fmla="*/ 790900 h 1762026"/>
                <a:gd name="csX229" fmla="*/ 1417336 w 4945203"/>
                <a:gd name="csY229" fmla="*/ 794025 h 1762026"/>
                <a:gd name="csX230" fmla="*/ 1423526 w 4945203"/>
                <a:gd name="csY230" fmla="*/ 797150 h 1762026"/>
                <a:gd name="csX231" fmla="*/ 1429715 w 4945203"/>
                <a:gd name="csY231" fmla="*/ 800275 h 1762026"/>
                <a:gd name="csX232" fmla="*/ 1435904 w 4945203"/>
                <a:gd name="csY232" fmla="*/ 803400 h 1762026"/>
                <a:gd name="csX233" fmla="*/ 1442093 w 4945203"/>
                <a:gd name="csY233" fmla="*/ 806525 h 1762026"/>
                <a:gd name="csX234" fmla="*/ 1448283 w 4945203"/>
                <a:gd name="csY234" fmla="*/ 809650 h 1762026"/>
                <a:gd name="csX235" fmla="*/ 1454472 w 4945203"/>
                <a:gd name="csY235" fmla="*/ 812775 h 1762026"/>
                <a:gd name="csX236" fmla="*/ 1460661 w 4945203"/>
                <a:gd name="csY236" fmla="*/ 815900 h 1762026"/>
                <a:gd name="csX237" fmla="*/ 1466850 w 4945203"/>
                <a:gd name="csY237" fmla="*/ 819025 h 1762026"/>
                <a:gd name="csX238" fmla="*/ 1473039 w 4945203"/>
                <a:gd name="csY238" fmla="*/ 822150 h 1762026"/>
                <a:gd name="csX239" fmla="*/ 1479229 w 4945203"/>
                <a:gd name="csY239" fmla="*/ 825275 h 1762026"/>
                <a:gd name="csX240" fmla="*/ 1485418 w 4945203"/>
                <a:gd name="csY240" fmla="*/ 828400 h 1762026"/>
                <a:gd name="csX241" fmla="*/ 1491607 w 4945203"/>
                <a:gd name="csY241" fmla="*/ 831525 h 1762026"/>
                <a:gd name="csX242" fmla="*/ 1497797 w 4945203"/>
                <a:gd name="csY242" fmla="*/ 834650 h 1762026"/>
                <a:gd name="csX243" fmla="*/ 1503986 w 4945203"/>
                <a:gd name="csY243" fmla="*/ 837775 h 1762026"/>
                <a:gd name="csX244" fmla="*/ 1510175 w 4945203"/>
                <a:gd name="csY244" fmla="*/ 840900 h 1762026"/>
                <a:gd name="csX245" fmla="*/ 1516364 w 4945203"/>
                <a:gd name="csY245" fmla="*/ 844025 h 1762026"/>
                <a:gd name="csX246" fmla="*/ 1522553 w 4945203"/>
                <a:gd name="csY246" fmla="*/ 847150 h 1762026"/>
                <a:gd name="csX247" fmla="*/ 1528742 w 4945203"/>
                <a:gd name="csY247" fmla="*/ 850275 h 1762026"/>
                <a:gd name="csX248" fmla="*/ 1534932 w 4945203"/>
                <a:gd name="csY248" fmla="*/ 853400 h 1762026"/>
                <a:gd name="csX249" fmla="*/ 1541121 w 4945203"/>
                <a:gd name="csY249" fmla="*/ 856525 h 1762026"/>
                <a:gd name="csX250" fmla="*/ 1547310 w 4945203"/>
                <a:gd name="csY250" fmla="*/ 859650 h 1762026"/>
                <a:gd name="csX251" fmla="*/ 1553500 w 4945203"/>
                <a:gd name="csY251" fmla="*/ 862775 h 1762026"/>
                <a:gd name="csX252" fmla="*/ 1559689 w 4945203"/>
                <a:gd name="csY252" fmla="*/ 865900 h 1762026"/>
                <a:gd name="csX253" fmla="*/ 1565878 w 4945203"/>
                <a:gd name="csY253" fmla="*/ 869025 h 1762026"/>
                <a:gd name="csX254" fmla="*/ 1572067 w 4945203"/>
                <a:gd name="csY254" fmla="*/ 872150 h 1762026"/>
                <a:gd name="csX255" fmla="*/ 1578256 w 4945203"/>
                <a:gd name="csY255" fmla="*/ 875275 h 1762026"/>
                <a:gd name="csX256" fmla="*/ 1584446 w 4945203"/>
                <a:gd name="csY256" fmla="*/ 878400 h 1762026"/>
                <a:gd name="csX257" fmla="*/ 1590635 w 4945203"/>
                <a:gd name="csY257" fmla="*/ 881525 h 1762026"/>
                <a:gd name="csX258" fmla="*/ 1596824 w 4945203"/>
                <a:gd name="csY258" fmla="*/ 884650 h 1762026"/>
                <a:gd name="csX259" fmla="*/ 1603014 w 4945203"/>
                <a:gd name="csY259" fmla="*/ 887775 h 1762026"/>
                <a:gd name="csX260" fmla="*/ 1609203 w 4945203"/>
                <a:gd name="csY260" fmla="*/ 890900 h 1762026"/>
                <a:gd name="csX261" fmla="*/ 1615392 w 4945203"/>
                <a:gd name="csY261" fmla="*/ 894025 h 1762026"/>
                <a:gd name="csX262" fmla="*/ 1621581 w 4945203"/>
                <a:gd name="csY262" fmla="*/ 897150 h 1762026"/>
                <a:gd name="csX263" fmla="*/ 1627771 w 4945203"/>
                <a:gd name="csY263" fmla="*/ 900275 h 1762026"/>
                <a:gd name="csX264" fmla="*/ 1633960 w 4945203"/>
                <a:gd name="csY264" fmla="*/ 903400 h 1762026"/>
                <a:gd name="csX265" fmla="*/ 1640149 w 4945203"/>
                <a:gd name="csY265" fmla="*/ 906525 h 1762026"/>
                <a:gd name="csX266" fmla="*/ 1646338 w 4945203"/>
                <a:gd name="csY266" fmla="*/ 909650 h 1762026"/>
                <a:gd name="csX267" fmla="*/ 1652527 w 4945203"/>
                <a:gd name="csY267" fmla="*/ 912775 h 1762026"/>
                <a:gd name="csX268" fmla="*/ 1658717 w 4945203"/>
                <a:gd name="csY268" fmla="*/ 915900 h 1762026"/>
                <a:gd name="csX269" fmla="*/ 1664906 w 4945203"/>
                <a:gd name="csY269" fmla="*/ 919025 h 1762026"/>
                <a:gd name="csX270" fmla="*/ 1671095 w 4945203"/>
                <a:gd name="csY270" fmla="*/ 922150 h 1762026"/>
                <a:gd name="csX271" fmla="*/ 1677284 w 4945203"/>
                <a:gd name="csY271" fmla="*/ 925176 h 1762026"/>
                <a:gd name="csX272" fmla="*/ 1683474 w 4945203"/>
                <a:gd name="csY272" fmla="*/ 928082 h 1762026"/>
                <a:gd name="csX273" fmla="*/ 1689663 w 4945203"/>
                <a:gd name="csY273" fmla="*/ 930988 h 1762026"/>
                <a:gd name="csX274" fmla="*/ 1695852 w 4945203"/>
                <a:gd name="csY274" fmla="*/ 933894 h 1762026"/>
                <a:gd name="csX275" fmla="*/ 1702042 w 4945203"/>
                <a:gd name="csY275" fmla="*/ 936799 h 1762026"/>
                <a:gd name="csX276" fmla="*/ 1708231 w 4945203"/>
                <a:gd name="csY276" fmla="*/ 939705 h 1762026"/>
                <a:gd name="csX277" fmla="*/ 1714420 w 4945203"/>
                <a:gd name="csY277" fmla="*/ 942611 h 1762026"/>
                <a:gd name="csX278" fmla="*/ 1720609 w 4945203"/>
                <a:gd name="csY278" fmla="*/ 945516 h 1762026"/>
                <a:gd name="csX279" fmla="*/ 1726798 w 4945203"/>
                <a:gd name="csY279" fmla="*/ 948422 h 1762026"/>
                <a:gd name="csX280" fmla="*/ 1732988 w 4945203"/>
                <a:gd name="csY280" fmla="*/ 951328 h 1762026"/>
                <a:gd name="csX281" fmla="*/ 1739177 w 4945203"/>
                <a:gd name="csY281" fmla="*/ 954234 h 1762026"/>
                <a:gd name="csX282" fmla="*/ 1745366 w 4945203"/>
                <a:gd name="csY282" fmla="*/ 957139 h 1762026"/>
                <a:gd name="csX283" fmla="*/ 1751555 w 4945203"/>
                <a:gd name="csY283" fmla="*/ 960045 h 1762026"/>
                <a:gd name="csX284" fmla="*/ 1757745 w 4945203"/>
                <a:gd name="csY284" fmla="*/ 962950 h 1762026"/>
                <a:gd name="csX285" fmla="*/ 1763934 w 4945203"/>
                <a:gd name="csY285" fmla="*/ 965856 h 1762026"/>
                <a:gd name="csX286" fmla="*/ 1770123 w 4945203"/>
                <a:gd name="csY286" fmla="*/ 968762 h 1762026"/>
                <a:gd name="csX287" fmla="*/ 1776312 w 4945203"/>
                <a:gd name="csY287" fmla="*/ 971668 h 1762026"/>
                <a:gd name="csX288" fmla="*/ 1782502 w 4945203"/>
                <a:gd name="csY288" fmla="*/ 974573 h 1762026"/>
                <a:gd name="csX289" fmla="*/ 1788691 w 4945203"/>
                <a:gd name="csY289" fmla="*/ 977479 h 1762026"/>
                <a:gd name="csX290" fmla="*/ 1794880 w 4945203"/>
                <a:gd name="csY290" fmla="*/ 980385 h 1762026"/>
                <a:gd name="csX291" fmla="*/ 1801069 w 4945203"/>
                <a:gd name="csY291" fmla="*/ 983290 h 1762026"/>
                <a:gd name="csX292" fmla="*/ 1807259 w 4945203"/>
                <a:gd name="csY292" fmla="*/ 986196 h 1762026"/>
                <a:gd name="csX293" fmla="*/ 1813448 w 4945203"/>
                <a:gd name="csY293" fmla="*/ 989102 h 1762026"/>
                <a:gd name="csX294" fmla="*/ 1819637 w 4945203"/>
                <a:gd name="csY294" fmla="*/ 992008 h 1762026"/>
                <a:gd name="csX295" fmla="*/ 1825827 w 4945203"/>
                <a:gd name="csY295" fmla="*/ 994914 h 1762026"/>
                <a:gd name="csX296" fmla="*/ 1832015 w 4945203"/>
                <a:gd name="csY296" fmla="*/ 997819 h 1762026"/>
                <a:gd name="csX297" fmla="*/ 1838204 w 4945203"/>
                <a:gd name="csY297" fmla="*/ 1000725 h 1762026"/>
                <a:gd name="csX298" fmla="*/ 1844394 w 4945203"/>
                <a:gd name="csY298" fmla="*/ 1003631 h 1762026"/>
                <a:gd name="csX299" fmla="*/ 1850583 w 4945203"/>
                <a:gd name="csY299" fmla="*/ 1006536 h 1762026"/>
                <a:gd name="csX300" fmla="*/ 1856772 w 4945203"/>
                <a:gd name="csY300" fmla="*/ 1009442 h 1762026"/>
                <a:gd name="csX301" fmla="*/ 1862962 w 4945203"/>
                <a:gd name="csY301" fmla="*/ 1012348 h 1762026"/>
                <a:gd name="csX302" fmla="*/ 1869151 w 4945203"/>
                <a:gd name="csY302" fmla="*/ 1015253 h 1762026"/>
                <a:gd name="csX303" fmla="*/ 1875340 w 4945203"/>
                <a:gd name="csY303" fmla="*/ 1018159 h 1762026"/>
                <a:gd name="csX304" fmla="*/ 1881529 w 4945203"/>
                <a:gd name="csY304" fmla="*/ 1021065 h 1762026"/>
                <a:gd name="csX305" fmla="*/ 1887719 w 4945203"/>
                <a:gd name="csY305" fmla="*/ 1023970 h 1762026"/>
                <a:gd name="csX306" fmla="*/ 1893908 w 4945203"/>
                <a:gd name="csY306" fmla="*/ 1026876 h 1762026"/>
                <a:gd name="csX307" fmla="*/ 1900097 w 4945203"/>
                <a:gd name="csY307" fmla="*/ 1029782 h 1762026"/>
                <a:gd name="csX308" fmla="*/ 1906286 w 4945203"/>
                <a:gd name="csY308" fmla="*/ 1032688 h 1762026"/>
                <a:gd name="csX309" fmla="*/ 1912476 w 4945203"/>
                <a:gd name="csY309" fmla="*/ 1035593 h 1762026"/>
                <a:gd name="csX310" fmla="*/ 1918665 w 4945203"/>
                <a:gd name="csY310" fmla="*/ 1038499 h 1762026"/>
                <a:gd name="csX311" fmla="*/ 1924854 w 4945203"/>
                <a:gd name="csY311" fmla="*/ 1041405 h 1762026"/>
                <a:gd name="csX312" fmla="*/ 1931043 w 4945203"/>
                <a:gd name="csY312" fmla="*/ 1044311 h 1762026"/>
                <a:gd name="csX313" fmla="*/ 1937233 w 4945203"/>
                <a:gd name="csY313" fmla="*/ 1047216 h 1762026"/>
                <a:gd name="csX314" fmla="*/ 1943422 w 4945203"/>
                <a:gd name="csY314" fmla="*/ 1050122 h 1762026"/>
                <a:gd name="csX315" fmla="*/ 1949611 w 4945203"/>
                <a:gd name="csY315" fmla="*/ 1053028 h 1762026"/>
                <a:gd name="csX316" fmla="*/ 1955801 w 4945203"/>
                <a:gd name="csY316" fmla="*/ 1055934 h 1762026"/>
                <a:gd name="csX317" fmla="*/ 1961989 w 4945203"/>
                <a:gd name="csY317" fmla="*/ 1058839 h 1762026"/>
                <a:gd name="csX318" fmla="*/ 1968179 w 4945203"/>
                <a:gd name="csY318" fmla="*/ 1061745 h 1762026"/>
                <a:gd name="csX319" fmla="*/ 1974368 w 4945203"/>
                <a:gd name="csY319" fmla="*/ 1064651 h 1762026"/>
                <a:gd name="csX320" fmla="*/ 1980557 w 4945203"/>
                <a:gd name="csY320" fmla="*/ 1067556 h 1762026"/>
                <a:gd name="csX321" fmla="*/ 1986747 w 4945203"/>
                <a:gd name="csY321" fmla="*/ 1070462 h 1762026"/>
                <a:gd name="csX322" fmla="*/ 1992936 w 4945203"/>
                <a:gd name="csY322" fmla="*/ 1073367 h 1762026"/>
                <a:gd name="csX323" fmla="*/ 1999125 w 4945203"/>
                <a:gd name="csY323" fmla="*/ 1076273 h 1762026"/>
                <a:gd name="csX324" fmla="*/ 2005314 w 4945203"/>
                <a:gd name="csY324" fmla="*/ 1079179 h 1762026"/>
                <a:gd name="csX325" fmla="*/ 2011504 w 4945203"/>
                <a:gd name="csY325" fmla="*/ 1082085 h 1762026"/>
                <a:gd name="csX326" fmla="*/ 2017693 w 4945203"/>
                <a:gd name="csY326" fmla="*/ 1084990 h 1762026"/>
                <a:gd name="csX327" fmla="*/ 2023882 w 4945203"/>
                <a:gd name="csY327" fmla="*/ 1087896 h 1762026"/>
                <a:gd name="csX328" fmla="*/ 2030071 w 4945203"/>
                <a:gd name="csY328" fmla="*/ 1090802 h 1762026"/>
                <a:gd name="csX329" fmla="*/ 2036261 w 4945203"/>
                <a:gd name="csY329" fmla="*/ 1093708 h 1762026"/>
                <a:gd name="csX330" fmla="*/ 2042450 w 4945203"/>
                <a:gd name="csY330" fmla="*/ 1096613 h 1762026"/>
                <a:gd name="csX331" fmla="*/ 2048639 w 4945203"/>
                <a:gd name="csY331" fmla="*/ 1099519 h 1762026"/>
                <a:gd name="csX332" fmla="*/ 2054828 w 4945203"/>
                <a:gd name="csY332" fmla="*/ 1102425 h 1762026"/>
                <a:gd name="csX333" fmla="*/ 2061017 w 4945203"/>
                <a:gd name="csY333" fmla="*/ 1105331 h 1762026"/>
                <a:gd name="csX334" fmla="*/ 2067206 w 4945203"/>
                <a:gd name="csY334" fmla="*/ 1108236 h 1762026"/>
                <a:gd name="csX335" fmla="*/ 2073396 w 4945203"/>
                <a:gd name="csY335" fmla="*/ 1111142 h 1762026"/>
                <a:gd name="csX336" fmla="*/ 2079585 w 4945203"/>
                <a:gd name="csY336" fmla="*/ 1114048 h 1762026"/>
                <a:gd name="csX337" fmla="*/ 2085774 w 4945203"/>
                <a:gd name="csY337" fmla="*/ 1116953 h 1762026"/>
                <a:gd name="csX338" fmla="*/ 2091963 w 4945203"/>
                <a:gd name="csY338" fmla="*/ 1119859 h 1762026"/>
                <a:gd name="csX339" fmla="*/ 2098153 w 4945203"/>
                <a:gd name="csY339" fmla="*/ 1122765 h 1762026"/>
                <a:gd name="csX340" fmla="*/ 2104342 w 4945203"/>
                <a:gd name="csY340" fmla="*/ 1125670 h 1762026"/>
                <a:gd name="csX341" fmla="*/ 2110531 w 4945203"/>
                <a:gd name="csY341" fmla="*/ 1128576 h 1762026"/>
                <a:gd name="csX342" fmla="*/ 2116721 w 4945203"/>
                <a:gd name="csY342" fmla="*/ 1131482 h 1762026"/>
                <a:gd name="csX343" fmla="*/ 2122910 w 4945203"/>
                <a:gd name="csY343" fmla="*/ 1134387 h 1762026"/>
                <a:gd name="csX344" fmla="*/ 2129099 w 4945203"/>
                <a:gd name="csY344" fmla="*/ 1137293 h 1762026"/>
                <a:gd name="csX345" fmla="*/ 2135288 w 4945203"/>
                <a:gd name="csY345" fmla="*/ 1140054 h 1762026"/>
                <a:gd name="csX346" fmla="*/ 2141478 w 4945203"/>
                <a:gd name="csY346" fmla="*/ 1142664 h 1762026"/>
                <a:gd name="csX347" fmla="*/ 2147667 w 4945203"/>
                <a:gd name="csY347" fmla="*/ 1145274 h 1762026"/>
                <a:gd name="csX348" fmla="*/ 2153856 w 4945203"/>
                <a:gd name="csY348" fmla="*/ 1147884 h 1762026"/>
                <a:gd name="csX349" fmla="*/ 2160045 w 4945203"/>
                <a:gd name="csY349" fmla="*/ 1150494 h 1762026"/>
                <a:gd name="csX350" fmla="*/ 2166235 w 4945203"/>
                <a:gd name="csY350" fmla="*/ 1153103 h 1762026"/>
                <a:gd name="csX351" fmla="*/ 2172424 w 4945203"/>
                <a:gd name="csY351" fmla="*/ 1155713 h 1762026"/>
                <a:gd name="csX352" fmla="*/ 2178613 w 4945203"/>
                <a:gd name="csY352" fmla="*/ 1158323 h 1762026"/>
                <a:gd name="csX353" fmla="*/ 2184802 w 4945203"/>
                <a:gd name="csY353" fmla="*/ 1160933 h 1762026"/>
                <a:gd name="csX354" fmla="*/ 2190992 w 4945203"/>
                <a:gd name="csY354" fmla="*/ 1163543 h 1762026"/>
                <a:gd name="csX355" fmla="*/ 2197181 w 4945203"/>
                <a:gd name="csY355" fmla="*/ 1166153 h 1762026"/>
                <a:gd name="csX356" fmla="*/ 2203370 w 4945203"/>
                <a:gd name="csY356" fmla="*/ 1168763 h 1762026"/>
                <a:gd name="csX357" fmla="*/ 2209560 w 4945203"/>
                <a:gd name="csY357" fmla="*/ 1171373 h 1762026"/>
                <a:gd name="csX358" fmla="*/ 2215748 w 4945203"/>
                <a:gd name="csY358" fmla="*/ 1173982 h 1762026"/>
                <a:gd name="csX359" fmla="*/ 2221938 w 4945203"/>
                <a:gd name="csY359" fmla="*/ 1176592 h 1762026"/>
                <a:gd name="csX360" fmla="*/ 2228127 w 4945203"/>
                <a:gd name="csY360" fmla="*/ 1179202 h 1762026"/>
                <a:gd name="csX361" fmla="*/ 2234316 w 4945203"/>
                <a:gd name="csY361" fmla="*/ 1181812 h 1762026"/>
                <a:gd name="csX362" fmla="*/ 2240506 w 4945203"/>
                <a:gd name="csY362" fmla="*/ 1184422 h 1762026"/>
                <a:gd name="csX363" fmla="*/ 2246695 w 4945203"/>
                <a:gd name="csY363" fmla="*/ 1187032 h 1762026"/>
                <a:gd name="csX364" fmla="*/ 2252884 w 4945203"/>
                <a:gd name="csY364" fmla="*/ 1189642 h 1762026"/>
                <a:gd name="csX365" fmla="*/ 2259073 w 4945203"/>
                <a:gd name="csY365" fmla="*/ 1192252 h 1762026"/>
                <a:gd name="csX366" fmla="*/ 2265262 w 4945203"/>
                <a:gd name="csY366" fmla="*/ 1194862 h 1762026"/>
                <a:gd name="csX367" fmla="*/ 2271451 w 4945203"/>
                <a:gd name="csY367" fmla="*/ 1197471 h 1762026"/>
                <a:gd name="csX368" fmla="*/ 2277641 w 4945203"/>
                <a:gd name="csY368" fmla="*/ 1200081 h 1762026"/>
                <a:gd name="csX369" fmla="*/ 2283830 w 4945203"/>
                <a:gd name="csY369" fmla="*/ 1202691 h 1762026"/>
                <a:gd name="csX370" fmla="*/ 2290020 w 4945203"/>
                <a:gd name="csY370" fmla="*/ 1205301 h 1762026"/>
                <a:gd name="csX371" fmla="*/ 2296209 w 4945203"/>
                <a:gd name="csY371" fmla="*/ 1207911 h 1762026"/>
                <a:gd name="csX372" fmla="*/ 2302397 w 4945203"/>
                <a:gd name="csY372" fmla="*/ 1210521 h 1762026"/>
                <a:gd name="csX373" fmla="*/ 2308587 w 4945203"/>
                <a:gd name="csY373" fmla="*/ 1213131 h 1762026"/>
                <a:gd name="csX374" fmla="*/ 2314776 w 4945203"/>
                <a:gd name="csY374" fmla="*/ 1215741 h 1762026"/>
                <a:gd name="csX375" fmla="*/ 2320965 w 4945203"/>
                <a:gd name="csY375" fmla="*/ 1218351 h 1762026"/>
                <a:gd name="csX376" fmla="*/ 2327155 w 4945203"/>
                <a:gd name="csY376" fmla="*/ 1220961 h 1762026"/>
                <a:gd name="csX377" fmla="*/ 2333344 w 4945203"/>
                <a:gd name="csY377" fmla="*/ 1223570 h 1762026"/>
                <a:gd name="csX378" fmla="*/ 2339533 w 4945203"/>
                <a:gd name="csY378" fmla="*/ 1226180 h 1762026"/>
                <a:gd name="csX379" fmla="*/ 2345722 w 4945203"/>
                <a:gd name="csY379" fmla="*/ 1228790 h 1762026"/>
                <a:gd name="csX380" fmla="*/ 2351912 w 4945203"/>
                <a:gd name="csY380" fmla="*/ 1231400 h 1762026"/>
                <a:gd name="csX381" fmla="*/ 2358101 w 4945203"/>
                <a:gd name="csY381" fmla="*/ 1234009 h 1762026"/>
                <a:gd name="csX382" fmla="*/ 2364290 w 4945203"/>
                <a:gd name="csY382" fmla="*/ 1236619 h 1762026"/>
                <a:gd name="csX383" fmla="*/ 2370480 w 4945203"/>
                <a:gd name="csY383" fmla="*/ 1239229 h 1762026"/>
                <a:gd name="csX384" fmla="*/ 2376669 w 4945203"/>
                <a:gd name="csY384" fmla="*/ 1241839 h 1762026"/>
                <a:gd name="csX385" fmla="*/ 2382858 w 4945203"/>
                <a:gd name="csY385" fmla="*/ 1244449 h 1762026"/>
                <a:gd name="csX386" fmla="*/ 2389048 w 4945203"/>
                <a:gd name="csY386" fmla="*/ 1247059 h 1762026"/>
                <a:gd name="csX387" fmla="*/ 2395237 w 4945203"/>
                <a:gd name="csY387" fmla="*/ 1249669 h 1762026"/>
                <a:gd name="csX388" fmla="*/ 2401426 w 4945203"/>
                <a:gd name="csY388" fmla="*/ 1252279 h 1762026"/>
                <a:gd name="csX389" fmla="*/ 2407615 w 4945203"/>
                <a:gd name="csY389" fmla="*/ 1254888 h 1762026"/>
                <a:gd name="csX390" fmla="*/ 2413804 w 4945203"/>
                <a:gd name="csY390" fmla="*/ 1257499 h 1762026"/>
                <a:gd name="csX391" fmla="*/ 2419994 w 4945203"/>
                <a:gd name="csY391" fmla="*/ 1260108 h 1762026"/>
                <a:gd name="csX392" fmla="*/ 2426183 w 4945203"/>
                <a:gd name="csY392" fmla="*/ 1262718 h 1762026"/>
                <a:gd name="csX393" fmla="*/ 2432372 w 4945203"/>
                <a:gd name="csY393" fmla="*/ 1265328 h 1762026"/>
                <a:gd name="csX394" fmla="*/ 2438561 w 4945203"/>
                <a:gd name="csY394" fmla="*/ 1267938 h 1762026"/>
                <a:gd name="csX395" fmla="*/ 2444750 w 4945203"/>
                <a:gd name="csY395" fmla="*/ 1270548 h 1762026"/>
                <a:gd name="csX396" fmla="*/ 2450940 w 4945203"/>
                <a:gd name="csY396" fmla="*/ 1273158 h 1762026"/>
                <a:gd name="csX397" fmla="*/ 2457129 w 4945203"/>
                <a:gd name="csY397" fmla="*/ 1275768 h 1762026"/>
                <a:gd name="csX398" fmla="*/ 2463318 w 4945203"/>
                <a:gd name="csY398" fmla="*/ 1278378 h 1762026"/>
                <a:gd name="csX399" fmla="*/ 2469507 w 4945203"/>
                <a:gd name="csY399" fmla="*/ 1280987 h 1762026"/>
                <a:gd name="csX400" fmla="*/ 2475696 w 4945203"/>
                <a:gd name="csY400" fmla="*/ 1283459 h 1762026"/>
                <a:gd name="csX401" fmla="*/ 2481886 w 4945203"/>
                <a:gd name="csY401" fmla="*/ 1285723 h 1762026"/>
                <a:gd name="csX402" fmla="*/ 2488075 w 4945203"/>
                <a:gd name="csY402" fmla="*/ 1287987 h 1762026"/>
                <a:gd name="csX403" fmla="*/ 2494265 w 4945203"/>
                <a:gd name="csY403" fmla="*/ 1290251 h 1762026"/>
                <a:gd name="csX404" fmla="*/ 2500453 w 4945203"/>
                <a:gd name="csY404" fmla="*/ 1292515 h 1762026"/>
                <a:gd name="csX405" fmla="*/ 2506643 w 4945203"/>
                <a:gd name="csY405" fmla="*/ 1294779 h 1762026"/>
                <a:gd name="csX406" fmla="*/ 2512832 w 4945203"/>
                <a:gd name="csY406" fmla="*/ 1297043 h 1762026"/>
                <a:gd name="csX407" fmla="*/ 2519022 w 4945203"/>
                <a:gd name="csY407" fmla="*/ 1299308 h 1762026"/>
                <a:gd name="csX408" fmla="*/ 2525210 w 4945203"/>
                <a:gd name="csY408" fmla="*/ 1301571 h 1762026"/>
                <a:gd name="csX409" fmla="*/ 2531400 w 4945203"/>
                <a:gd name="csY409" fmla="*/ 1303835 h 1762026"/>
                <a:gd name="csX410" fmla="*/ 2537589 w 4945203"/>
                <a:gd name="csY410" fmla="*/ 1306099 h 1762026"/>
                <a:gd name="csX411" fmla="*/ 2543778 w 4945203"/>
                <a:gd name="csY411" fmla="*/ 1308363 h 1762026"/>
                <a:gd name="csX412" fmla="*/ 2549968 w 4945203"/>
                <a:gd name="csY412" fmla="*/ 1310627 h 1762026"/>
                <a:gd name="csX413" fmla="*/ 2556157 w 4945203"/>
                <a:gd name="csY413" fmla="*/ 1312892 h 1762026"/>
                <a:gd name="csX414" fmla="*/ 2562346 w 4945203"/>
                <a:gd name="csY414" fmla="*/ 1315156 h 1762026"/>
                <a:gd name="csX415" fmla="*/ 2568535 w 4945203"/>
                <a:gd name="csY415" fmla="*/ 1317420 h 1762026"/>
                <a:gd name="csX416" fmla="*/ 2574724 w 4945203"/>
                <a:gd name="csY416" fmla="*/ 1319684 h 1762026"/>
                <a:gd name="csX417" fmla="*/ 2580914 w 4945203"/>
                <a:gd name="csY417" fmla="*/ 1321948 h 1762026"/>
                <a:gd name="csX418" fmla="*/ 2587103 w 4945203"/>
                <a:gd name="csY418" fmla="*/ 1324212 h 1762026"/>
                <a:gd name="csX419" fmla="*/ 2593292 w 4945203"/>
                <a:gd name="csY419" fmla="*/ 1326476 h 1762026"/>
                <a:gd name="csX420" fmla="*/ 2599481 w 4945203"/>
                <a:gd name="csY420" fmla="*/ 1328740 h 1762026"/>
                <a:gd name="csX421" fmla="*/ 2605671 w 4945203"/>
                <a:gd name="csY421" fmla="*/ 1331004 h 1762026"/>
                <a:gd name="csX422" fmla="*/ 2611860 w 4945203"/>
                <a:gd name="csY422" fmla="*/ 1333268 h 1762026"/>
                <a:gd name="csX423" fmla="*/ 2618049 w 4945203"/>
                <a:gd name="csY423" fmla="*/ 1335532 h 1762026"/>
                <a:gd name="csX424" fmla="*/ 2624238 w 4945203"/>
                <a:gd name="csY424" fmla="*/ 1337796 h 1762026"/>
                <a:gd name="csX425" fmla="*/ 2630428 w 4945203"/>
                <a:gd name="csY425" fmla="*/ 1340060 h 1762026"/>
                <a:gd name="csX426" fmla="*/ 2636617 w 4945203"/>
                <a:gd name="csY426" fmla="*/ 1342324 h 1762026"/>
                <a:gd name="csX427" fmla="*/ 2642806 w 4945203"/>
                <a:gd name="csY427" fmla="*/ 1344588 h 1762026"/>
                <a:gd name="csX428" fmla="*/ 2648995 w 4945203"/>
                <a:gd name="csY428" fmla="*/ 1346852 h 1762026"/>
                <a:gd name="csX429" fmla="*/ 2655185 w 4945203"/>
                <a:gd name="csY429" fmla="*/ 1349116 h 1762026"/>
                <a:gd name="csX430" fmla="*/ 2661374 w 4945203"/>
                <a:gd name="csY430" fmla="*/ 1351380 h 1762026"/>
                <a:gd name="csX431" fmla="*/ 2667563 w 4945203"/>
                <a:gd name="csY431" fmla="*/ 1353645 h 1762026"/>
                <a:gd name="csX432" fmla="*/ 2673753 w 4945203"/>
                <a:gd name="csY432" fmla="*/ 1355909 h 1762026"/>
                <a:gd name="csX433" fmla="*/ 2679941 w 4945203"/>
                <a:gd name="csY433" fmla="*/ 1358172 h 1762026"/>
                <a:gd name="csX434" fmla="*/ 2686130 w 4945203"/>
                <a:gd name="csY434" fmla="*/ 1360436 h 1762026"/>
                <a:gd name="csX435" fmla="*/ 2692320 w 4945203"/>
                <a:gd name="csY435" fmla="*/ 1362700 h 1762026"/>
                <a:gd name="csX436" fmla="*/ 2698509 w 4945203"/>
                <a:gd name="csY436" fmla="*/ 1364964 h 1762026"/>
                <a:gd name="csX437" fmla="*/ 2704698 w 4945203"/>
                <a:gd name="csY437" fmla="*/ 1367229 h 1762026"/>
                <a:gd name="csX438" fmla="*/ 2710888 w 4945203"/>
                <a:gd name="csY438" fmla="*/ 1369493 h 1762026"/>
                <a:gd name="csX439" fmla="*/ 2717077 w 4945203"/>
                <a:gd name="csY439" fmla="*/ 1371757 h 1762026"/>
                <a:gd name="csX440" fmla="*/ 2723266 w 4945203"/>
                <a:gd name="csY440" fmla="*/ 1374021 h 1762026"/>
                <a:gd name="csX441" fmla="*/ 2729455 w 4945203"/>
                <a:gd name="csY441" fmla="*/ 1376284 h 1762026"/>
                <a:gd name="csX442" fmla="*/ 2735645 w 4945203"/>
                <a:gd name="csY442" fmla="*/ 1378549 h 1762026"/>
                <a:gd name="csX443" fmla="*/ 2741834 w 4945203"/>
                <a:gd name="csY443" fmla="*/ 1380813 h 1762026"/>
                <a:gd name="csX444" fmla="*/ 2748023 w 4945203"/>
                <a:gd name="csY444" fmla="*/ 1383077 h 1762026"/>
                <a:gd name="csX445" fmla="*/ 2754212 w 4945203"/>
                <a:gd name="csY445" fmla="*/ 1385341 h 1762026"/>
                <a:gd name="csX446" fmla="*/ 2760402 w 4945203"/>
                <a:gd name="csY446" fmla="*/ 1387605 h 1762026"/>
                <a:gd name="csX447" fmla="*/ 2766591 w 4945203"/>
                <a:gd name="csY447" fmla="*/ 1389869 h 1762026"/>
                <a:gd name="csX448" fmla="*/ 2772781 w 4945203"/>
                <a:gd name="csY448" fmla="*/ 1392133 h 1762026"/>
                <a:gd name="csX449" fmla="*/ 2778969 w 4945203"/>
                <a:gd name="csY449" fmla="*/ 1394397 h 1762026"/>
                <a:gd name="csX450" fmla="*/ 2785159 w 4945203"/>
                <a:gd name="csY450" fmla="*/ 1396661 h 1762026"/>
                <a:gd name="csX451" fmla="*/ 2791348 w 4945203"/>
                <a:gd name="csY451" fmla="*/ 1398925 h 1762026"/>
                <a:gd name="csX452" fmla="*/ 2797537 w 4945203"/>
                <a:gd name="csY452" fmla="*/ 1401189 h 1762026"/>
                <a:gd name="csX453" fmla="*/ 2803727 w 4945203"/>
                <a:gd name="csY453" fmla="*/ 1403453 h 1762026"/>
                <a:gd name="csX454" fmla="*/ 2809915 w 4945203"/>
                <a:gd name="csY454" fmla="*/ 1405717 h 1762026"/>
                <a:gd name="csX455" fmla="*/ 2816105 w 4945203"/>
                <a:gd name="csY455" fmla="*/ 1407981 h 1762026"/>
                <a:gd name="csX456" fmla="*/ 2822294 w 4945203"/>
                <a:gd name="csY456" fmla="*/ 1410245 h 1762026"/>
                <a:gd name="csX457" fmla="*/ 2828483 w 4945203"/>
                <a:gd name="csY457" fmla="*/ 1412509 h 1762026"/>
                <a:gd name="csX458" fmla="*/ 2834673 w 4945203"/>
                <a:gd name="csY458" fmla="*/ 1414773 h 1762026"/>
                <a:gd name="csX459" fmla="*/ 2840862 w 4945203"/>
                <a:gd name="csY459" fmla="*/ 1417037 h 1762026"/>
                <a:gd name="csX460" fmla="*/ 2847051 w 4945203"/>
                <a:gd name="csY460" fmla="*/ 1419302 h 1762026"/>
                <a:gd name="csX461" fmla="*/ 2853240 w 4945203"/>
                <a:gd name="csY461" fmla="*/ 1421565 h 1762026"/>
                <a:gd name="csX462" fmla="*/ 2859430 w 4945203"/>
                <a:gd name="csY462" fmla="*/ 1423830 h 1762026"/>
                <a:gd name="csX463" fmla="*/ 2865619 w 4945203"/>
                <a:gd name="csY463" fmla="*/ 1426094 h 1762026"/>
                <a:gd name="csX464" fmla="*/ 2871808 w 4945203"/>
                <a:gd name="csY464" fmla="*/ 1428358 h 1762026"/>
                <a:gd name="csX465" fmla="*/ 2877997 w 4945203"/>
                <a:gd name="csY465" fmla="*/ 1430622 h 1762026"/>
                <a:gd name="csX466" fmla="*/ 2884186 w 4945203"/>
                <a:gd name="csY466" fmla="*/ 1432886 h 1762026"/>
                <a:gd name="csX467" fmla="*/ 2890376 w 4945203"/>
                <a:gd name="csY467" fmla="*/ 1435149 h 1762026"/>
                <a:gd name="csX468" fmla="*/ 2896565 w 4945203"/>
                <a:gd name="csY468" fmla="*/ 1437414 h 1762026"/>
                <a:gd name="csX469" fmla="*/ 2902754 w 4945203"/>
                <a:gd name="csY469" fmla="*/ 1439678 h 1762026"/>
                <a:gd name="csX470" fmla="*/ 2908943 w 4945203"/>
                <a:gd name="csY470" fmla="*/ 1441942 h 1762026"/>
                <a:gd name="csX471" fmla="*/ 2915133 w 4945203"/>
                <a:gd name="csY471" fmla="*/ 1443889 h 1762026"/>
                <a:gd name="csX472" fmla="*/ 2921322 w 4945203"/>
                <a:gd name="csY472" fmla="*/ 1445739 h 1762026"/>
                <a:gd name="csX473" fmla="*/ 2927511 w 4945203"/>
                <a:gd name="csY473" fmla="*/ 1447588 h 1762026"/>
                <a:gd name="csX474" fmla="*/ 2933700 w 4945203"/>
                <a:gd name="csY474" fmla="*/ 1449438 h 1762026"/>
                <a:gd name="csX475" fmla="*/ 2939889 w 4945203"/>
                <a:gd name="csY475" fmla="*/ 1451287 h 1762026"/>
                <a:gd name="csX476" fmla="*/ 2946079 w 4945203"/>
                <a:gd name="csY476" fmla="*/ 1453137 h 1762026"/>
                <a:gd name="csX477" fmla="*/ 2952268 w 4945203"/>
                <a:gd name="csY477" fmla="*/ 1454987 h 1762026"/>
                <a:gd name="csX478" fmla="*/ 2958457 w 4945203"/>
                <a:gd name="csY478" fmla="*/ 1456836 h 1762026"/>
                <a:gd name="csX479" fmla="*/ 2964647 w 4945203"/>
                <a:gd name="csY479" fmla="*/ 1458686 h 1762026"/>
                <a:gd name="csX480" fmla="*/ 2970836 w 4945203"/>
                <a:gd name="csY480" fmla="*/ 1460535 h 1762026"/>
                <a:gd name="csX481" fmla="*/ 2977025 w 4945203"/>
                <a:gd name="csY481" fmla="*/ 1462385 h 1762026"/>
                <a:gd name="csX482" fmla="*/ 2983214 w 4945203"/>
                <a:gd name="csY482" fmla="*/ 1464234 h 1762026"/>
                <a:gd name="csX483" fmla="*/ 2989404 w 4945203"/>
                <a:gd name="csY483" fmla="*/ 1466084 h 1762026"/>
                <a:gd name="csX484" fmla="*/ 2995593 w 4945203"/>
                <a:gd name="csY484" fmla="*/ 1467934 h 1762026"/>
                <a:gd name="csX485" fmla="*/ 3001782 w 4945203"/>
                <a:gd name="csY485" fmla="*/ 1469783 h 1762026"/>
                <a:gd name="csX486" fmla="*/ 3007971 w 4945203"/>
                <a:gd name="csY486" fmla="*/ 1471632 h 1762026"/>
                <a:gd name="csX487" fmla="*/ 3014161 w 4945203"/>
                <a:gd name="csY487" fmla="*/ 1473482 h 1762026"/>
                <a:gd name="csX488" fmla="*/ 3020350 w 4945203"/>
                <a:gd name="csY488" fmla="*/ 1475331 h 1762026"/>
                <a:gd name="csX489" fmla="*/ 3026539 w 4945203"/>
                <a:gd name="csY489" fmla="*/ 1477181 h 1762026"/>
                <a:gd name="csX490" fmla="*/ 3032728 w 4945203"/>
                <a:gd name="csY490" fmla="*/ 1479031 h 1762026"/>
                <a:gd name="csX491" fmla="*/ 3038918 w 4945203"/>
                <a:gd name="csY491" fmla="*/ 1480880 h 1762026"/>
                <a:gd name="csX492" fmla="*/ 3045107 w 4945203"/>
                <a:gd name="csY492" fmla="*/ 1482730 h 1762026"/>
                <a:gd name="csX493" fmla="*/ 3051296 w 4945203"/>
                <a:gd name="csY493" fmla="*/ 1484580 h 1762026"/>
                <a:gd name="csX494" fmla="*/ 3057486 w 4945203"/>
                <a:gd name="csY494" fmla="*/ 1486429 h 1762026"/>
                <a:gd name="csX495" fmla="*/ 3063674 w 4945203"/>
                <a:gd name="csY495" fmla="*/ 1488279 h 1762026"/>
                <a:gd name="csX496" fmla="*/ 3069863 w 4945203"/>
                <a:gd name="csY496" fmla="*/ 1490128 h 1762026"/>
                <a:gd name="csX497" fmla="*/ 3076053 w 4945203"/>
                <a:gd name="csY497" fmla="*/ 1491978 h 1762026"/>
                <a:gd name="csX498" fmla="*/ 3082242 w 4945203"/>
                <a:gd name="csY498" fmla="*/ 1493827 h 1762026"/>
                <a:gd name="csX499" fmla="*/ 3088431 w 4945203"/>
                <a:gd name="csY499" fmla="*/ 1495677 h 1762026"/>
                <a:gd name="csX500" fmla="*/ 3094621 w 4945203"/>
                <a:gd name="csY500" fmla="*/ 1497526 h 1762026"/>
                <a:gd name="csX501" fmla="*/ 3100810 w 4945203"/>
                <a:gd name="csY501" fmla="*/ 1499376 h 1762026"/>
                <a:gd name="csX502" fmla="*/ 3106999 w 4945203"/>
                <a:gd name="csY502" fmla="*/ 1501226 h 1762026"/>
                <a:gd name="csX503" fmla="*/ 3113189 w 4945203"/>
                <a:gd name="csY503" fmla="*/ 1503075 h 1762026"/>
                <a:gd name="csX504" fmla="*/ 3119378 w 4945203"/>
                <a:gd name="csY504" fmla="*/ 1504925 h 1762026"/>
                <a:gd name="csX505" fmla="*/ 3125567 w 4945203"/>
                <a:gd name="csY505" fmla="*/ 1506774 h 1762026"/>
                <a:gd name="csX506" fmla="*/ 3131756 w 4945203"/>
                <a:gd name="csY506" fmla="*/ 1508624 h 1762026"/>
                <a:gd name="csX507" fmla="*/ 3137945 w 4945203"/>
                <a:gd name="csY507" fmla="*/ 1510474 h 1762026"/>
                <a:gd name="csX508" fmla="*/ 3144135 w 4945203"/>
                <a:gd name="csY508" fmla="*/ 1512323 h 1762026"/>
                <a:gd name="csX509" fmla="*/ 3150324 w 4945203"/>
                <a:gd name="csY509" fmla="*/ 1514172 h 1762026"/>
                <a:gd name="csX510" fmla="*/ 3156513 w 4945203"/>
                <a:gd name="csY510" fmla="*/ 1516022 h 1762026"/>
                <a:gd name="csX511" fmla="*/ 3162702 w 4945203"/>
                <a:gd name="csY511" fmla="*/ 1517871 h 1762026"/>
                <a:gd name="csX512" fmla="*/ 3168892 w 4945203"/>
                <a:gd name="csY512" fmla="*/ 1519471 h 1762026"/>
                <a:gd name="csX513" fmla="*/ 3175081 w 4945203"/>
                <a:gd name="csY513" fmla="*/ 1520747 h 1762026"/>
                <a:gd name="csX514" fmla="*/ 3181270 w 4945203"/>
                <a:gd name="csY514" fmla="*/ 1522022 h 1762026"/>
                <a:gd name="csX515" fmla="*/ 3187459 w 4945203"/>
                <a:gd name="csY515" fmla="*/ 1523297 h 1762026"/>
                <a:gd name="csX516" fmla="*/ 3193648 w 4945203"/>
                <a:gd name="csY516" fmla="*/ 1524573 h 1762026"/>
                <a:gd name="csX517" fmla="*/ 3199838 w 4945203"/>
                <a:gd name="csY517" fmla="*/ 1525848 h 1762026"/>
                <a:gd name="csX518" fmla="*/ 3206027 w 4945203"/>
                <a:gd name="csY518" fmla="*/ 1527124 h 1762026"/>
                <a:gd name="csX519" fmla="*/ 3212216 w 4945203"/>
                <a:gd name="csY519" fmla="*/ 1528400 h 1762026"/>
                <a:gd name="csX520" fmla="*/ 3218406 w 4945203"/>
                <a:gd name="csY520" fmla="*/ 1529675 h 1762026"/>
                <a:gd name="csX521" fmla="*/ 3224595 w 4945203"/>
                <a:gd name="csY521" fmla="*/ 1530951 h 1762026"/>
                <a:gd name="csX522" fmla="*/ 3230784 w 4945203"/>
                <a:gd name="csY522" fmla="*/ 1532226 h 1762026"/>
                <a:gd name="csX523" fmla="*/ 3236973 w 4945203"/>
                <a:gd name="csY523" fmla="*/ 1533501 h 1762026"/>
                <a:gd name="csX524" fmla="*/ 3243163 w 4945203"/>
                <a:gd name="csY524" fmla="*/ 1534777 h 1762026"/>
                <a:gd name="csX525" fmla="*/ 3249352 w 4945203"/>
                <a:gd name="csY525" fmla="*/ 1536052 h 1762026"/>
                <a:gd name="csX526" fmla="*/ 3255541 w 4945203"/>
                <a:gd name="csY526" fmla="*/ 1537328 h 1762026"/>
                <a:gd name="csX527" fmla="*/ 3261730 w 4945203"/>
                <a:gd name="csY527" fmla="*/ 1538603 h 1762026"/>
                <a:gd name="csX528" fmla="*/ 3267920 w 4945203"/>
                <a:gd name="csY528" fmla="*/ 1539879 h 1762026"/>
                <a:gd name="csX529" fmla="*/ 3274109 w 4945203"/>
                <a:gd name="csY529" fmla="*/ 1541154 h 1762026"/>
                <a:gd name="csX530" fmla="*/ 3280298 w 4945203"/>
                <a:gd name="csY530" fmla="*/ 1542430 h 1762026"/>
                <a:gd name="csX531" fmla="*/ 3286487 w 4945203"/>
                <a:gd name="csY531" fmla="*/ 1543705 h 1762026"/>
                <a:gd name="csX532" fmla="*/ 3292676 w 4945203"/>
                <a:gd name="csY532" fmla="*/ 1544980 h 1762026"/>
                <a:gd name="csX533" fmla="*/ 3298866 w 4945203"/>
                <a:gd name="csY533" fmla="*/ 1546256 h 1762026"/>
                <a:gd name="csX534" fmla="*/ 3305055 w 4945203"/>
                <a:gd name="csY534" fmla="*/ 1547532 h 1762026"/>
                <a:gd name="csX535" fmla="*/ 3311245 w 4945203"/>
                <a:gd name="csY535" fmla="*/ 1548807 h 1762026"/>
                <a:gd name="csX536" fmla="*/ 3317433 w 4945203"/>
                <a:gd name="csY536" fmla="*/ 1550083 h 1762026"/>
                <a:gd name="csX537" fmla="*/ 3323622 w 4945203"/>
                <a:gd name="csY537" fmla="*/ 1551358 h 1762026"/>
                <a:gd name="csX538" fmla="*/ 3329812 w 4945203"/>
                <a:gd name="csY538" fmla="*/ 1552634 h 1762026"/>
                <a:gd name="csX539" fmla="*/ 3336001 w 4945203"/>
                <a:gd name="csY539" fmla="*/ 1553909 h 1762026"/>
                <a:gd name="csX540" fmla="*/ 3342190 w 4945203"/>
                <a:gd name="csY540" fmla="*/ 1555185 h 1762026"/>
                <a:gd name="csX541" fmla="*/ 3348380 w 4945203"/>
                <a:gd name="csY541" fmla="*/ 1556460 h 1762026"/>
                <a:gd name="csX542" fmla="*/ 3354569 w 4945203"/>
                <a:gd name="csY542" fmla="*/ 1557735 h 1762026"/>
                <a:gd name="csX543" fmla="*/ 3360758 w 4945203"/>
                <a:gd name="csY543" fmla="*/ 1559011 h 1762026"/>
                <a:gd name="csX544" fmla="*/ 3366948 w 4945203"/>
                <a:gd name="csY544" fmla="*/ 1560287 h 1762026"/>
                <a:gd name="csX545" fmla="*/ 3373137 w 4945203"/>
                <a:gd name="csY545" fmla="*/ 1561562 h 1762026"/>
                <a:gd name="csX546" fmla="*/ 3379326 w 4945203"/>
                <a:gd name="csY546" fmla="*/ 1562838 h 1762026"/>
                <a:gd name="csX547" fmla="*/ 3385515 w 4945203"/>
                <a:gd name="csY547" fmla="*/ 1564113 h 1762026"/>
                <a:gd name="csX548" fmla="*/ 3391704 w 4945203"/>
                <a:gd name="csY548" fmla="*/ 1565388 h 1762026"/>
                <a:gd name="csX549" fmla="*/ 3397894 w 4945203"/>
                <a:gd name="csY549" fmla="*/ 1566664 h 1762026"/>
                <a:gd name="csX550" fmla="*/ 3404083 w 4945203"/>
                <a:gd name="csY550" fmla="*/ 1567939 h 1762026"/>
                <a:gd name="csX551" fmla="*/ 3410271 w 4945203"/>
                <a:gd name="csY551" fmla="*/ 1569215 h 1762026"/>
                <a:gd name="csX552" fmla="*/ 3416461 w 4945203"/>
                <a:gd name="csY552" fmla="*/ 1570490 h 1762026"/>
                <a:gd name="csX553" fmla="*/ 3422650 w 4945203"/>
                <a:gd name="csY553" fmla="*/ 1571766 h 1762026"/>
                <a:gd name="csX554" fmla="*/ 3428840 w 4945203"/>
                <a:gd name="csY554" fmla="*/ 1573041 h 1762026"/>
                <a:gd name="csX555" fmla="*/ 3435029 w 4945203"/>
                <a:gd name="csY555" fmla="*/ 1574317 h 1762026"/>
                <a:gd name="csX556" fmla="*/ 3441218 w 4945203"/>
                <a:gd name="csY556" fmla="*/ 1575592 h 1762026"/>
                <a:gd name="csX557" fmla="*/ 3447407 w 4945203"/>
                <a:gd name="csY557" fmla="*/ 1576867 h 1762026"/>
                <a:gd name="csX558" fmla="*/ 3453597 w 4945203"/>
                <a:gd name="csY558" fmla="*/ 1578143 h 1762026"/>
                <a:gd name="csX559" fmla="*/ 3459786 w 4945203"/>
                <a:gd name="csY559" fmla="*/ 1579418 h 1762026"/>
                <a:gd name="csX560" fmla="*/ 3465975 w 4945203"/>
                <a:gd name="csY560" fmla="*/ 1580564 h 1762026"/>
                <a:gd name="csX561" fmla="*/ 3472165 w 4945203"/>
                <a:gd name="csY561" fmla="*/ 1581228 h 1762026"/>
                <a:gd name="csX562" fmla="*/ 3478354 w 4945203"/>
                <a:gd name="csY562" fmla="*/ 1581892 h 1762026"/>
                <a:gd name="csX563" fmla="*/ 3484543 w 4945203"/>
                <a:gd name="csY563" fmla="*/ 1582555 h 1762026"/>
                <a:gd name="csX564" fmla="*/ 3490732 w 4945203"/>
                <a:gd name="csY564" fmla="*/ 1583219 h 1762026"/>
                <a:gd name="csX565" fmla="*/ 3496922 w 4945203"/>
                <a:gd name="csY565" fmla="*/ 1583883 h 1762026"/>
                <a:gd name="csX566" fmla="*/ 3503111 w 4945203"/>
                <a:gd name="csY566" fmla="*/ 1584546 h 1762026"/>
                <a:gd name="csX567" fmla="*/ 3509300 w 4945203"/>
                <a:gd name="csY567" fmla="*/ 1585209 h 1762026"/>
                <a:gd name="csX568" fmla="*/ 3515489 w 4945203"/>
                <a:gd name="csY568" fmla="*/ 1585873 h 1762026"/>
                <a:gd name="csX569" fmla="*/ 3521678 w 4945203"/>
                <a:gd name="csY569" fmla="*/ 1586537 h 1762026"/>
                <a:gd name="csX570" fmla="*/ 3527868 w 4945203"/>
                <a:gd name="csY570" fmla="*/ 1587200 h 1762026"/>
                <a:gd name="csX571" fmla="*/ 3534057 w 4945203"/>
                <a:gd name="csY571" fmla="*/ 1587864 h 1762026"/>
                <a:gd name="csX572" fmla="*/ 3540246 w 4945203"/>
                <a:gd name="csY572" fmla="*/ 1588527 h 1762026"/>
                <a:gd name="csX573" fmla="*/ 3546435 w 4945203"/>
                <a:gd name="csY573" fmla="*/ 1589191 h 1762026"/>
                <a:gd name="csX574" fmla="*/ 3552625 w 4945203"/>
                <a:gd name="csY574" fmla="*/ 1589854 h 1762026"/>
                <a:gd name="csX575" fmla="*/ 3558814 w 4945203"/>
                <a:gd name="csY575" fmla="*/ 1590518 h 1762026"/>
                <a:gd name="csX576" fmla="*/ 3565003 w 4945203"/>
                <a:gd name="csY576" fmla="*/ 1591182 h 1762026"/>
                <a:gd name="csX577" fmla="*/ 3571192 w 4945203"/>
                <a:gd name="csY577" fmla="*/ 1591845 h 1762026"/>
                <a:gd name="csX578" fmla="*/ 3577381 w 4945203"/>
                <a:gd name="csY578" fmla="*/ 1592509 h 1762026"/>
                <a:gd name="csX579" fmla="*/ 3583571 w 4945203"/>
                <a:gd name="csY579" fmla="*/ 1593172 h 1762026"/>
                <a:gd name="csX580" fmla="*/ 3589760 w 4945203"/>
                <a:gd name="csY580" fmla="*/ 1593836 h 1762026"/>
                <a:gd name="csX581" fmla="*/ 3595949 w 4945203"/>
                <a:gd name="csY581" fmla="*/ 1594499 h 1762026"/>
                <a:gd name="csX582" fmla="*/ 3602138 w 4945203"/>
                <a:gd name="csY582" fmla="*/ 1595163 h 1762026"/>
                <a:gd name="csX583" fmla="*/ 3608328 w 4945203"/>
                <a:gd name="csY583" fmla="*/ 1595827 h 1762026"/>
                <a:gd name="csX584" fmla="*/ 3614517 w 4945203"/>
                <a:gd name="csY584" fmla="*/ 1596490 h 1762026"/>
                <a:gd name="csX585" fmla="*/ 3620707 w 4945203"/>
                <a:gd name="csY585" fmla="*/ 1597154 h 1762026"/>
                <a:gd name="csX586" fmla="*/ 3626895 w 4945203"/>
                <a:gd name="csY586" fmla="*/ 1597817 h 1762026"/>
                <a:gd name="csX587" fmla="*/ 3633085 w 4945203"/>
                <a:gd name="csY587" fmla="*/ 1598481 h 1762026"/>
                <a:gd name="csX588" fmla="*/ 3639274 w 4945203"/>
                <a:gd name="csY588" fmla="*/ 1599145 h 1762026"/>
                <a:gd name="csX589" fmla="*/ 3645463 w 4945203"/>
                <a:gd name="csY589" fmla="*/ 1599808 h 1762026"/>
                <a:gd name="csX590" fmla="*/ 3651653 w 4945203"/>
                <a:gd name="csY590" fmla="*/ 1600472 h 1762026"/>
                <a:gd name="csX591" fmla="*/ 3657842 w 4945203"/>
                <a:gd name="csY591" fmla="*/ 1601135 h 1762026"/>
                <a:gd name="csX592" fmla="*/ 3664030 w 4945203"/>
                <a:gd name="csY592" fmla="*/ 1601799 h 1762026"/>
                <a:gd name="csX593" fmla="*/ 3670220 w 4945203"/>
                <a:gd name="csY593" fmla="*/ 1602462 h 1762026"/>
                <a:gd name="csX594" fmla="*/ 3676409 w 4945203"/>
                <a:gd name="csY594" fmla="*/ 1603126 h 1762026"/>
                <a:gd name="csX595" fmla="*/ 3682599 w 4945203"/>
                <a:gd name="csY595" fmla="*/ 1603790 h 1762026"/>
                <a:gd name="csX596" fmla="*/ 3688788 w 4945203"/>
                <a:gd name="csY596" fmla="*/ 1604453 h 1762026"/>
                <a:gd name="csX597" fmla="*/ 3694977 w 4945203"/>
                <a:gd name="csY597" fmla="*/ 1605117 h 1762026"/>
                <a:gd name="csX598" fmla="*/ 3701166 w 4945203"/>
                <a:gd name="csY598" fmla="*/ 1605817 h 1762026"/>
                <a:gd name="csX599" fmla="*/ 3707356 w 4945203"/>
                <a:gd name="csY599" fmla="*/ 1606594 h 1762026"/>
                <a:gd name="csX600" fmla="*/ 3713545 w 4945203"/>
                <a:gd name="csY600" fmla="*/ 1607372 h 1762026"/>
                <a:gd name="csX601" fmla="*/ 3719734 w 4945203"/>
                <a:gd name="csY601" fmla="*/ 1608149 h 1762026"/>
                <a:gd name="csX602" fmla="*/ 3725923 w 4945203"/>
                <a:gd name="csY602" fmla="*/ 1608926 h 1762026"/>
                <a:gd name="csX603" fmla="*/ 3732113 w 4945203"/>
                <a:gd name="csY603" fmla="*/ 1609703 h 1762026"/>
                <a:gd name="csX604" fmla="*/ 3738302 w 4945203"/>
                <a:gd name="csY604" fmla="*/ 1610480 h 1762026"/>
                <a:gd name="csX605" fmla="*/ 3744491 w 4945203"/>
                <a:gd name="csY605" fmla="*/ 1611257 h 1762026"/>
                <a:gd name="csX606" fmla="*/ 3750681 w 4945203"/>
                <a:gd name="csY606" fmla="*/ 1612034 h 1762026"/>
                <a:gd name="csX607" fmla="*/ 3756869 w 4945203"/>
                <a:gd name="csY607" fmla="*/ 1612812 h 1762026"/>
                <a:gd name="csX608" fmla="*/ 3763059 w 4945203"/>
                <a:gd name="csY608" fmla="*/ 1613589 h 1762026"/>
                <a:gd name="csX609" fmla="*/ 3769248 w 4945203"/>
                <a:gd name="csY609" fmla="*/ 1614366 h 1762026"/>
                <a:gd name="csX610" fmla="*/ 3775437 w 4945203"/>
                <a:gd name="csY610" fmla="*/ 1615143 h 1762026"/>
                <a:gd name="csX611" fmla="*/ 3781627 w 4945203"/>
                <a:gd name="csY611" fmla="*/ 1615920 h 1762026"/>
                <a:gd name="csX612" fmla="*/ 3787816 w 4945203"/>
                <a:gd name="csY612" fmla="*/ 1616697 h 1762026"/>
                <a:gd name="csX613" fmla="*/ 3794005 w 4945203"/>
                <a:gd name="csY613" fmla="*/ 1617475 h 1762026"/>
                <a:gd name="csX614" fmla="*/ 3800194 w 4945203"/>
                <a:gd name="csY614" fmla="*/ 1618252 h 1762026"/>
                <a:gd name="csX615" fmla="*/ 3806383 w 4945203"/>
                <a:gd name="csY615" fmla="*/ 1619029 h 1762026"/>
                <a:gd name="csX616" fmla="*/ 3812573 w 4945203"/>
                <a:gd name="csY616" fmla="*/ 1619806 h 1762026"/>
                <a:gd name="csX617" fmla="*/ 3818762 w 4945203"/>
                <a:gd name="csY617" fmla="*/ 1620583 h 1762026"/>
                <a:gd name="csX618" fmla="*/ 3824951 w 4945203"/>
                <a:gd name="csY618" fmla="*/ 1621360 h 1762026"/>
                <a:gd name="csX619" fmla="*/ 3831140 w 4945203"/>
                <a:gd name="csY619" fmla="*/ 1622138 h 1762026"/>
                <a:gd name="csX620" fmla="*/ 3837330 w 4945203"/>
                <a:gd name="csY620" fmla="*/ 1622915 h 1762026"/>
                <a:gd name="csX621" fmla="*/ 3843519 w 4945203"/>
                <a:gd name="csY621" fmla="*/ 1623692 h 1762026"/>
                <a:gd name="csX622" fmla="*/ 3849708 w 4945203"/>
                <a:gd name="csY622" fmla="*/ 1624469 h 1762026"/>
                <a:gd name="csX623" fmla="*/ 3855897 w 4945203"/>
                <a:gd name="csY623" fmla="*/ 1625246 h 1762026"/>
                <a:gd name="csX624" fmla="*/ 3862087 w 4945203"/>
                <a:gd name="csY624" fmla="*/ 1626023 h 1762026"/>
                <a:gd name="csX625" fmla="*/ 3868276 w 4945203"/>
                <a:gd name="csY625" fmla="*/ 1626801 h 1762026"/>
                <a:gd name="csX626" fmla="*/ 3874466 w 4945203"/>
                <a:gd name="csY626" fmla="*/ 1627578 h 1762026"/>
                <a:gd name="csX627" fmla="*/ 3880654 w 4945203"/>
                <a:gd name="csY627" fmla="*/ 1628355 h 1762026"/>
                <a:gd name="csX628" fmla="*/ 3886843 w 4945203"/>
                <a:gd name="csY628" fmla="*/ 1629132 h 1762026"/>
                <a:gd name="csX629" fmla="*/ 3893033 w 4945203"/>
                <a:gd name="csY629" fmla="*/ 1629909 h 1762026"/>
                <a:gd name="csX630" fmla="*/ 3899222 w 4945203"/>
                <a:gd name="csY630" fmla="*/ 1630686 h 1762026"/>
                <a:gd name="csX631" fmla="*/ 3905411 w 4945203"/>
                <a:gd name="csY631" fmla="*/ 1631463 h 1762026"/>
                <a:gd name="csX632" fmla="*/ 3911601 w 4945203"/>
                <a:gd name="csY632" fmla="*/ 1632241 h 1762026"/>
                <a:gd name="csX633" fmla="*/ 3917789 w 4945203"/>
                <a:gd name="csY633" fmla="*/ 1633018 h 1762026"/>
                <a:gd name="csX634" fmla="*/ 3923979 w 4945203"/>
                <a:gd name="csY634" fmla="*/ 1633795 h 1762026"/>
                <a:gd name="csX635" fmla="*/ 3930168 w 4945203"/>
                <a:gd name="csY635" fmla="*/ 1634572 h 1762026"/>
                <a:gd name="csX636" fmla="*/ 3936357 w 4945203"/>
                <a:gd name="csY636" fmla="*/ 1635349 h 1762026"/>
                <a:gd name="csX637" fmla="*/ 3942547 w 4945203"/>
                <a:gd name="csY637" fmla="*/ 1636126 h 1762026"/>
                <a:gd name="csX638" fmla="*/ 3948736 w 4945203"/>
                <a:gd name="csY638" fmla="*/ 1636903 h 1762026"/>
                <a:gd name="csX639" fmla="*/ 3954925 w 4945203"/>
                <a:gd name="csY639" fmla="*/ 1637680 h 1762026"/>
                <a:gd name="csX640" fmla="*/ 3961115 w 4945203"/>
                <a:gd name="csY640" fmla="*/ 1638458 h 1762026"/>
                <a:gd name="csX641" fmla="*/ 3967304 w 4945203"/>
                <a:gd name="csY641" fmla="*/ 1639235 h 1762026"/>
                <a:gd name="csX642" fmla="*/ 3973493 w 4945203"/>
                <a:gd name="csY642" fmla="*/ 1640012 h 1762026"/>
                <a:gd name="csX643" fmla="*/ 3979682 w 4945203"/>
                <a:gd name="csY643" fmla="*/ 1640789 h 1762026"/>
                <a:gd name="csX644" fmla="*/ 3985871 w 4945203"/>
                <a:gd name="csY644" fmla="*/ 1641566 h 1762026"/>
                <a:gd name="csX645" fmla="*/ 3992061 w 4945203"/>
                <a:gd name="csY645" fmla="*/ 1642343 h 1762026"/>
                <a:gd name="csX646" fmla="*/ 3998250 w 4945203"/>
                <a:gd name="csY646" fmla="*/ 1643121 h 1762026"/>
                <a:gd name="csX647" fmla="*/ 4004440 w 4945203"/>
                <a:gd name="csY647" fmla="*/ 1643898 h 1762026"/>
                <a:gd name="csX648" fmla="*/ 4010628 w 4945203"/>
                <a:gd name="csY648" fmla="*/ 1644675 h 1762026"/>
                <a:gd name="csX649" fmla="*/ 4016818 w 4945203"/>
                <a:gd name="csY649" fmla="*/ 1645452 h 1762026"/>
                <a:gd name="csX650" fmla="*/ 4023007 w 4945203"/>
                <a:gd name="csY650" fmla="*/ 1646229 h 1762026"/>
                <a:gd name="csX651" fmla="*/ 4029196 w 4945203"/>
                <a:gd name="csY651" fmla="*/ 1647006 h 1762026"/>
                <a:gd name="csX652" fmla="*/ 4035385 w 4945203"/>
                <a:gd name="csY652" fmla="*/ 1647783 h 1762026"/>
                <a:gd name="csX653" fmla="*/ 4041575 w 4945203"/>
                <a:gd name="csY653" fmla="*/ 1648561 h 1762026"/>
                <a:gd name="csX654" fmla="*/ 4047764 w 4945203"/>
                <a:gd name="csY654" fmla="*/ 1649338 h 1762026"/>
                <a:gd name="csX655" fmla="*/ 4053953 w 4945203"/>
                <a:gd name="csY655" fmla="*/ 1650115 h 1762026"/>
                <a:gd name="csX656" fmla="*/ 4060142 w 4945203"/>
                <a:gd name="csY656" fmla="*/ 1650892 h 1762026"/>
                <a:gd name="csX657" fmla="*/ 4066332 w 4945203"/>
                <a:gd name="csY657" fmla="*/ 1651669 h 1762026"/>
                <a:gd name="csX658" fmla="*/ 4072521 w 4945203"/>
                <a:gd name="csY658" fmla="*/ 1652446 h 1762026"/>
                <a:gd name="csX659" fmla="*/ 4078710 w 4945203"/>
                <a:gd name="csY659" fmla="*/ 1653224 h 1762026"/>
                <a:gd name="csX660" fmla="*/ 4084899 w 4945203"/>
                <a:gd name="csY660" fmla="*/ 1654001 h 1762026"/>
                <a:gd name="csX661" fmla="*/ 4091089 w 4945203"/>
                <a:gd name="csY661" fmla="*/ 1654778 h 1762026"/>
                <a:gd name="csX662" fmla="*/ 4097278 w 4945203"/>
                <a:gd name="csY662" fmla="*/ 1655555 h 1762026"/>
                <a:gd name="csX663" fmla="*/ 4103467 w 4945203"/>
                <a:gd name="csY663" fmla="*/ 1656332 h 1762026"/>
                <a:gd name="csX664" fmla="*/ 4109656 w 4945203"/>
                <a:gd name="csY664" fmla="*/ 1657109 h 1762026"/>
                <a:gd name="csX665" fmla="*/ 4115846 w 4945203"/>
                <a:gd name="csY665" fmla="*/ 1657887 h 1762026"/>
                <a:gd name="csX666" fmla="*/ 4122035 w 4945203"/>
                <a:gd name="csY666" fmla="*/ 1658664 h 1762026"/>
                <a:gd name="csX667" fmla="*/ 4128224 w 4945203"/>
                <a:gd name="csY667" fmla="*/ 1659441 h 1762026"/>
                <a:gd name="csX668" fmla="*/ 4134413 w 4945203"/>
                <a:gd name="csY668" fmla="*/ 1660219 h 1762026"/>
                <a:gd name="csX669" fmla="*/ 4140602 w 4945203"/>
                <a:gd name="csY669" fmla="*/ 1660996 h 1762026"/>
                <a:gd name="csX670" fmla="*/ 4146792 w 4945203"/>
                <a:gd name="csY670" fmla="*/ 1661773 h 1762026"/>
                <a:gd name="csX671" fmla="*/ 4152981 w 4945203"/>
                <a:gd name="csY671" fmla="*/ 1662550 h 1762026"/>
                <a:gd name="csX672" fmla="*/ 4159170 w 4945203"/>
                <a:gd name="csY672" fmla="*/ 1663327 h 1762026"/>
                <a:gd name="csX673" fmla="*/ 4165359 w 4945203"/>
                <a:gd name="csY673" fmla="*/ 1664104 h 1762026"/>
                <a:gd name="csX674" fmla="*/ 4171548 w 4945203"/>
                <a:gd name="csY674" fmla="*/ 1664882 h 1762026"/>
                <a:gd name="csX675" fmla="*/ 4177738 w 4945203"/>
                <a:gd name="csY675" fmla="*/ 1665659 h 1762026"/>
                <a:gd name="csX676" fmla="*/ 4183927 w 4945203"/>
                <a:gd name="csY676" fmla="*/ 1666436 h 1762026"/>
                <a:gd name="csX677" fmla="*/ 4190116 w 4945203"/>
                <a:gd name="csY677" fmla="*/ 1667213 h 1762026"/>
                <a:gd name="csX678" fmla="*/ 4196306 w 4945203"/>
                <a:gd name="csY678" fmla="*/ 1667990 h 1762026"/>
                <a:gd name="csX679" fmla="*/ 4202495 w 4945203"/>
                <a:gd name="csY679" fmla="*/ 1668767 h 1762026"/>
                <a:gd name="csX680" fmla="*/ 4208684 w 4945203"/>
                <a:gd name="csY680" fmla="*/ 1669545 h 1762026"/>
                <a:gd name="csX681" fmla="*/ 4214874 w 4945203"/>
                <a:gd name="csY681" fmla="*/ 1670322 h 1762026"/>
                <a:gd name="csX682" fmla="*/ 4221063 w 4945203"/>
                <a:gd name="csY682" fmla="*/ 1671099 h 1762026"/>
                <a:gd name="csX683" fmla="*/ 4227252 w 4945203"/>
                <a:gd name="csY683" fmla="*/ 1671876 h 1762026"/>
                <a:gd name="csX684" fmla="*/ 4233441 w 4945203"/>
                <a:gd name="csY684" fmla="*/ 1672653 h 1762026"/>
                <a:gd name="csX685" fmla="*/ 4239630 w 4945203"/>
                <a:gd name="csY685" fmla="*/ 1673430 h 1762026"/>
                <a:gd name="csX686" fmla="*/ 4245820 w 4945203"/>
                <a:gd name="csY686" fmla="*/ 1674207 h 1762026"/>
                <a:gd name="csX687" fmla="*/ 4252009 w 4945203"/>
                <a:gd name="csY687" fmla="*/ 1674985 h 1762026"/>
                <a:gd name="csX688" fmla="*/ 4258199 w 4945203"/>
                <a:gd name="csY688" fmla="*/ 1675762 h 1762026"/>
                <a:gd name="csX689" fmla="*/ 4264387 w 4945203"/>
                <a:gd name="csY689" fmla="*/ 1676539 h 1762026"/>
                <a:gd name="csX690" fmla="*/ 4270577 w 4945203"/>
                <a:gd name="csY690" fmla="*/ 1677316 h 1762026"/>
                <a:gd name="csX691" fmla="*/ 4276766 w 4945203"/>
                <a:gd name="csY691" fmla="*/ 1678093 h 1762026"/>
                <a:gd name="csX692" fmla="*/ 4282955 w 4945203"/>
                <a:gd name="csY692" fmla="*/ 1678870 h 1762026"/>
                <a:gd name="csX693" fmla="*/ 4289145 w 4945203"/>
                <a:gd name="csY693" fmla="*/ 1679648 h 1762026"/>
                <a:gd name="csX694" fmla="*/ 4295334 w 4945203"/>
                <a:gd name="csY694" fmla="*/ 1680424 h 1762026"/>
                <a:gd name="csX695" fmla="*/ 4301523 w 4945203"/>
                <a:gd name="csY695" fmla="*/ 1681202 h 1762026"/>
                <a:gd name="csX696" fmla="*/ 4307712 w 4945203"/>
                <a:gd name="csY696" fmla="*/ 1681979 h 1762026"/>
                <a:gd name="csX697" fmla="*/ 4313901 w 4945203"/>
                <a:gd name="csY697" fmla="*/ 1682756 h 1762026"/>
                <a:gd name="csX698" fmla="*/ 4320091 w 4945203"/>
                <a:gd name="csY698" fmla="*/ 1683533 h 1762026"/>
                <a:gd name="csX699" fmla="*/ 4326279 w 4945203"/>
                <a:gd name="csY699" fmla="*/ 1684310 h 1762026"/>
                <a:gd name="csX700" fmla="*/ 4332469 w 4945203"/>
                <a:gd name="csY700" fmla="*/ 1685087 h 1762026"/>
                <a:gd name="csX701" fmla="*/ 4338658 w 4945203"/>
                <a:gd name="csY701" fmla="*/ 1685865 h 1762026"/>
                <a:gd name="csX702" fmla="*/ 4344848 w 4945203"/>
                <a:gd name="csY702" fmla="*/ 1686642 h 1762026"/>
                <a:gd name="csX703" fmla="*/ 4351036 w 4945203"/>
                <a:gd name="csY703" fmla="*/ 1687419 h 1762026"/>
                <a:gd name="csX704" fmla="*/ 4357226 w 4945203"/>
                <a:gd name="csY704" fmla="*/ 1688196 h 1762026"/>
                <a:gd name="csX705" fmla="*/ 4363415 w 4945203"/>
                <a:gd name="csY705" fmla="*/ 1688973 h 1762026"/>
                <a:gd name="csX706" fmla="*/ 4369605 w 4945203"/>
                <a:gd name="csY706" fmla="*/ 1689750 h 1762026"/>
                <a:gd name="csX707" fmla="*/ 4375793 w 4945203"/>
                <a:gd name="csY707" fmla="*/ 1690528 h 1762026"/>
                <a:gd name="csX708" fmla="*/ 4381983 w 4945203"/>
                <a:gd name="csY708" fmla="*/ 1691305 h 1762026"/>
                <a:gd name="csX709" fmla="*/ 4388172 w 4945203"/>
                <a:gd name="csY709" fmla="*/ 1692082 h 1762026"/>
                <a:gd name="csX710" fmla="*/ 4394362 w 4945203"/>
                <a:gd name="csY710" fmla="*/ 1692859 h 1762026"/>
                <a:gd name="csX711" fmla="*/ 4400550 w 4945203"/>
                <a:gd name="csY711" fmla="*/ 1693636 h 1762026"/>
                <a:gd name="csX712" fmla="*/ 4406740 w 4945203"/>
                <a:gd name="csY712" fmla="*/ 1694413 h 1762026"/>
                <a:gd name="csX713" fmla="*/ 4412929 w 4945203"/>
                <a:gd name="csY713" fmla="*/ 1695190 h 1762026"/>
                <a:gd name="csX714" fmla="*/ 4419119 w 4945203"/>
                <a:gd name="csY714" fmla="*/ 1695968 h 1762026"/>
                <a:gd name="csX715" fmla="*/ 4425307 w 4945203"/>
                <a:gd name="csY715" fmla="*/ 1696745 h 1762026"/>
                <a:gd name="csX716" fmla="*/ 4431497 w 4945203"/>
                <a:gd name="csY716" fmla="*/ 1697522 h 1762026"/>
                <a:gd name="csX717" fmla="*/ 4437686 w 4945203"/>
                <a:gd name="csY717" fmla="*/ 1698299 h 1762026"/>
                <a:gd name="csX718" fmla="*/ 4443876 w 4945203"/>
                <a:gd name="csY718" fmla="*/ 1699076 h 1762026"/>
                <a:gd name="csX719" fmla="*/ 4450064 w 4945203"/>
                <a:gd name="csY719" fmla="*/ 1699853 h 1762026"/>
                <a:gd name="csX720" fmla="*/ 4456254 w 4945203"/>
                <a:gd name="csY720" fmla="*/ 1700631 h 1762026"/>
                <a:gd name="csX721" fmla="*/ 4462443 w 4945203"/>
                <a:gd name="csY721" fmla="*/ 1701408 h 1762026"/>
                <a:gd name="csX722" fmla="*/ 4468633 w 4945203"/>
                <a:gd name="csY722" fmla="*/ 1702185 h 1762026"/>
                <a:gd name="csX723" fmla="*/ 4474822 w 4945203"/>
                <a:gd name="csY723" fmla="*/ 1702963 h 1762026"/>
                <a:gd name="csX724" fmla="*/ 4481011 w 4945203"/>
                <a:gd name="csY724" fmla="*/ 1703740 h 1762026"/>
                <a:gd name="csX725" fmla="*/ 4487200 w 4945203"/>
                <a:gd name="csY725" fmla="*/ 1704517 h 1762026"/>
                <a:gd name="csX726" fmla="*/ 4493390 w 4945203"/>
                <a:gd name="csY726" fmla="*/ 1705294 h 1762026"/>
                <a:gd name="csX727" fmla="*/ 4499579 w 4945203"/>
                <a:gd name="csY727" fmla="*/ 1706071 h 1762026"/>
                <a:gd name="csX728" fmla="*/ 4505768 w 4945203"/>
                <a:gd name="csY728" fmla="*/ 1706848 h 1762026"/>
                <a:gd name="csX729" fmla="*/ 4511957 w 4945203"/>
                <a:gd name="csY729" fmla="*/ 1707626 h 1762026"/>
                <a:gd name="csX730" fmla="*/ 4518146 w 4945203"/>
                <a:gd name="csY730" fmla="*/ 1708403 h 1762026"/>
                <a:gd name="csX731" fmla="*/ 4524336 w 4945203"/>
                <a:gd name="csY731" fmla="*/ 1709180 h 1762026"/>
                <a:gd name="csX732" fmla="*/ 4530524 w 4945203"/>
                <a:gd name="csY732" fmla="*/ 1709957 h 1762026"/>
                <a:gd name="csX733" fmla="*/ 4536714 w 4945203"/>
                <a:gd name="csY733" fmla="*/ 1710734 h 1762026"/>
                <a:gd name="csX734" fmla="*/ 4542903 w 4945203"/>
                <a:gd name="csY734" fmla="*/ 1711511 h 1762026"/>
                <a:gd name="csX735" fmla="*/ 4549093 w 4945203"/>
                <a:gd name="csY735" fmla="*/ 1712289 h 1762026"/>
                <a:gd name="csX736" fmla="*/ 4555281 w 4945203"/>
                <a:gd name="csY736" fmla="*/ 1713066 h 1762026"/>
                <a:gd name="csX737" fmla="*/ 4561471 w 4945203"/>
                <a:gd name="csY737" fmla="*/ 1713843 h 1762026"/>
                <a:gd name="csX738" fmla="*/ 4567660 w 4945203"/>
                <a:gd name="csY738" fmla="*/ 1714620 h 1762026"/>
                <a:gd name="csX739" fmla="*/ 4573850 w 4945203"/>
                <a:gd name="csY739" fmla="*/ 1715397 h 1762026"/>
                <a:gd name="csX740" fmla="*/ 4580038 w 4945203"/>
                <a:gd name="csY740" fmla="*/ 1716174 h 1762026"/>
                <a:gd name="csX741" fmla="*/ 4586228 w 4945203"/>
                <a:gd name="csY741" fmla="*/ 1716952 h 1762026"/>
                <a:gd name="csX742" fmla="*/ 4592417 w 4945203"/>
                <a:gd name="csY742" fmla="*/ 1717729 h 1762026"/>
                <a:gd name="csX743" fmla="*/ 4598607 w 4945203"/>
                <a:gd name="csY743" fmla="*/ 1718506 h 1762026"/>
                <a:gd name="csX744" fmla="*/ 4604795 w 4945203"/>
                <a:gd name="csY744" fmla="*/ 1719283 h 1762026"/>
                <a:gd name="csX745" fmla="*/ 4610985 w 4945203"/>
                <a:gd name="csY745" fmla="*/ 1720060 h 1762026"/>
                <a:gd name="csX746" fmla="*/ 4617174 w 4945203"/>
                <a:gd name="csY746" fmla="*/ 1720837 h 1762026"/>
                <a:gd name="csX747" fmla="*/ 4623364 w 4945203"/>
                <a:gd name="csY747" fmla="*/ 1721614 h 1762026"/>
                <a:gd name="csX748" fmla="*/ 4629552 w 4945203"/>
                <a:gd name="csY748" fmla="*/ 1722392 h 1762026"/>
                <a:gd name="csX749" fmla="*/ 4635742 w 4945203"/>
                <a:gd name="csY749" fmla="*/ 1723169 h 1762026"/>
                <a:gd name="csX750" fmla="*/ 4641931 w 4945203"/>
                <a:gd name="csY750" fmla="*/ 1723946 h 1762026"/>
                <a:gd name="csX751" fmla="*/ 4648121 w 4945203"/>
                <a:gd name="csY751" fmla="*/ 1724723 h 1762026"/>
                <a:gd name="csX752" fmla="*/ 4654309 w 4945203"/>
                <a:gd name="csY752" fmla="*/ 1725500 h 1762026"/>
                <a:gd name="csX753" fmla="*/ 4660499 w 4945203"/>
                <a:gd name="csY753" fmla="*/ 1726277 h 1762026"/>
                <a:gd name="csX754" fmla="*/ 4666688 w 4945203"/>
                <a:gd name="csY754" fmla="*/ 1727054 h 1762026"/>
                <a:gd name="csX755" fmla="*/ 4672878 w 4945203"/>
                <a:gd name="csY755" fmla="*/ 1727831 h 1762026"/>
                <a:gd name="csX756" fmla="*/ 4679066 w 4945203"/>
                <a:gd name="csY756" fmla="*/ 1728609 h 1762026"/>
                <a:gd name="csX757" fmla="*/ 4685256 w 4945203"/>
                <a:gd name="csY757" fmla="*/ 1729386 h 1762026"/>
                <a:gd name="csX758" fmla="*/ 4691445 w 4945203"/>
                <a:gd name="csY758" fmla="*/ 1730163 h 1762026"/>
                <a:gd name="csX759" fmla="*/ 4697634 w 4945203"/>
                <a:gd name="csY759" fmla="*/ 1730940 h 1762026"/>
                <a:gd name="csX760" fmla="*/ 4703824 w 4945203"/>
                <a:gd name="csY760" fmla="*/ 1731717 h 1762026"/>
                <a:gd name="csX761" fmla="*/ 4710013 w 4945203"/>
                <a:gd name="csY761" fmla="*/ 1732494 h 1762026"/>
                <a:gd name="csX762" fmla="*/ 4716202 w 4945203"/>
                <a:gd name="csY762" fmla="*/ 1733272 h 1762026"/>
                <a:gd name="csX763" fmla="*/ 4722391 w 4945203"/>
                <a:gd name="csY763" fmla="*/ 1734049 h 1762026"/>
                <a:gd name="csX764" fmla="*/ 4728581 w 4945203"/>
                <a:gd name="csY764" fmla="*/ 1734826 h 1762026"/>
                <a:gd name="csX765" fmla="*/ 4734769 w 4945203"/>
                <a:gd name="csY765" fmla="*/ 1735603 h 1762026"/>
                <a:gd name="csX766" fmla="*/ 4740959 w 4945203"/>
                <a:gd name="csY766" fmla="*/ 1736380 h 1762026"/>
                <a:gd name="csX767" fmla="*/ 4747148 w 4945203"/>
                <a:gd name="csY767" fmla="*/ 1737157 h 1762026"/>
                <a:gd name="csX768" fmla="*/ 4753338 w 4945203"/>
                <a:gd name="csY768" fmla="*/ 1737935 h 1762026"/>
                <a:gd name="csX769" fmla="*/ 4759526 w 4945203"/>
                <a:gd name="csY769" fmla="*/ 1738712 h 1762026"/>
                <a:gd name="csX770" fmla="*/ 4765716 w 4945203"/>
                <a:gd name="csY770" fmla="*/ 1739489 h 1762026"/>
                <a:gd name="csX771" fmla="*/ 4771905 w 4945203"/>
                <a:gd name="csY771" fmla="*/ 1740266 h 1762026"/>
                <a:gd name="csX772" fmla="*/ 4778095 w 4945203"/>
                <a:gd name="csY772" fmla="*/ 1741043 h 1762026"/>
                <a:gd name="csX773" fmla="*/ 4784283 w 4945203"/>
                <a:gd name="csY773" fmla="*/ 1741820 h 1762026"/>
                <a:gd name="csX774" fmla="*/ 4790473 w 4945203"/>
                <a:gd name="csY774" fmla="*/ 1742597 h 1762026"/>
                <a:gd name="csX775" fmla="*/ 4796662 w 4945203"/>
                <a:gd name="csY775" fmla="*/ 1743375 h 1762026"/>
                <a:gd name="csX776" fmla="*/ 4802852 w 4945203"/>
                <a:gd name="csY776" fmla="*/ 1744152 h 1762026"/>
                <a:gd name="csX777" fmla="*/ 4809040 w 4945203"/>
                <a:gd name="csY777" fmla="*/ 1744929 h 1762026"/>
                <a:gd name="csX778" fmla="*/ 4815230 w 4945203"/>
                <a:gd name="csY778" fmla="*/ 1745706 h 1762026"/>
                <a:gd name="csX779" fmla="*/ 4821419 w 4945203"/>
                <a:gd name="csY779" fmla="*/ 1746483 h 1762026"/>
                <a:gd name="csX780" fmla="*/ 4827609 w 4945203"/>
                <a:gd name="csY780" fmla="*/ 1747261 h 1762026"/>
                <a:gd name="csX781" fmla="*/ 4833797 w 4945203"/>
                <a:gd name="csY781" fmla="*/ 1748038 h 1762026"/>
                <a:gd name="csX782" fmla="*/ 4839987 w 4945203"/>
                <a:gd name="csY782" fmla="*/ 1748815 h 1762026"/>
                <a:gd name="csX783" fmla="*/ 4846176 w 4945203"/>
                <a:gd name="csY783" fmla="*/ 1749592 h 1762026"/>
                <a:gd name="csX784" fmla="*/ 4852366 w 4945203"/>
                <a:gd name="csY784" fmla="*/ 1750369 h 1762026"/>
                <a:gd name="csX785" fmla="*/ 4858554 w 4945203"/>
                <a:gd name="csY785" fmla="*/ 1751147 h 1762026"/>
                <a:gd name="csX786" fmla="*/ 4864744 w 4945203"/>
                <a:gd name="csY786" fmla="*/ 1751923 h 1762026"/>
                <a:gd name="csX787" fmla="*/ 4870933 w 4945203"/>
                <a:gd name="csY787" fmla="*/ 1752701 h 1762026"/>
                <a:gd name="csX788" fmla="*/ 4877122 w 4945203"/>
                <a:gd name="csY788" fmla="*/ 1753478 h 1762026"/>
                <a:gd name="csX789" fmla="*/ 4883311 w 4945203"/>
                <a:gd name="csY789" fmla="*/ 1754255 h 1762026"/>
                <a:gd name="csX790" fmla="*/ 4889501 w 4945203"/>
                <a:gd name="csY790" fmla="*/ 1755033 h 1762026"/>
                <a:gd name="csX791" fmla="*/ 4895690 w 4945203"/>
                <a:gd name="csY791" fmla="*/ 1755810 h 1762026"/>
                <a:gd name="csX792" fmla="*/ 4901879 w 4945203"/>
                <a:gd name="csY792" fmla="*/ 1756587 h 1762026"/>
                <a:gd name="csX793" fmla="*/ 4908068 w 4945203"/>
                <a:gd name="csY793" fmla="*/ 1757364 h 1762026"/>
                <a:gd name="csX794" fmla="*/ 4914258 w 4945203"/>
                <a:gd name="csY794" fmla="*/ 1758141 h 1762026"/>
                <a:gd name="csX795" fmla="*/ 4920447 w 4945203"/>
                <a:gd name="csY795" fmla="*/ 1758918 h 1762026"/>
                <a:gd name="csX796" fmla="*/ 4926636 w 4945203"/>
                <a:gd name="csY796" fmla="*/ 1759696 h 1762026"/>
                <a:gd name="csX797" fmla="*/ 4932825 w 4945203"/>
                <a:gd name="csY797" fmla="*/ 1760473 h 1762026"/>
                <a:gd name="csX798" fmla="*/ 4939014 w 4945203"/>
                <a:gd name="csY798" fmla="*/ 1761250 h 1762026"/>
                <a:gd name="csX799" fmla="*/ 4945204 w 4945203"/>
                <a:gd name="csY799" fmla="*/ 1762027 h 17620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</a:cxnLst>
              <a:rect l="l" t="t" r="r" b="b"/>
              <a:pathLst>
                <a:path w="4945203" h="1762026">
                  <a:moveTo>
                    <a:pt x="0" y="0"/>
                  </a:moveTo>
                  <a:lnTo>
                    <a:pt x="6189" y="3867"/>
                  </a:lnTo>
                  <a:lnTo>
                    <a:pt x="12379" y="7734"/>
                  </a:lnTo>
                  <a:lnTo>
                    <a:pt x="18568" y="11601"/>
                  </a:lnTo>
                  <a:lnTo>
                    <a:pt x="24757" y="15468"/>
                  </a:lnTo>
                  <a:lnTo>
                    <a:pt x="30946" y="19336"/>
                  </a:lnTo>
                  <a:lnTo>
                    <a:pt x="37135" y="23202"/>
                  </a:lnTo>
                  <a:lnTo>
                    <a:pt x="43325" y="27069"/>
                  </a:lnTo>
                  <a:lnTo>
                    <a:pt x="49514" y="30936"/>
                  </a:lnTo>
                  <a:lnTo>
                    <a:pt x="55703" y="34803"/>
                  </a:lnTo>
                  <a:lnTo>
                    <a:pt x="61892" y="38671"/>
                  </a:lnTo>
                  <a:lnTo>
                    <a:pt x="68082" y="42537"/>
                  </a:lnTo>
                  <a:lnTo>
                    <a:pt x="74271" y="46405"/>
                  </a:lnTo>
                  <a:lnTo>
                    <a:pt x="80460" y="50272"/>
                  </a:lnTo>
                  <a:lnTo>
                    <a:pt x="86650" y="54139"/>
                  </a:lnTo>
                  <a:lnTo>
                    <a:pt x="92839" y="58006"/>
                  </a:lnTo>
                  <a:lnTo>
                    <a:pt x="99028" y="61873"/>
                  </a:lnTo>
                  <a:lnTo>
                    <a:pt x="105217" y="65740"/>
                  </a:lnTo>
                  <a:lnTo>
                    <a:pt x="111406" y="69607"/>
                  </a:lnTo>
                  <a:lnTo>
                    <a:pt x="117596" y="73474"/>
                  </a:lnTo>
                  <a:lnTo>
                    <a:pt x="123785" y="77341"/>
                  </a:lnTo>
                  <a:lnTo>
                    <a:pt x="129974" y="81208"/>
                  </a:lnTo>
                  <a:lnTo>
                    <a:pt x="136163" y="85075"/>
                  </a:lnTo>
                  <a:lnTo>
                    <a:pt x="142353" y="88942"/>
                  </a:lnTo>
                  <a:lnTo>
                    <a:pt x="148542" y="92809"/>
                  </a:lnTo>
                  <a:lnTo>
                    <a:pt x="154731" y="96676"/>
                  </a:lnTo>
                  <a:lnTo>
                    <a:pt x="160920" y="100544"/>
                  </a:lnTo>
                  <a:lnTo>
                    <a:pt x="167109" y="104410"/>
                  </a:lnTo>
                  <a:lnTo>
                    <a:pt x="173299" y="108278"/>
                  </a:lnTo>
                  <a:lnTo>
                    <a:pt x="179488" y="112144"/>
                  </a:lnTo>
                  <a:lnTo>
                    <a:pt x="185677" y="116012"/>
                  </a:lnTo>
                  <a:lnTo>
                    <a:pt x="191867" y="119879"/>
                  </a:lnTo>
                  <a:lnTo>
                    <a:pt x="198056" y="123746"/>
                  </a:lnTo>
                  <a:lnTo>
                    <a:pt x="204245" y="127613"/>
                  </a:lnTo>
                  <a:lnTo>
                    <a:pt x="210434" y="131479"/>
                  </a:lnTo>
                  <a:lnTo>
                    <a:pt x="216623" y="135347"/>
                  </a:lnTo>
                  <a:lnTo>
                    <a:pt x="222813" y="139214"/>
                  </a:lnTo>
                  <a:lnTo>
                    <a:pt x="229002" y="143081"/>
                  </a:lnTo>
                  <a:lnTo>
                    <a:pt x="235191" y="146948"/>
                  </a:lnTo>
                  <a:lnTo>
                    <a:pt x="241380" y="150815"/>
                  </a:lnTo>
                  <a:lnTo>
                    <a:pt x="247570" y="154682"/>
                  </a:lnTo>
                  <a:lnTo>
                    <a:pt x="253759" y="158549"/>
                  </a:lnTo>
                  <a:lnTo>
                    <a:pt x="259948" y="162417"/>
                  </a:lnTo>
                  <a:lnTo>
                    <a:pt x="266138" y="166283"/>
                  </a:lnTo>
                  <a:lnTo>
                    <a:pt x="272327" y="170151"/>
                  </a:lnTo>
                  <a:lnTo>
                    <a:pt x="278516" y="174017"/>
                  </a:lnTo>
                  <a:lnTo>
                    <a:pt x="284705" y="177885"/>
                  </a:lnTo>
                  <a:lnTo>
                    <a:pt x="290894" y="181752"/>
                  </a:lnTo>
                  <a:lnTo>
                    <a:pt x="297083" y="185618"/>
                  </a:lnTo>
                  <a:lnTo>
                    <a:pt x="303273" y="189486"/>
                  </a:lnTo>
                  <a:lnTo>
                    <a:pt x="309462" y="193353"/>
                  </a:lnTo>
                  <a:lnTo>
                    <a:pt x="315651" y="197220"/>
                  </a:lnTo>
                  <a:lnTo>
                    <a:pt x="321841" y="200764"/>
                  </a:lnTo>
                  <a:lnTo>
                    <a:pt x="328030" y="204308"/>
                  </a:lnTo>
                  <a:lnTo>
                    <a:pt x="334219" y="207850"/>
                  </a:lnTo>
                  <a:lnTo>
                    <a:pt x="340408" y="211394"/>
                  </a:lnTo>
                  <a:lnTo>
                    <a:pt x="346597" y="214937"/>
                  </a:lnTo>
                  <a:lnTo>
                    <a:pt x="352787" y="218480"/>
                  </a:lnTo>
                  <a:lnTo>
                    <a:pt x="358976" y="222023"/>
                  </a:lnTo>
                  <a:lnTo>
                    <a:pt x="365165" y="225567"/>
                  </a:lnTo>
                  <a:lnTo>
                    <a:pt x="371354" y="229110"/>
                  </a:lnTo>
                  <a:lnTo>
                    <a:pt x="377544" y="232653"/>
                  </a:lnTo>
                  <a:lnTo>
                    <a:pt x="383733" y="236196"/>
                  </a:lnTo>
                  <a:lnTo>
                    <a:pt x="389922" y="239740"/>
                  </a:lnTo>
                  <a:lnTo>
                    <a:pt x="396112" y="243283"/>
                  </a:lnTo>
                  <a:lnTo>
                    <a:pt x="402300" y="246826"/>
                  </a:lnTo>
                  <a:lnTo>
                    <a:pt x="408490" y="250369"/>
                  </a:lnTo>
                  <a:lnTo>
                    <a:pt x="414679" y="253912"/>
                  </a:lnTo>
                  <a:lnTo>
                    <a:pt x="420868" y="257455"/>
                  </a:lnTo>
                  <a:lnTo>
                    <a:pt x="427058" y="260999"/>
                  </a:lnTo>
                  <a:lnTo>
                    <a:pt x="433247" y="264542"/>
                  </a:lnTo>
                  <a:lnTo>
                    <a:pt x="439436" y="268085"/>
                  </a:lnTo>
                  <a:lnTo>
                    <a:pt x="445625" y="271629"/>
                  </a:lnTo>
                  <a:lnTo>
                    <a:pt x="451815" y="275172"/>
                  </a:lnTo>
                  <a:lnTo>
                    <a:pt x="458003" y="278715"/>
                  </a:lnTo>
                  <a:lnTo>
                    <a:pt x="464193" y="282258"/>
                  </a:lnTo>
                  <a:lnTo>
                    <a:pt x="470382" y="285801"/>
                  </a:lnTo>
                  <a:lnTo>
                    <a:pt x="476571" y="289344"/>
                  </a:lnTo>
                  <a:lnTo>
                    <a:pt x="482761" y="292888"/>
                  </a:lnTo>
                  <a:lnTo>
                    <a:pt x="488950" y="296431"/>
                  </a:lnTo>
                  <a:lnTo>
                    <a:pt x="495139" y="299974"/>
                  </a:lnTo>
                  <a:lnTo>
                    <a:pt x="501329" y="303517"/>
                  </a:lnTo>
                  <a:lnTo>
                    <a:pt x="507518" y="307061"/>
                  </a:lnTo>
                  <a:lnTo>
                    <a:pt x="513707" y="310604"/>
                  </a:lnTo>
                  <a:lnTo>
                    <a:pt x="519896" y="314147"/>
                  </a:lnTo>
                  <a:lnTo>
                    <a:pt x="526085" y="317690"/>
                  </a:lnTo>
                  <a:lnTo>
                    <a:pt x="532275" y="321233"/>
                  </a:lnTo>
                  <a:lnTo>
                    <a:pt x="538464" y="324777"/>
                  </a:lnTo>
                  <a:lnTo>
                    <a:pt x="544653" y="328320"/>
                  </a:lnTo>
                  <a:lnTo>
                    <a:pt x="550842" y="331863"/>
                  </a:lnTo>
                  <a:lnTo>
                    <a:pt x="557032" y="335406"/>
                  </a:lnTo>
                  <a:lnTo>
                    <a:pt x="563221" y="338950"/>
                  </a:lnTo>
                  <a:lnTo>
                    <a:pt x="569410" y="342493"/>
                  </a:lnTo>
                  <a:lnTo>
                    <a:pt x="575600" y="346036"/>
                  </a:lnTo>
                  <a:lnTo>
                    <a:pt x="581789" y="349579"/>
                  </a:lnTo>
                  <a:lnTo>
                    <a:pt x="587978" y="353122"/>
                  </a:lnTo>
                  <a:lnTo>
                    <a:pt x="594167" y="356665"/>
                  </a:lnTo>
                  <a:lnTo>
                    <a:pt x="600356" y="360209"/>
                  </a:lnTo>
                  <a:lnTo>
                    <a:pt x="606546" y="363752"/>
                  </a:lnTo>
                  <a:lnTo>
                    <a:pt x="612735" y="367296"/>
                  </a:lnTo>
                  <a:lnTo>
                    <a:pt x="618924" y="370838"/>
                  </a:lnTo>
                  <a:lnTo>
                    <a:pt x="625114" y="374382"/>
                  </a:lnTo>
                  <a:lnTo>
                    <a:pt x="631303" y="377925"/>
                  </a:lnTo>
                  <a:lnTo>
                    <a:pt x="637492" y="381468"/>
                  </a:lnTo>
                  <a:lnTo>
                    <a:pt x="643681" y="385011"/>
                  </a:lnTo>
                  <a:lnTo>
                    <a:pt x="649870" y="388555"/>
                  </a:lnTo>
                  <a:lnTo>
                    <a:pt x="656059" y="392098"/>
                  </a:lnTo>
                  <a:lnTo>
                    <a:pt x="662249" y="395641"/>
                  </a:lnTo>
                  <a:lnTo>
                    <a:pt x="668438" y="399184"/>
                  </a:lnTo>
                  <a:lnTo>
                    <a:pt x="674627" y="402727"/>
                  </a:lnTo>
                  <a:lnTo>
                    <a:pt x="680817" y="406271"/>
                  </a:lnTo>
                  <a:lnTo>
                    <a:pt x="687006" y="409814"/>
                  </a:lnTo>
                  <a:lnTo>
                    <a:pt x="693195" y="413357"/>
                  </a:lnTo>
                  <a:lnTo>
                    <a:pt x="699384" y="416900"/>
                  </a:lnTo>
                  <a:lnTo>
                    <a:pt x="705574" y="420444"/>
                  </a:lnTo>
                  <a:lnTo>
                    <a:pt x="711762" y="423986"/>
                  </a:lnTo>
                  <a:lnTo>
                    <a:pt x="717952" y="427530"/>
                  </a:lnTo>
                  <a:lnTo>
                    <a:pt x="724141" y="431073"/>
                  </a:lnTo>
                  <a:lnTo>
                    <a:pt x="730330" y="434616"/>
                  </a:lnTo>
                  <a:lnTo>
                    <a:pt x="736520" y="438159"/>
                  </a:lnTo>
                  <a:lnTo>
                    <a:pt x="742709" y="441703"/>
                  </a:lnTo>
                  <a:lnTo>
                    <a:pt x="748898" y="445246"/>
                  </a:lnTo>
                  <a:lnTo>
                    <a:pt x="755088" y="448789"/>
                  </a:lnTo>
                  <a:lnTo>
                    <a:pt x="761277" y="452332"/>
                  </a:lnTo>
                  <a:lnTo>
                    <a:pt x="767466" y="455875"/>
                  </a:lnTo>
                  <a:lnTo>
                    <a:pt x="773655" y="459419"/>
                  </a:lnTo>
                  <a:lnTo>
                    <a:pt x="779844" y="462962"/>
                  </a:lnTo>
                  <a:lnTo>
                    <a:pt x="786034" y="466505"/>
                  </a:lnTo>
                  <a:lnTo>
                    <a:pt x="792223" y="470048"/>
                  </a:lnTo>
                  <a:lnTo>
                    <a:pt x="798412" y="473474"/>
                  </a:lnTo>
                  <a:lnTo>
                    <a:pt x="804601" y="476749"/>
                  </a:lnTo>
                  <a:lnTo>
                    <a:pt x="810791" y="480025"/>
                  </a:lnTo>
                  <a:lnTo>
                    <a:pt x="816980" y="483300"/>
                  </a:lnTo>
                  <a:lnTo>
                    <a:pt x="823169" y="486575"/>
                  </a:lnTo>
                  <a:lnTo>
                    <a:pt x="829359" y="489851"/>
                  </a:lnTo>
                  <a:lnTo>
                    <a:pt x="835548" y="493126"/>
                  </a:lnTo>
                  <a:lnTo>
                    <a:pt x="841737" y="496401"/>
                  </a:lnTo>
                  <a:lnTo>
                    <a:pt x="847926" y="499676"/>
                  </a:lnTo>
                  <a:lnTo>
                    <a:pt x="854115" y="502951"/>
                  </a:lnTo>
                  <a:lnTo>
                    <a:pt x="860305" y="506227"/>
                  </a:lnTo>
                  <a:lnTo>
                    <a:pt x="866494" y="509502"/>
                  </a:lnTo>
                  <a:lnTo>
                    <a:pt x="872683" y="512777"/>
                  </a:lnTo>
                  <a:lnTo>
                    <a:pt x="878872" y="516053"/>
                  </a:lnTo>
                  <a:lnTo>
                    <a:pt x="885062" y="519328"/>
                  </a:lnTo>
                  <a:lnTo>
                    <a:pt x="891251" y="522603"/>
                  </a:lnTo>
                  <a:lnTo>
                    <a:pt x="897440" y="525878"/>
                  </a:lnTo>
                  <a:lnTo>
                    <a:pt x="903629" y="529154"/>
                  </a:lnTo>
                  <a:lnTo>
                    <a:pt x="909818" y="532429"/>
                  </a:lnTo>
                  <a:lnTo>
                    <a:pt x="916008" y="535704"/>
                  </a:lnTo>
                  <a:lnTo>
                    <a:pt x="922197" y="538980"/>
                  </a:lnTo>
                  <a:lnTo>
                    <a:pt x="928386" y="542255"/>
                  </a:lnTo>
                  <a:lnTo>
                    <a:pt x="934575" y="545530"/>
                  </a:lnTo>
                  <a:lnTo>
                    <a:pt x="940765" y="548805"/>
                  </a:lnTo>
                  <a:lnTo>
                    <a:pt x="946954" y="552080"/>
                  </a:lnTo>
                  <a:lnTo>
                    <a:pt x="953143" y="555356"/>
                  </a:lnTo>
                  <a:lnTo>
                    <a:pt x="959333" y="558631"/>
                  </a:lnTo>
                  <a:lnTo>
                    <a:pt x="965521" y="561906"/>
                  </a:lnTo>
                  <a:lnTo>
                    <a:pt x="971711" y="565182"/>
                  </a:lnTo>
                  <a:lnTo>
                    <a:pt x="977900" y="568456"/>
                  </a:lnTo>
                  <a:lnTo>
                    <a:pt x="984089" y="571732"/>
                  </a:lnTo>
                  <a:lnTo>
                    <a:pt x="990279" y="575007"/>
                  </a:lnTo>
                  <a:lnTo>
                    <a:pt x="996468" y="578282"/>
                  </a:lnTo>
                  <a:lnTo>
                    <a:pt x="1002657" y="581558"/>
                  </a:lnTo>
                  <a:lnTo>
                    <a:pt x="1008847" y="584833"/>
                  </a:lnTo>
                  <a:lnTo>
                    <a:pt x="1015036" y="588109"/>
                  </a:lnTo>
                  <a:lnTo>
                    <a:pt x="1021225" y="591383"/>
                  </a:lnTo>
                  <a:lnTo>
                    <a:pt x="1027414" y="594659"/>
                  </a:lnTo>
                  <a:lnTo>
                    <a:pt x="1033603" y="597934"/>
                  </a:lnTo>
                  <a:lnTo>
                    <a:pt x="1039792" y="601209"/>
                  </a:lnTo>
                  <a:lnTo>
                    <a:pt x="1045982" y="604485"/>
                  </a:lnTo>
                  <a:lnTo>
                    <a:pt x="1052171" y="607760"/>
                  </a:lnTo>
                  <a:lnTo>
                    <a:pt x="1058360" y="611035"/>
                  </a:lnTo>
                  <a:lnTo>
                    <a:pt x="1064550" y="614310"/>
                  </a:lnTo>
                  <a:lnTo>
                    <a:pt x="1070739" y="617585"/>
                  </a:lnTo>
                  <a:lnTo>
                    <a:pt x="1076928" y="620861"/>
                  </a:lnTo>
                  <a:lnTo>
                    <a:pt x="1083117" y="624136"/>
                  </a:lnTo>
                  <a:lnTo>
                    <a:pt x="1089307" y="627411"/>
                  </a:lnTo>
                  <a:lnTo>
                    <a:pt x="1095496" y="630687"/>
                  </a:lnTo>
                  <a:lnTo>
                    <a:pt x="1101685" y="633962"/>
                  </a:lnTo>
                  <a:lnTo>
                    <a:pt x="1107874" y="637237"/>
                  </a:lnTo>
                  <a:lnTo>
                    <a:pt x="1114064" y="640512"/>
                  </a:lnTo>
                  <a:lnTo>
                    <a:pt x="1120253" y="643788"/>
                  </a:lnTo>
                  <a:lnTo>
                    <a:pt x="1126442" y="647063"/>
                  </a:lnTo>
                  <a:lnTo>
                    <a:pt x="1132631" y="650275"/>
                  </a:lnTo>
                  <a:lnTo>
                    <a:pt x="1138820" y="653400"/>
                  </a:lnTo>
                  <a:lnTo>
                    <a:pt x="1145009" y="656525"/>
                  </a:lnTo>
                  <a:lnTo>
                    <a:pt x="1151199" y="659650"/>
                  </a:lnTo>
                  <a:lnTo>
                    <a:pt x="1157388" y="662775"/>
                  </a:lnTo>
                  <a:lnTo>
                    <a:pt x="1163577" y="665900"/>
                  </a:lnTo>
                  <a:lnTo>
                    <a:pt x="1169767" y="669025"/>
                  </a:lnTo>
                  <a:lnTo>
                    <a:pt x="1175956" y="672150"/>
                  </a:lnTo>
                  <a:lnTo>
                    <a:pt x="1182145" y="675275"/>
                  </a:lnTo>
                  <a:lnTo>
                    <a:pt x="1188334" y="678400"/>
                  </a:lnTo>
                  <a:lnTo>
                    <a:pt x="1194524" y="681525"/>
                  </a:lnTo>
                  <a:lnTo>
                    <a:pt x="1200713" y="684650"/>
                  </a:lnTo>
                  <a:lnTo>
                    <a:pt x="1206902" y="687775"/>
                  </a:lnTo>
                  <a:lnTo>
                    <a:pt x="1213092" y="690900"/>
                  </a:lnTo>
                  <a:lnTo>
                    <a:pt x="1219281" y="694025"/>
                  </a:lnTo>
                  <a:lnTo>
                    <a:pt x="1225470" y="697150"/>
                  </a:lnTo>
                  <a:lnTo>
                    <a:pt x="1231659" y="700275"/>
                  </a:lnTo>
                  <a:lnTo>
                    <a:pt x="1237848" y="703400"/>
                  </a:lnTo>
                  <a:lnTo>
                    <a:pt x="1244038" y="706525"/>
                  </a:lnTo>
                  <a:lnTo>
                    <a:pt x="1250227" y="709650"/>
                  </a:lnTo>
                  <a:lnTo>
                    <a:pt x="1256416" y="712775"/>
                  </a:lnTo>
                  <a:lnTo>
                    <a:pt x="1262605" y="715900"/>
                  </a:lnTo>
                  <a:lnTo>
                    <a:pt x="1268794" y="719025"/>
                  </a:lnTo>
                  <a:lnTo>
                    <a:pt x="1274984" y="722150"/>
                  </a:lnTo>
                  <a:lnTo>
                    <a:pt x="1281173" y="725275"/>
                  </a:lnTo>
                  <a:lnTo>
                    <a:pt x="1287362" y="728400"/>
                  </a:lnTo>
                  <a:lnTo>
                    <a:pt x="1293551" y="731525"/>
                  </a:lnTo>
                  <a:lnTo>
                    <a:pt x="1299741" y="734650"/>
                  </a:lnTo>
                  <a:lnTo>
                    <a:pt x="1305930" y="737775"/>
                  </a:lnTo>
                  <a:lnTo>
                    <a:pt x="1312119" y="740900"/>
                  </a:lnTo>
                  <a:lnTo>
                    <a:pt x="1318309" y="744025"/>
                  </a:lnTo>
                  <a:lnTo>
                    <a:pt x="1324497" y="747150"/>
                  </a:lnTo>
                  <a:lnTo>
                    <a:pt x="1330687" y="750275"/>
                  </a:lnTo>
                  <a:lnTo>
                    <a:pt x="1336876" y="753400"/>
                  </a:lnTo>
                  <a:lnTo>
                    <a:pt x="1343065" y="756525"/>
                  </a:lnTo>
                  <a:lnTo>
                    <a:pt x="1349255" y="759650"/>
                  </a:lnTo>
                  <a:lnTo>
                    <a:pt x="1355444" y="762775"/>
                  </a:lnTo>
                  <a:lnTo>
                    <a:pt x="1361633" y="765900"/>
                  </a:lnTo>
                  <a:lnTo>
                    <a:pt x="1367822" y="769025"/>
                  </a:lnTo>
                  <a:lnTo>
                    <a:pt x="1374012" y="772150"/>
                  </a:lnTo>
                  <a:lnTo>
                    <a:pt x="1380201" y="775275"/>
                  </a:lnTo>
                  <a:lnTo>
                    <a:pt x="1386390" y="778400"/>
                  </a:lnTo>
                  <a:lnTo>
                    <a:pt x="1392580" y="781525"/>
                  </a:lnTo>
                  <a:lnTo>
                    <a:pt x="1398769" y="784650"/>
                  </a:lnTo>
                  <a:lnTo>
                    <a:pt x="1404958" y="787775"/>
                  </a:lnTo>
                  <a:lnTo>
                    <a:pt x="1411147" y="790900"/>
                  </a:lnTo>
                  <a:lnTo>
                    <a:pt x="1417336" y="794025"/>
                  </a:lnTo>
                  <a:lnTo>
                    <a:pt x="1423526" y="797150"/>
                  </a:lnTo>
                  <a:lnTo>
                    <a:pt x="1429715" y="800275"/>
                  </a:lnTo>
                  <a:lnTo>
                    <a:pt x="1435904" y="803400"/>
                  </a:lnTo>
                  <a:lnTo>
                    <a:pt x="1442093" y="806525"/>
                  </a:lnTo>
                  <a:lnTo>
                    <a:pt x="1448283" y="809650"/>
                  </a:lnTo>
                  <a:lnTo>
                    <a:pt x="1454472" y="812775"/>
                  </a:lnTo>
                  <a:lnTo>
                    <a:pt x="1460661" y="815900"/>
                  </a:lnTo>
                  <a:lnTo>
                    <a:pt x="1466850" y="819025"/>
                  </a:lnTo>
                  <a:lnTo>
                    <a:pt x="1473039" y="822150"/>
                  </a:lnTo>
                  <a:lnTo>
                    <a:pt x="1479229" y="825275"/>
                  </a:lnTo>
                  <a:lnTo>
                    <a:pt x="1485418" y="828400"/>
                  </a:lnTo>
                  <a:lnTo>
                    <a:pt x="1491607" y="831525"/>
                  </a:lnTo>
                  <a:lnTo>
                    <a:pt x="1497797" y="834650"/>
                  </a:lnTo>
                  <a:lnTo>
                    <a:pt x="1503986" y="837775"/>
                  </a:lnTo>
                  <a:lnTo>
                    <a:pt x="1510175" y="840900"/>
                  </a:lnTo>
                  <a:lnTo>
                    <a:pt x="1516364" y="844025"/>
                  </a:lnTo>
                  <a:lnTo>
                    <a:pt x="1522553" y="847150"/>
                  </a:lnTo>
                  <a:lnTo>
                    <a:pt x="1528742" y="850275"/>
                  </a:lnTo>
                  <a:lnTo>
                    <a:pt x="1534932" y="853400"/>
                  </a:lnTo>
                  <a:lnTo>
                    <a:pt x="1541121" y="856525"/>
                  </a:lnTo>
                  <a:lnTo>
                    <a:pt x="1547310" y="859650"/>
                  </a:lnTo>
                  <a:lnTo>
                    <a:pt x="1553500" y="862775"/>
                  </a:lnTo>
                  <a:lnTo>
                    <a:pt x="1559689" y="865900"/>
                  </a:lnTo>
                  <a:lnTo>
                    <a:pt x="1565878" y="869025"/>
                  </a:lnTo>
                  <a:lnTo>
                    <a:pt x="1572067" y="872150"/>
                  </a:lnTo>
                  <a:lnTo>
                    <a:pt x="1578256" y="875275"/>
                  </a:lnTo>
                  <a:lnTo>
                    <a:pt x="1584446" y="878400"/>
                  </a:lnTo>
                  <a:lnTo>
                    <a:pt x="1590635" y="881525"/>
                  </a:lnTo>
                  <a:lnTo>
                    <a:pt x="1596824" y="884650"/>
                  </a:lnTo>
                  <a:lnTo>
                    <a:pt x="1603014" y="887775"/>
                  </a:lnTo>
                  <a:lnTo>
                    <a:pt x="1609203" y="890900"/>
                  </a:lnTo>
                  <a:lnTo>
                    <a:pt x="1615392" y="894025"/>
                  </a:lnTo>
                  <a:lnTo>
                    <a:pt x="1621581" y="897150"/>
                  </a:lnTo>
                  <a:lnTo>
                    <a:pt x="1627771" y="900275"/>
                  </a:lnTo>
                  <a:lnTo>
                    <a:pt x="1633960" y="903400"/>
                  </a:lnTo>
                  <a:lnTo>
                    <a:pt x="1640149" y="906525"/>
                  </a:lnTo>
                  <a:lnTo>
                    <a:pt x="1646338" y="909650"/>
                  </a:lnTo>
                  <a:lnTo>
                    <a:pt x="1652527" y="912775"/>
                  </a:lnTo>
                  <a:lnTo>
                    <a:pt x="1658717" y="915900"/>
                  </a:lnTo>
                  <a:lnTo>
                    <a:pt x="1664906" y="919025"/>
                  </a:lnTo>
                  <a:lnTo>
                    <a:pt x="1671095" y="922150"/>
                  </a:lnTo>
                  <a:lnTo>
                    <a:pt x="1677284" y="925176"/>
                  </a:lnTo>
                  <a:lnTo>
                    <a:pt x="1683474" y="928082"/>
                  </a:lnTo>
                  <a:lnTo>
                    <a:pt x="1689663" y="930988"/>
                  </a:lnTo>
                  <a:lnTo>
                    <a:pt x="1695852" y="933894"/>
                  </a:lnTo>
                  <a:lnTo>
                    <a:pt x="1702042" y="936799"/>
                  </a:lnTo>
                  <a:lnTo>
                    <a:pt x="1708231" y="939705"/>
                  </a:lnTo>
                  <a:lnTo>
                    <a:pt x="1714420" y="942611"/>
                  </a:lnTo>
                  <a:lnTo>
                    <a:pt x="1720609" y="945516"/>
                  </a:lnTo>
                  <a:lnTo>
                    <a:pt x="1726798" y="948422"/>
                  </a:lnTo>
                  <a:lnTo>
                    <a:pt x="1732988" y="951328"/>
                  </a:lnTo>
                  <a:lnTo>
                    <a:pt x="1739177" y="954234"/>
                  </a:lnTo>
                  <a:lnTo>
                    <a:pt x="1745366" y="957139"/>
                  </a:lnTo>
                  <a:lnTo>
                    <a:pt x="1751555" y="960045"/>
                  </a:lnTo>
                  <a:lnTo>
                    <a:pt x="1757745" y="962950"/>
                  </a:lnTo>
                  <a:lnTo>
                    <a:pt x="1763934" y="965856"/>
                  </a:lnTo>
                  <a:lnTo>
                    <a:pt x="1770123" y="968762"/>
                  </a:lnTo>
                  <a:lnTo>
                    <a:pt x="1776312" y="971668"/>
                  </a:lnTo>
                  <a:lnTo>
                    <a:pt x="1782502" y="974573"/>
                  </a:lnTo>
                  <a:lnTo>
                    <a:pt x="1788691" y="977479"/>
                  </a:lnTo>
                  <a:lnTo>
                    <a:pt x="1794880" y="980385"/>
                  </a:lnTo>
                  <a:lnTo>
                    <a:pt x="1801069" y="983290"/>
                  </a:lnTo>
                  <a:lnTo>
                    <a:pt x="1807259" y="986196"/>
                  </a:lnTo>
                  <a:lnTo>
                    <a:pt x="1813448" y="989102"/>
                  </a:lnTo>
                  <a:lnTo>
                    <a:pt x="1819637" y="992008"/>
                  </a:lnTo>
                  <a:lnTo>
                    <a:pt x="1825827" y="994914"/>
                  </a:lnTo>
                  <a:lnTo>
                    <a:pt x="1832015" y="997819"/>
                  </a:lnTo>
                  <a:lnTo>
                    <a:pt x="1838204" y="1000725"/>
                  </a:lnTo>
                  <a:lnTo>
                    <a:pt x="1844394" y="1003631"/>
                  </a:lnTo>
                  <a:lnTo>
                    <a:pt x="1850583" y="1006536"/>
                  </a:lnTo>
                  <a:lnTo>
                    <a:pt x="1856772" y="1009442"/>
                  </a:lnTo>
                  <a:lnTo>
                    <a:pt x="1862962" y="1012348"/>
                  </a:lnTo>
                  <a:lnTo>
                    <a:pt x="1869151" y="1015253"/>
                  </a:lnTo>
                  <a:lnTo>
                    <a:pt x="1875340" y="1018159"/>
                  </a:lnTo>
                  <a:lnTo>
                    <a:pt x="1881529" y="1021065"/>
                  </a:lnTo>
                  <a:lnTo>
                    <a:pt x="1887719" y="1023970"/>
                  </a:lnTo>
                  <a:lnTo>
                    <a:pt x="1893908" y="1026876"/>
                  </a:lnTo>
                  <a:lnTo>
                    <a:pt x="1900097" y="1029782"/>
                  </a:lnTo>
                  <a:lnTo>
                    <a:pt x="1906286" y="1032688"/>
                  </a:lnTo>
                  <a:lnTo>
                    <a:pt x="1912476" y="1035593"/>
                  </a:lnTo>
                  <a:lnTo>
                    <a:pt x="1918665" y="1038499"/>
                  </a:lnTo>
                  <a:lnTo>
                    <a:pt x="1924854" y="1041405"/>
                  </a:lnTo>
                  <a:lnTo>
                    <a:pt x="1931043" y="1044311"/>
                  </a:lnTo>
                  <a:lnTo>
                    <a:pt x="1937233" y="1047216"/>
                  </a:lnTo>
                  <a:lnTo>
                    <a:pt x="1943422" y="1050122"/>
                  </a:lnTo>
                  <a:lnTo>
                    <a:pt x="1949611" y="1053028"/>
                  </a:lnTo>
                  <a:lnTo>
                    <a:pt x="1955801" y="1055934"/>
                  </a:lnTo>
                  <a:lnTo>
                    <a:pt x="1961989" y="1058839"/>
                  </a:lnTo>
                  <a:lnTo>
                    <a:pt x="1968179" y="1061745"/>
                  </a:lnTo>
                  <a:lnTo>
                    <a:pt x="1974368" y="1064651"/>
                  </a:lnTo>
                  <a:lnTo>
                    <a:pt x="1980557" y="1067556"/>
                  </a:lnTo>
                  <a:lnTo>
                    <a:pt x="1986747" y="1070462"/>
                  </a:lnTo>
                  <a:lnTo>
                    <a:pt x="1992936" y="1073367"/>
                  </a:lnTo>
                  <a:lnTo>
                    <a:pt x="1999125" y="1076273"/>
                  </a:lnTo>
                  <a:lnTo>
                    <a:pt x="2005314" y="1079179"/>
                  </a:lnTo>
                  <a:lnTo>
                    <a:pt x="2011504" y="1082085"/>
                  </a:lnTo>
                  <a:lnTo>
                    <a:pt x="2017693" y="1084990"/>
                  </a:lnTo>
                  <a:lnTo>
                    <a:pt x="2023882" y="1087896"/>
                  </a:lnTo>
                  <a:lnTo>
                    <a:pt x="2030071" y="1090802"/>
                  </a:lnTo>
                  <a:lnTo>
                    <a:pt x="2036261" y="1093708"/>
                  </a:lnTo>
                  <a:lnTo>
                    <a:pt x="2042450" y="1096613"/>
                  </a:lnTo>
                  <a:lnTo>
                    <a:pt x="2048639" y="1099519"/>
                  </a:lnTo>
                  <a:lnTo>
                    <a:pt x="2054828" y="1102425"/>
                  </a:lnTo>
                  <a:lnTo>
                    <a:pt x="2061017" y="1105331"/>
                  </a:lnTo>
                  <a:lnTo>
                    <a:pt x="2067206" y="1108236"/>
                  </a:lnTo>
                  <a:lnTo>
                    <a:pt x="2073396" y="1111142"/>
                  </a:lnTo>
                  <a:lnTo>
                    <a:pt x="2079585" y="1114048"/>
                  </a:lnTo>
                  <a:lnTo>
                    <a:pt x="2085774" y="1116953"/>
                  </a:lnTo>
                  <a:lnTo>
                    <a:pt x="2091963" y="1119859"/>
                  </a:lnTo>
                  <a:lnTo>
                    <a:pt x="2098153" y="1122765"/>
                  </a:lnTo>
                  <a:lnTo>
                    <a:pt x="2104342" y="1125670"/>
                  </a:lnTo>
                  <a:lnTo>
                    <a:pt x="2110531" y="1128576"/>
                  </a:lnTo>
                  <a:lnTo>
                    <a:pt x="2116721" y="1131482"/>
                  </a:lnTo>
                  <a:lnTo>
                    <a:pt x="2122910" y="1134387"/>
                  </a:lnTo>
                  <a:lnTo>
                    <a:pt x="2129099" y="1137293"/>
                  </a:lnTo>
                  <a:lnTo>
                    <a:pt x="2135288" y="1140054"/>
                  </a:lnTo>
                  <a:lnTo>
                    <a:pt x="2141478" y="1142664"/>
                  </a:lnTo>
                  <a:lnTo>
                    <a:pt x="2147667" y="1145274"/>
                  </a:lnTo>
                  <a:lnTo>
                    <a:pt x="2153856" y="1147884"/>
                  </a:lnTo>
                  <a:lnTo>
                    <a:pt x="2160045" y="1150494"/>
                  </a:lnTo>
                  <a:lnTo>
                    <a:pt x="2166235" y="1153103"/>
                  </a:lnTo>
                  <a:lnTo>
                    <a:pt x="2172424" y="1155713"/>
                  </a:lnTo>
                  <a:lnTo>
                    <a:pt x="2178613" y="1158323"/>
                  </a:lnTo>
                  <a:lnTo>
                    <a:pt x="2184802" y="1160933"/>
                  </a:lnTo>
                  <a:lnTo>
                    <a:pt x="2190992" y="1163543"/>
                  </a:lnTo>
                  <a:lnTo>
                    <a:pt x="2197181" y="1166153"/>
                  </a:lnTo>
                  <a:lnTo>
                    <a:pt x="2203370" y="1168763"/>
                  </a:lnTo>
                  <a:lnTo>
                    <a:pt x="2209560" y="1171373"/>
                  </a:lnTo>
                  <a:lnTo>
                    <a:pt x="2215748" y="1173982"/>
                  </a:lnTo>
                  <a:lnTo>
                    <a:pt x="2221938" y="1176592"/>
                  </a:lnTo>
                  <a:lnTo>
                    <a:pt x="2228127" y="1179202"/>
                  </a:lnTo>
                  <a:lnTo>
                    <a:pt x="2234316" y="1181812"/>
                  </a:lnTo>
                  <a:lnTo>
                    <a:pt x="2240506" y="1184422"/>
                  </a:lnTo>
                  <a:lnTo>
                    <a:pt x="2246695" y="1187032"/>
                  </a:lnTo>
                  <a:lnTo>
                    <a:pt x="2252884" y="1189642"/>
                  </a:lnTo>
                  <a:lnTo>
                    <a:pt x="2259073" y="1192252"/>
                  </a:lnTo>
                  <a:lnTo>
                    <a:pt x="2265262" y="1194862"/>
                  </a:lnTo>
                  <a:lnTo>
                    <a:pt x="2271451" y="1197471"/>
                  </a:lnTo>
                  <a:lnTo>
                    <a:pt x="2277641" y="1200081"/>
                  </a:lnTo>
                  <a:lnTo>
                    <a:pt x="2283830" y="1202691"/>
                  </a:lnTo>
                  <a:lnTo>
                    <a:pt x="2290020" y="1205301"/>
                  </a:lnTo>
                  <a:lnTo>
                    <a:pt x="2296209" y="1207911"/>
                  </a:lnTo>
                  <a:lnTo>
                    <a:pt x="2302397" y="1210521"/>
                  </a:lnTo>
                  <a:lnTo>
                    <a:pt x="2308587" y="1213131"/>
                  </a:lnTo>
                  <a:lnTo>
                    <a:pt x="2314776" y="1215741"/>
                  </a:lnTo>
                  <a:lnTo>
                    <a:pt x="2320965" y="1218351"/>
                  </a:lnTo>
                  <a:lnTo>
                    <a:pt x="2327155" y="1220961"/>
                  </a:lnTo>
                  <a:lnTo>
                    <a:pt x="2333344" y="1223570"/>
                  </a:lnTo>
                  <a:lnTo>
                    <a:pt x="2339533" y="1226180"/>
                  </a:lnTo>
                  <a:lnTo>
                    <a:pt x="2345722" y="1228790"/>
                  </a:lnTo>
                  <a:lnTo>
                    <a:pt x="2351912" y="1231400"/>
                  </a:lnTo>
                  <a:lnTo>
                    <a:pt x="2358101" y="1234009"/>
                  </a:lnTo>
                  <a:lnTo>
                    <a:pt x="2364290" y="1236619"/>
                  </a:lnTo>
                  <a:lnTo>
                    <a:pt x="2370480" y="1239229"/>
                  </a:lnTo>
                  <a:lnTo>
                    <a:pt x="2376669" y="1241839"/>
                  </a:lnTo>
                  <a:lnTo>
                    <a:pt x="2382858" y="1244449"/>
                  </a:lnTo>
                  <a:lnTo>
                    <a:pt x="2389048" y="1247059"/>
                  </a:lnTo>
                  <a:lnTo>
                    <a:pt x="2395237" y="1249669"/>
                  </a:lnTo>
                  <a:lnTo>
                    <a:pt x="2401426" y="1252279"/>
                  </a:lnTo>
                  <a:lnTo>
                    <a:pt x="2407615" y="1254888"/>
                  </a:lnTo>
                  <a:lnTo>
                    <a:pt x="2413804" y="1257499"/>
                  </a:lnTo>
                  <a:lnTo>
                    <a:pt x="2419994" y="1260108"/>
                  </a:lnTo>
                  <a:lnTo>
                    <a:pt x="2426183" y="1262718"/>
                  </a:lnTo>
                  <a:lnTo>
                    <a:pt x="2432372" y="1265328"/>
                  </a:lnTo>
                  <a:lnTo>
                    <a:pt x="2438561" y="1267938"/>
                  </a:lnTo>
                  <a:lnTo>
                    <a:pt x="2444750" y="1270548"/>
                  </a:lnTo>
                  <a:lnTo>
                    <a:pt x="2450940" y="1273158"/>
                  </a:lnTo>
                  <a:lnTo>
                    <a:pt x="2457129" y="1275768"/>
                  </a:lnTo>
                  <a:lnTo>
                    <a:pt x="2463318" y="1278378"/>
                  </a:lnTo>
                  <a:lnTo>
                    <a:pt x="2469507" y="1280987"/>
                  </a:lnTo>
                  <a:lnTo>
                    <a:pt x="2475696" y="1283459"/>
                  </a:lnTo>
                  <a:lnTo>
                    <a:pt x="2481886" y="1285723"/>
                  </a:lnTo>
                  <a:lnTo>
                    <a:pt x="2488075" y="1287987"/>
                  </a:lnTo>
                  <a:lnTo>
                    <a:pt x="2494265" y="1290251"/>
                  </a:lnTo>
                  <a:lnTo>
                    <a:pt x="2500453" y="1292515"/>
                  </a:lnTo>
                  <a:lnTo>
                    <a:pt x="2506643" y="1294779"/>
                  </a:lnTo>
                  <a:lnTo>
                    <a:pt x="2512832" y="1297043"/>
                  </a:lnTo>
                  <a:lnTo>
                    <a:pt x="2519022" y="1299308"/>
                  </a:lnTo>
                  <a:lnTo>
                    <a:pt x="2525210" y="1301571"/>
                  </a:lnTo>
                  <a:lnTo>
                    <a:pt x="2531400" y="1303835"/>
                  </a:lnTo>
                  <a:lnTo>
                    <a:pt x="2537589" y="1306099"/>
                  </a:lnTo>
                  <a:lnTo>
                    <a:pt x="2543778" y="1308363"/>
                  </a:lnTo>
                  <a:lnTo>
                    <a:pt x="2549968" y="1310627"/>
                  </a:lnTo>
                  <a:lnTo>
                    <a:pt x="2556157" y="1312892"/>
                  </a:lnTo>
                  <a:lnTo>
                    <a:pt x="2562346" y="1315156"/>
                  </a:lnTo>
                  <a:lnTo>
                    <a:pt x="2568535" y="1317420"/>
                  </a:lnTo>
                  <a:lnTo>
                    <a:pt x="2574724" y="1319684"/>
                  </a:lnTo>
                  <a:lnTo>
                    <a:pt x="2580914" y="1321948"/>
                  </a:lnTo>
                  <a:lnTo>
                    <a:pt x="2587103" y="1324212"/>
                  </a:lnTo>
                  <a:lnTo>
                    <a:pt x="2593292" y="1326476"/>
                  </a:lnTo>
                  <a:lnTo>
                    <a:pt x="2599481" y="1328740"/>
                  </a:lnTo>
                  <a:lnTo>
                    <a:pt x="2605671" y="1331004"/>
                  </a:lnTo>
                  <a:lnTo>
                    <a:pt x="2611860" y="1333268"/>
                  </a:lnTo>
                  <a:lnTo>
                    <a:pt x="2618049" y="1335532"/>
                  </a:lnTo>
                  <a:lnTo>
                    <a:pt x="2624238" y="1337796"/>
                  </a:lnTo>
                  <a:lnTo>
                    <a:pt x="2630428" y="1340060"/>
                  </a:lnTo>
                  <a:lnTo>
                    <a:pt x="2636617" y="1342324"/>
                  </a:lnTo>
                  <a:lnTo>
                    <a:pt x="2642806" y="1344588"/>
                  </a:lnTo>
                  <a:lnTo>
                    <a:pt x="2648995" y="1346852"/>
                  </a:lnTo>
                  <a:lnTo>
                    <a:pt x="2655185" y="1349116"/>
                  </a:lnTo>
                  <a:lnTo>
                    <a:pt x="2661374" y="1351380"/>
                  </a:lnTo>
                  <a:lnTo>
                    <a:pt x="2667563" y="1353645"/>
                  </a:lnTo>
                  <a:lnTo>
                    <a:pt x="2673753" y="1355909"/>
                  </a:lnTo>
                  <a:lnTo>
                    <a:pt x="2679941" y="1358172"/>
                  </a:lnTo>
                  <a:lnTo>
                    <a:pt x="2686130" y="1360436"/>
                  </a:lnTo>
                  <a:lnTo>
                    <a:pt x="2692320" y="1362700"/>
                  </a:lnTo>
                  <a:lnTo>
                    <a:pt x="2698509" y="1364964"/>
                  </a:lnTo>
                  <a:lnTo>
                    <a:pt x="2704698" y="1367229"/>
                  </a:lnTo>
                  <a:lnTo>
                    <a:pt x="2710888" y="1369493"/>
                  </a:lnTo>
                  <a:lnTo>
                    <a:pt x="2717077" y="1371757"/>
                  </a:lnTo>
                  <a:lnTo>
                    <a:pt x="2723266" y="1374021"/>
                  </a:lnTo>
                  <a:lnTo>
                    <a:pt x="2729455" y="1376284"/>
                  </a:lnTo>
                  <a:lnTo>
                    <a:pt x="2735645" y="1378549"/>
                  </a:lnTo>
                  <a:lnTo>
                    <a:pt x="2741834" y="1380813"/>
                  </a:lnTo>
                  <a:lnTo>
                    <a:pt x="2748023" y="1383077"/>
                  </a:lnTo>
                  <a:lnTo>
                    <a:pt x="2754212" y="1385341"/>
                  </a:lnTo>
                  <a:lnTo>
                    <a:pt x="2760402" y="1387605"/>
                  </a:lnTo>
                  <a:lnTo>
                    <a:pt x="2766591" y="1389869"/>
                  </a:lnTo>
                  <a:lnTo>
                    <a:pt x="2772781" y="1392133"/>
                  </a:lnTo>
                  <a:lnTo>
                    <a:pt x="2778969" y="1394397"/>
                  </a:lnTo>
                  <a:lnTo>
                    <a:pt x="2785159" y="1396661"/>
                  </a:lnTo>
                  <a:lnTo>
                    <a:pt x="2791348" y="1398925"/>
                  </a:lnTo>
                  <a:lnTo>
                    <a:pt x="2797537" y="1401189"/>
                  </a:lnTo>
                  <a:lnTo>
                    <a:pt x="2803727" y="1403453"/>
                  </a:lnTo>
                  <a:lnTo>
                    <a:pt x="2809915" y="1405717"/>
                  </a:lnTo>
                  <a:lnTo>
                    <a:pt x="2816105" y="1407981"/>
                  </a:lnTo>
                  <a:lnTo>
                    <a:pt x="2822294" y="1410245"/>
                  </a:lnTo>
                  <a:lnTo>
                    <a:pt x="2828483" y="1412509"/>
                  </a:lnTo>
                  <a:lnTo>
                    <a:pt x="2834673" y="1414773"/>
                  </a:lnTo>
                  <a:lnTo>
                    <a:pt x="2840862" y="1417037"/>
                  </a:lnTo>
                  <a:lnTo>
                    <a:pt x="2847051" y="1419302"/>
                  </a:lnTo>
                  <a:lnTo>
                    <a:pt x="2853240" y="1421565"/>
                  </a:lnTo>
                  <a:lnTo>
                    <a:pt x="2859430" y="1423830"/>
                  </a:lnTo>
                  <a:lnTo>
                    <a:pt x="2865619" y="1426094"/>
                  </a:lnTo>
                  <a:lnTo>
                    <a:pt x="2871808" y="1428358"/>
                  </a:lnTo>
                  <a:lnTo>
                    <a:pt x="2877997" y="1430622"/>
                  </a:lnTo>
                  <a:lnTo>
                    <a:pt x="2884186" y="1432886"/>
                  </a:lnTo>
                  <a:lnTo>
                    <a:pt x="2890376" y="1435149"/>
                  </a:lnTo>
                  <a:lnTo>
                    <a:pt x="2896565" y="1437414"/>
                  </a:lnTo>
                  <a:lnTo>
                    <a:pt x="2902754" y="1439678"/>
                  </a:lnTo>
                  <a:lnTo>
                    <a:pt x="2908943" y="1441942"/>
                  </a:lnTo>
                  <a:lnTo>
                    <a:pt x="2915133" y="1443889"/>
                  </a:lnTo>
                  <a:lnTo>
                    <a:pt x="2921322" y="1445739"/>
                  </a:lnTo>
                  <a:lnTo>
                    <a:pt x="2927511" y="1447588"/>
                  </a:lnTo>
                  <a:lnTo>
                    <a:pt x="2933700" y="1449438"/>
                  </a:lnTo>
                  <a:lnTo>
                    <a:pt x="2939889" y="1451287"/>
                  </a:lnTo>
                  <a:lnTo>
                    <a:pt x="2946079" y="1453137"/>
                  </a:lnTo>
                  <a:lnTo>
                    <a:pt x="2952268" y="1454987"/>
                  </a:lnTo>
                  <a:lnTo>
                    <a:pt x="2958457" y="1456836"/>
                  </a:lnTo>
                  <a:lnTo>
                    <a:pt x="2964647" y="1458686"/>
                  </a:lnTo>
                  <a:lnTo>
                    <a:pt x="2970836" y="1460535"/>
                  </a:lnTo>
                  <a:lnTo>
                    <a:pt x="2977025" y="1462385"/>
                  </a:lnTo>
                  <a:lnTo>
                    <a:pt x="2983214" y="1464234"/>
                  </a:lnTo>
                  <a:lnTo>
                    <a:pt x="2989404" y="1466084"/>
                  </a:lnTo>
                  <a:lnTo>
                    <a:pt x="2995593" y="1467934"/>
                  </a:lnTo>
                  <a:lnTo>
                    <a:pt x="3001782" y="1469783"/>
                  </a:lnTo>
                  <a:lnTo>
                    <a:pt x="3007971" y="1471632"/>
                  </a:lnTo>
                  <a:lnTo>
                    <a:pt x="3014161" y="1473482"/>
                  </a:lnTo>
                  <a:lnTo>
                    <a:pt x="3020350" y="1475331"/>
                  </a:lnTo>
                  <a:lnTo>
                    <a:pt x="3026539" y="1477181"/>
                  </a:lnTo>
                  <a:lnTo>
                    <a:pt x="3032728" y="1479031"/>
                  </a:lnTo>
                  <a:lnTo>
                    <a:pt x="3038918" y="1480880"/>
                  </a:lnTo>
                  <a:lnTo>
                    <a:pt x="3045107" y="1482730"/>
                  </a:lnTo>
                  <a:lnTo>
                    <a:pt x="3051296" y="1484580"/>
                  </a:lnTo>
                  <a:lnTo>
                    <a:pt x="3057486" y="1486429"/>
                  </a:lnTo>
                  <a:lnTo>
                    <a:pt x="3063674" y="1488279"/>
                  </a:lnTo>
                  <a:lnTo>
                    <a:pt x="3069863" y="1490128"/>
                  </a:lnTo>
                  <a:lnTo>
                    <a:pt x="3076053" y="1491978"/>
                  </a:lnTo>
                  <a:lnTo>
                    <a:pt x="3082242" y="1493827"/>
                  </a:lnTo>
                  <a:lnTo>
                    <a:pt x="3088431" y="1495677"/>
                  </a:lnTo>
                  <a:lnTo>
                    <a:pt x="3094621" y="1497526"/>
                  </a:lnTo>
                  <a:lnTo>
                    <a:pt x="3100810" y="1499376"/>
                  </a:lnTo>
                  <a:lnTo>
                    <a:pt x="3106999" y="1501226"/>
                  </a:lnTo>
                  <a:lnTo>
                    <a:pt x="3113189" y="1503075"/>
                  </a:lnTo>
                  <a:lnTo>
                    <a:pt x="3119378" y="1504925"/>
                  </a:lnTo>
                  <a:lnTo>
                    <a:pt x="3125567" y="1506774"/>
                  </a:lnTo>
                  <a:lnTo>
                    <a:pt x="3131756" y="1508624"/>
                  </a:lnTo>
                  <a:lnTo>
                    <a:pt x="3137945" y="1510474"/>
                  </a:lnTo>
                  <a:lnTo>
                    <a:pt x="3144135" y="1512323"/>
                  </a:lnTo>
                  <a:lnTo>
                    <a:pt x="3150324" y="1514172"/>
                  </a:lnTo>
                  <a:lnTo>
                    <a:pt x="3156513" y="1516022"/>
                  </a:lnTo>
                  <a:lnTo>
                    <a:pt x="3162702" y="1517871"/>
                  </a:lnTo>
                  <a:lnTo>
                    <a:pt x="3168892" y="1519471"/>
                  </a:lnTo>
                  <a:lnTo>
                    <a:pt x="3175081" y="1520747"/>
                  </a:lnTo>
                  <a:lnTo>
                    <a:pt x="3181270" y="1522022"/>
                  </a:lnTo>
                  <a:lnTo>
                    <a:pt x="3187459" y="1523297"/>
                  </a:lnTo>
                  <a:lnTo>
                    <a:pt x="3193648" y="1524573"/>
                  </a:lnTo>
                  <a:lnTo>
                    <a:pt x="3199838" y="1525848"/>
                  </a:lnTo>
                  <a:lnTo>
                    <a:pt x="3206027" y="1527124"/>
                  </a:lnTo>
                  <a:lnTo>
                    <a:pt x="3212216" y="1528400"/>
                  </a:lnTo>
                  <a:lnTo>
                    <a:pt x="3218406" y="1529675"/>
                  </a:lnTo>
                  <a:lnTo>
                    <a:pt x="3224595" y="1530951"/>
                  </a:lnTo>
                  <a:lnTo>
                    <a:pt x="3230784" y="1532226"/>
                  </a:lnTo>
                  <a:lnTo>
                    <a:pt x="3236973" y="1533501"/>
                  </a:lnTo>
                  <a:lnTo>
                    <a:pt x="3243163" y="1534777"/>
                  </a:lnTo>
                  <a:lnTo>
                    <a:pt x="3249352" y="1536052"/>
                  </a:lnTo>
                  <a:lnTo>
                    <a:pt x="3255541" y="1537328"/>
                  </a:lnTo>
                  <a:lnTo>
                    <a:pt x="3261730" y="1538603"/>
                  </a:lnTo>
                  <a:lnTo>
                    <a:pt x="3267920" y="1539879"/>
                  </a:lnTo>
                  <a:lnTo>
                    <a:pt x="3274109" y="1541154"/>
                  </a:lnTo>
                  <a:lnTo>
                    <a:pt x="3280298" y="1542430"/>
                  </a:lnTo>
                  <a:lnTo>
                    <a:pt x="3286487" y="1543705"/>
                  </a:lnTo>
                  <a:lnTo>
                    <a:pt x="3292676" y="1544980"/>
                  </a:lnTo>
                  <a:lnTo>
                    <a:pt x="3298866" y="1546256"/>
                  </a:lnTo>
                  <a:lnTo>
                    <a:pt x="3305055" y="1547532"/>
                  </a:lnTo>
                  <a:lnTo>
                    <a:pt x="3311245" y="1548807"/>
                  </a:lnTo>
                  <a:lnTo>
                    <a:pt x="3317433" y="1550083"/>
                  </a:lnTo>
                  <a:lnTo>
                    <a:pt x="3323622" y="1551358"/>
                  </a:lnTo>
                  <a:lnTo>
                    <a:pt x="3329812" y="1552634"/>
                  </a:lnTo>
                  <a:lnTo>
                    <a:pt x="3336001" y="1553909"/>
                  </a:lnTo>
                  <a:lnTo>
                    <a:pt x="3342190" y="1555185"/>
                  </a:lnTo>
                  <a:lnTo>
                    <a:pt x="3348380" y="1556460"/>
                  </a:lnTo>
                  <a:lnTo>
                    <a:pt x="3354569" y="1557735"/>
                  </a:lnTo>
                  <a:lnTo>
                    <a:pt x="3360758" y="1559011"/>
                  </a:lnTo>
                  <a:lnTo>
                    <a:pt x="3366948" y="1560287"/>
                  </a:lnTo>
                  <a:lnTo>
                    <a:pt x="3373137" y="1561562"/>
                  </a:lnTo>
                  <a:lnTo>
                    <a:pt x="3379326" y="1562838"/>
                  </a:lnTo>
                  <a:lnTo>
                    <a:pt x="3385515" y="1564113"/>
                  </a:lnTo>
                  <a:lnTo>
                    <a:pt x="3391704" y="1565388"/>
                  </a:lnTo>
                  <a:lnTo>
                    <a:pt x="3397894" y="1566664"/>
                  </a:lnTo>
                  <a:lnTo>
                    <a:pt x="3404083" y="1567939"/>
                  </a:lnTo>
                  <a:lnTo>
                    <a:pt x="3410271" y="1569215"/>
                  </a:lnTo>
                  <a:lnTo>
                    <a:pt x="3416461" y="1570490"/>
                  </a:lnTo>
                  <a:lnTo>
                    <a:pt x="3422650" y="1571766"/>
                  </a:lnTo>
                  <a:lnTo>
                    <a:pt x="3428840" y="1573041"/>
                  </a:lnTo>
                  <a:lnTo>
                    <a:pt x="3435029" y="1574317"/>
                  </a:lnTo>
                  <a:lnTo>
                    <a:pt x="3441218" y="1575592"/>
                  </a:lnTo>
                  <a:lnTo>
                    <a:pt x="3447407" y="1576867"/>
                  </a:lnTo>
                  <a:lnTo>
                    <a:pt x="3453597" y="1578143"/>
                  </a:lnTo>
                  <a:lnTo>
                    <a:pt x="3459786" y="1579418"/>
                  </a:lnTo>
                  <a:lnTo>
                    <a:pt x="3465975" y="1580564"/>
                  </a:lnTo>
                  <a:lnTo>
                    <a:pt x="3472165" y="1581228"/>
                  </a:lnTo>
                  <a:lnTo>
                    <a:pt x="3478354" y="1581892"/>
                  </a:lnTo>
                  <a:lnTo>
                    <a:pt x="3484543" y="1582555"/>
                  </a:lnTo>
                  <a:lnTo>
                    <a:pt x="3490732" y="1583219"/>
                  </a:lnTo>
                  <a:lnTo>
                    <a:pt x="3496922" y="1583883"/>
                  </a:lnTo>
                  <a:lnTo>
                    <a:pt x="3503111" y="1584546"/>
                  </a:lnTo>
                  <a:lnTo>
                    <a:pt x="3509300" y="1585209"/>
                  </a:lnTo>
                  <a:lnTo>
                    <a:pt x="3515489" y="1585873"/>
                  </a:lnTo>
                  <a:lnTo>
                    <a:pt x="3521678" y="1586537"/>
                  </a:lnTo>
                  <a:lnTo>
                    <a:pt x="3527868" y="1587200"/>
                  </a:lnTo>
                  <a:lnTo>
                    <a:pt x="3534057" y="1587864"/>
                  </a:lnTo>
                  <a:lnTo>
                    <a:pt x="3540246" y="1588527"/>
                  </a:lnTo>
                  <a:lnTo>
                    <a:pt x="3546435" y="1589191"/>
                  </a:lnTo>
                  <a:lnTo>
                    <a:pt x="3552625" y="1589854"/>
                  </a:lnTo>
                  <a:lnTo>
                    <a:pt x="3558814" y="1590518"/>
                  </a:lnTo>
                  <a:lnTo>
                    <a:pt x="3565003" y="1591182"/>
                  </a:lnTo>
                  <a:lnTo>
                    <a:pt x="3571192" y="1591845"/>
                  </a:lnTo>
                  <a:lnTo>
                    <a:pt x="3577381" y="1592509"/>
                  </a:lnTo>
                  <a:lnTo>
                    <a:pt x="3583571" y="1593172"/>
                  </a:lnTo>
                  <a:lnTo>
                    <a:pt x="3589760" y="1593836"/>
                  </a:lnTo>
                  <a:lnTo>
                    <a:pt x="3595949" y="1594499"/>
                  </a:lnTo>
                  <a:lnTo>
                    <a:pt x="3602138" y="1595163"/>
                  </a:lnTo>
                  <a:lnTo>
                    <a:pt x="3608328" y="1595827"/>
                  </a:lnTo>
                  <a:lnTo>
                    <a:pt x="3614517" y="1596490"/>
                  </a:lnTo>
                  <a:lnTo>
                    <a:pt x="3620707" y="1597154"/>
                  </a:lnTo>
                  <a:lnTo>
                    <a:pt x="3626895" y="1597817"/>
                  </a:lnTo>
                  <a:lnTo>
                    <a:pt x="3633085" y="1598481"/>
                  </a:lnTo>
                  <a:lnTo>
                    <a:pt x="3639274" y="1599145"/>
                  </a:lnTo>
                  <a:lnTo>
                    <a:pt x="3645463" y="1599808"/>
                  </a:lnTo>
                  <a:lnTo>
                    <a:pt x="3651653" y="1600472"/>
                  </a:lnTo>
                  <a:lnTo>
                    <a:pt x="3657842" y="1601135"/>
                  </a:lnTo>
                  <a:lnTo>
                    <a:pt x="3664030" y="1601799"/>
                  </a:lnTo>
                  <a:lnTo>
                    <a:pt x="3670220" y="1602462"/>
                  </a:lnTo>
                  <a:lnTo>
                    <a:pt x="3676409" y="1603126"/>
                  </a:lnTo>
                  <a:lnTo>
                    <a:pt x="3682599" y="1603790"/>
                  </a:lnTo>
                  <a:lnTo>
                    <a:pt x="3688788" y="1604453"/>
                  </a:lnTo>
                  <a:lnTo>
                    <a:pt x="3694977" y="1605117"/>
                  </a:lnTo>
                  <a:lnTo>
                    <a:pt x="3701166" y="1605817"/>
                  </a:lnTo>
                  <a:lnTo>
                    <a:pt x="3707356" y="1606594"/>
                  </a:lnTo>
                  <a:lnTo>
                    <a:pt x="3713545" y="1607372"/>
                  </a:lnTo>
                  <a:lnTo>
                    <a:pt x="3719734" y="1608149"/>
                  </a:lnTo>
                  <a:lnTo>
                    <a:pt x="3725923" y="1608926"/>
                  </a:lnTo>
                  <a:lnTo>
                    <a:pt x="3732113" y="1609703"/>
                  </a:lnTo>
                  <a:lnTo>
                    <a:pt x="3738302" y="1610480"/>
                  </a:lnTo>
                  <a:lnTo>
                    <a:pt x="3744491" y="1611257"/>
                  </a:lnTo>
                  <a:lnTo>
                    <a:pt x="3750681" y="1612034"/>
                  </a:lnTo>
                  <a:lnTo>
                    <a:pt x="3756869" y="1612812"/>
                  </a:lnTo>
                  <a:lnTo>
                    <a:pt x="3763059" y="1613589"/>
                  </a:lnTo>
                  <a:lnTo>
                    <a:pt x="3769248" y="1614366"/>
                  </a:lnTo>
                  <a:lnTo>
                    <a:pt x="3775437" y="1615143"/>
                  </a:lnTo>
                  <a:lnTo>
                    <a:pt x="3781627" y="1615920"/>
                  </a:lnTo>
                  <a:lnTo>
                    <a:pt x="3787816" y="1616697"/>
                  </a:lnTo>
                  <a:lnTo>
                    <a:pt x="3794005" y="1617475"/>
                  </a:lnTo>
                  <a:lnTo>
                    <a:pt x="3800194" y="1618252"/>
                  </a:lnTo>
                  <a:lnTo>
                    <a:pt x="3806383" y="1619029"/>
                  </a:lnTo>
                  <a:lnTo>
                    <a:pt x="3812573" y="1619806"/>
                  </a:lnTo>
                  <a:lnTo>
                    <a:pt x="3818762" y="1620583"/>
                  </a:lnTo>
                  <a:lnTo>
                    <a:pt x="3824951" y="1621360"/>
                  </a:lnTo>
                  <a:lnTo>
                    <a:pt x="3831140" y="1622138"/>
                  </a:lnTo>
                  <a:lnTo>
                    <a:pt x="3837330" y="1622915"/>
                  </a:lnTo>
                  <a:lnTo>
                    <a:pt x="3843519" y="1623692"/>
                  </a:lnTo>
                  <a:lnTo>
                    <a:pt x="3849708" y="1624469"/>
                  </a:lnTo>
                  <a:lnTo>
                    <a:pt x="3855897" y="1625246"/>
                  </a:lnTo>
                  <a:lnTo>
                    <a:pt x="3862087" y="1626023"/>
                  </a:lnTo>
                  <a:lnTo>
                    <a:pt x="3868276" y="1626801"/>
                  </a:lnTo>
                  <a:lnTo>
                    <a:pt x="3874466" y="1627578"/>
                  </a:lnTo>
                  <a:lnTo>
                    <a:pt x="3880654" y="1628355"/>
                  </a:lnTo>
                  <a:lnTo>
                    <a:pt x="3886843" y="1629132"/>
                  </a:lnTo>
                  <a:lnTo>
                    <a:pt x="3893033" y="1629909"/>
                  </a:lnTo>
                  <a:lnTo>
                    <a:pt x="3899222" y="1630686"/>
                  </a:lnTo>
                  <a:lnTo>
                    <a:pt x="3905411" y="1631463"/>
                  </a:lnTo>
                  <a:lnTo>
                    <a:pt x="3911601" y="1632241"/>
                  </a:lnTo>
                  <a:lnTo>
                    <a:pt x="3917789" y="1633018"/>
                  </a:lnTo>
                  <a:lnTo>
                    <a:pt x="3923979" y="1633795"/>
                  </a:lnTo>
                  <a:lnTo>
                    <a:pt x="3930168" y="1634572"/>
                  </a:lnTo>
                  <a:lnTo>
                    <a:pt x="3936357" y="1635349"/>
                  </a:lnTo>
                  <a:lnTo>
                    <a:pt x="3942547" y="1636126"/>
                  </a:lnTo>
                  <a:lnTo>
                    <a:pt x="3948736" y="1636903"/>
                  </a:lnTo>
                  <a:lnTo>
                    <a:pt x="3954925" y="1637680"/>
                  </a:lnTo>
                  <a:lnTo>
                    <a:pt x="3961115" y="1638458"/>
                  </a:lnTo>
                  <a:lnTo>
                    <a:pt x="3967304" y="1639235"/>
                  </a:lnTo>
                  <a:lnTo>
                    <a:pt x="3973493" y="1640012"/>
                  </a:lnTo>
                  <a:lnTo>
                    <a:pt x="3979682" y="1640789"/>
                  </a:lnTo>
                  <a:lnTo>
                    <a:pt x="3985871" y="1641566"/>
                  </a:lnTo>
                  <a:lnTo>
                    <a:pt x="3992061" y="1642343"/>
                  </a:lnTo>
                  <a:lnTo>
                    <a:pt x="3998250" y="1643121"/>
                  </a:lnTo>
                  <a:lnTo>
                    <a:pt x="4004440" y="1643898"/>
                  </a:lnTo>
                  <a:lnTo>
                    <a:pt x="4010628" y="1644675"/>
                  </a:lnTo>
                  <a:lnTo>
                    <a:pt x="4016818" y="1645452"/>
                  </a:lnTo>
                  <a:lnTo>
                    <a:pt x="4023007" y="1646229"/>
                  </a:lnTo>
                  <a:lnTo>
                    <a:pt x="4029196" y="1647006"/>
                  </a:lnTo>
                  <a:lnTo>
                    <a:pt x="4035385" y="1647783"/>
                  </a:lnTo>
                  <a:lnTo>
                    <a:pt x="4041575" y="1648561"/>
                  </a:lnTo>
                  <a:lnTo>
                    <a:pt x="4047764" y="1649338"/>
                  </a:lnTo>
                  <a:lnTo>
                    <a:pt x="4053953" y="1650115"/>
                  </a:lnTo>
                  <a:lnTo>
                    <a:pt x="4060142" y="1650892"/>
                  </a:lnTo>
                  <a:lnTo>
                    <a:pt x="4066332" y="1651669"/>
                  </a:lnTo>
                  <a:lnTo>
                    <a:pt x="4072521" y="1652446"/>
                  </a:lnTo>
                  <a:lnTo>
                    <a:pt x="4078710" y="1653224"/>
                  </a:lnTo>
                  <a:lnTo>
                    <a:pt x="4084899" y="1654001"/>
                  </a:lnTo>
                  <a:lnTo>
                    <a:pt x="4091089" y="1654778"/>
                  </a:lnTo>
                  <a:lnTo>
                    <a:pt x="4097278" y="1655555"/>
                  </a:lnTo>
                  <a:lnTo>
                    <a:pt x="4103467" y="1656332"/>
                  </a:lnTo>
                  <a:lnTo>
                    <a:pt x="4109656" y="1657109"/>
                  </a:lnTo>
                  <a:lnTo>
                    <a:pt x="4115846" y="1657887"/>
                  </a:lnTo>
                  <a:lnTo>
                    <a:pt x="4122035" y="1658664"/>
                  </a:lnTo>
                  <a:lnTo>
                    <a:pt x="4128224" y="1659441"/>
                  </a:lnTo>
                  <a:lnTo>
                    <a:pt x="4134413" y="1660219"/>
                  </a:lnTo>
                  <a:lnTo>
                    <a:pt x="4140602" y="1660996"/>
                  </a:lnTo>
                  <a:lnTo>
                    <a:pt x="4146792" y="1661773"/>
                  </a:lnTo>
                  <a:lnTo>
                    <a:pt x="4152981" y="1662550"/>
                  </a:lnTo>
                  <a:lnTo>
                    <a:pt x="4159170" y="1663327"/>
                  </a:lnTo>
                  <a:lnTo>
                    <a:pt x="4165359" y="1664104"/>
                  </a:lnTo>
                  <a:lnTo>
                    <a:pt x="4171548" y="1664882"/>
                  </a:lnTo>
                  <a:lnTo>
                    <a:pt x="4177738" y="1665659"/>
                  </a:lnTo>
                  <a:lnTo>
                    <a:pt x="4183927" y="1666436"/>
                  </a:lnTo>
                  <a:lnTo>
                    <a:pt x="4190116" y="1667213"/>
                  </a:lnTo>
                  <a:lnTo>
                    <a:pt x="4196306" y="1667990"/>
                  </a:lnTo>
                  <a:lnTo>
                    <a:pt x="4202495" y="1668767"/>
                  </a:lnTo>
                  <a:lnTo>
                    <a:pt x="4208684" y="1669545"/>
                  </a:lnTo>
                  <a:lnTo>
                    <a:pt x="4214874" y="1670322"/>
                  </a:lnTo>
                  <a:lnTo>
                    <a:pt x="4221063" y="1671099"/>
                  </a:lnTo>
                  <a:lnTo>
                    <a:pt x="4227252" y="1671876"/>
                  </a:lnTo>
                  <a:lnTo>
                    <a:pt x="4233441" y="1672653"/>
                  </a:lnTo>
                  <a:lnTo>
                    <a:pt x="4239630" y="1673430"/>
                  </a:lnTo>
                  <a:lnTo>
                    <a:pt x="4245820" y="1674207"/>
                  </a:lnTo>
                  <a:lnTo>
                    <a:pt x="4252009" y="1674985"/>
                  </a:lnTo>
                  <a:lnTo>
                    <a:pt x="4258199" y="1675762"/>
                  </a:lnTo>
                  <a:lnTo>
                    <a:pt x="4264387" y="1676539"/>
                  </a:lnTo>
                  <a:lnTo>
                    <a:pt x="4270577" y="1677316"/>
                  </a:lnTo>
                  <a:lnTo>
                    <a:pt x="4276766" y="1678093"/>
                  </a:lnTo>
                  <a:lnTo>
                    <a:pt x="4282955" y="1678870"/>
                  </a:lnTo>
                  <a:lnTo>
                    <a:pt x="4289145" y="1679648"/>
                  </a:lnTo>
                  <a:lnTo>
                    <a:pt x="4295334" y="1680424"/>
                  </a:lnTo>
                  <a:lnTo>
                    <a:pt x="4301523" y="1681202"/>
                  </a:lnTo>
                  <a:lnTo>
                    <a:pt x="4307712" y="1681979"/>
                  </a:lnTo>
                  <a:lnTo>
                    <a:pt x="4313901" y="1682756"/>
                  </a:lnTo>
                  <a:lnTo>
                    <a:pt x="4320091" y="1683533"/>
                  </a:lnTo>
                  <a:lnTo>
                    <a:pt x="4326279" y="1684310"/>
                  </a:lnTo>
                  <a:lnTo>
                    <a:pt x="4332469" y="1685087"/>
                  </a:lnTo>
                  <a:lnTo>
                    <a:pt x="4338658" y="1685865"/>
                  </a:lnTo>
                  <a:lnTo>
                    <a:pt x="4344848" y="1686642"/>
                  </a:lnTo>
                  <a:lnTo>
                    <a:pt x="4351036" y="1687419"/>
                  </a:lnTo>
                  <a:lnTo>
                    <a:pt x="4357226" y="1688196"/>
                  </a:lnTo>
                  <a:lnTo>
                    <a:pt x="4363415" y="1688973"/>
                  </a:lnTo>
                  <a:lnTo>
                    <a:pt x="4369605" y="1689750"/>
                  </a:lnTo>
                  <a:lnTo>
                    <a:pt x="4375793" y="1690528"/>
                  </a:lnTo>
                  <a:lnTo>
                    <a:pt x="4381983" y="1691305"/>
                  </a:lnTo>
                  <a:lnTo>
                    <a:pt x="4388172" y="1692082"/>
                  </a:lnTo>
                  <a:lnTo>
                    <a:pt x="4394362" y="1692859"/>
                  </a:lnTo>
                  <a:lnTo>
                    <a:pt x="4400550" y="1693636"/>
                  </a:lnTo>
                  <a:lnTo>
                    <a:pt x="4406740" y="1694413"/>
                  </a:lnTo>
                  <a:lnTo>
                    <a:pt x="4412929" y="1695190"/>
                  </a:lnTo>
                  <a:lnTo>
                    <a:pt x="4419119" y="1695968"/>
                  </a:lnTo>
                  <a:lnTo>
                    <a:pt x="4425307" y="1696745"/>
                  </a:lnTo>
                  <a:lnTo>
                    <a:pt x="4431497" y="1697522"/>
                  </a:lnTo>
                  <a:lnTo>
                    <a:pt x="4437686" y="1698299"/>
                  </a:lnTo>
                  <a:lnTo>
                    <a:pt x="4443876" y="1699076"/>
                  </a:lnTo>
                  <a:lnTo>
                    <a:pt x="4450064" y="1699853"/>
                  </a:lnTo>
                  <a:lnTo>
                    <a:pt x="4456254" y="1700631"/>
                  </a:lnTo>
                  <a:lnTo>
                    <a:pt x="4462443" y="1701408"/>
                  </a:lnTo>
                  <a:lnTo>
                    <a:pt x="4468633" y="1702185"/>
                  </a:lnTo>
                  <a:lnTo>
                    <a:pt x="4474822" y="1702963"/>
                  </a:lnTo>
                  <a:lnTo>
                    <a:pt x="4481011" y="1703740"/>
                  </a:lnTo>
                  <a:lnTo>
                    <a:pt x="4487200" y="1704517"/>
                  </a:lnTo>
                  <a:lnTo>
                    <a:pt x="4493390" y="1705294"/>
                  </a:lnTo>
                  <a:lnTo>
                    <a:pt x="4499579" y="1706071"/>
                  </a:lnTo>
                  <a:lnTo>
                    <a:pt x="4505768" y="1706848"/>
                  </a:lnTo>
                  <a:lnTo>
                    <a:pt x="4511957" y="1707626"/>
                  </a:lnTo>
                  <a:lnTo>
                    <a:pt x="4518146" y="1708403"/>
                  </a:lnTo>
                  <a:lnTo>
                    <a:pt x="4524336" y="1709180"/>
                  </a:lnTo>
                  <a:lnTo>
                    <a:pt x="4530524" y="1709957"/>
                  </a:lnTo>
                  <a:lnTo>
                    <a:pt x="4536714" y="1710734"/>
                  </a:lnTo>
                  <a:lnTo>
                    <a:pt x="4542903" y="1711511"/>
                  </a:lnTo>
                  <a:lnTo>
                    <a:pt x="4549093" y="1712289"/>
                  </a:lnTo>
                  <a:lnTo>
                    <a:pt x="4555281" y="1713066"/>
                  </a:lnTo>
                  <a:lnTo>
                    <a:pt x="4561471" y="1713843"/>
                  </a:lnTo>
                  <a:lnTo>
                    <a:pt x="4567660" y="1714620"/>
                  </a:lnTo>
                  <a:lnTo>
                    <a:pt x="4573850" y="1715397"/>
                  </a:lnTo>
                  <a:lnTo>
                    <a:pt x="4580038" y="1716174"/>
                  </a:lnTo>
                  <a:lnTo>
                    <a:pt x="4586228" y="1716952"/>
                  </a:lnTo>
                  <a:lnTo>
                    <a:pt x="4592417" y="1717729"/>
                  </a:lnTo>
                  <a:lnTo>
                    <a:pt x="4598607" y="1718506"/>
                  </a:lnTo>
                  <a:lnTo>
                    <a:pt x="4604795" y="1719283"/>
                  </a:lnTo>
                  <a:lnTo>
                    <a:pt x="4610985" y="1720060"/>
                  </a:lnTo>
                  <a:lnTo>
                    <a:pt x="4617174" y="1720837"/>
                  </a:lnTo>
                  <a:lnTo>
                    <a:pt x="4623364" y="1721614"/>
                  </a:lnTo>
                  <a:lnTo>
                    <a:pt x="4629552" y="1722392"/>
                  </a:lnTo>
                  <a:lnTo>
                    <a:pt x="4635742" y="1723169"/>
                  </a:lnTo>
                  <a:lnTo>
                    <a:pt x="4641931" y="1723946"/>
                  </a:lnTo>
                  <a:lnTo>
                    <a:pt x="4648121" y="1724723"/>
                  </a:lnTo>
                  <a:lnTo>
                    <a:pt x="4654309" y="1725500"/>
                  </a:lnTo>
                  <a:lnTo>
                    <a:pt x="4660499" y="1726277"/>
                  </a:lnTo>
                  <a:lnTo>
                    <a:pt x="4666688" y="1727054"/>
                  </a:lnTo>
                  <a:lnTo>
                    <a:pt x="4672878" y="1727831"/>
                  </a:lnTo>
                  <a:lnTo>
                    <a:pt x="4679066" y="1728609"/>
                  </a:lnTo>
                  <a:lnTo>
                    <a:pt x="4685256" y="1729386"/>
                  </a:lnTo>
                  <a:lnTo>
                    <a:pt x="4691445" y="1730163"/>
                  </a:lnTo>
                  <a:lnTo>
                    <a:pt x="4697634" y="1730940"/>
                  </a:lnTo>
                  <a:lnTo>
                    <a:pt x="4703824" y="1731717"/>
                  </a:lnTo>
                  <a:lnTo>
                    <a:pt x="4710013" y="1732494"/>
                  </a:lnTo>
                  <a:lnTo>
                    <a:pt x="4716202" y="1733272"/>
                  </a:lnTo>
                  <a:lnTo>
                    <a:pt x="4722391" y="1734049"/>
                  </a:lnTo>
                  <a:lnTo>
                    <a:pt x="4728581" y="1734826"/>
                  </a:lnTo>
                  <a:lnTo>
                    <a:pt x="4734769" y="1735603"/>
                  </a:lnTo>
                  <a:lnTo>
                    <a:pt x="4740959" y="1736380"/>
                  </a:lnTo>
                  <a:lnTo>
                    <a:pt x="4747148" y="1737157"/>
                  </a:lnTo>
                  <a:lnTo>
                    <a:pt x="4753338" y="1737935"/>
                  </a:lnTo>
                  <a:lnTo>
                    <a:pt x="4759526" y="1738712"/>
                  </a:lnTo>
                  <a:lnTo>
                    <a:pt x="4765716" y="1739489"/>
                  </a:lnTo>
                  <a:lnTo>
                    <a:pt x="4771905" y="1740266"/>
                  </a:lnTo>
                  <a:lnTo>
                    <a:pt x="4778095" y="1741043"/>
                  </a:lnTo>
                  <a:lnTo>
                    <a:pt x="4784283" y="1741820"/>
                  </a:lnTo>
                  <a:lnTo>
                    <a:pt x="4790473" y="1742597"/>
                  </a:lnTo>
                  <a:lnTo>
                    <a:pt x="4796662" y="1743375"/>
                  </a:lnTo>
                  <a:lnTo>
                    <a:pt x="4802852" y="1744152"/>
                  </a:lnTo>
                  <a:lnTo>
                    <a:pt x="4809040" y="1744929"/>
                  </a:lnTo>
                  <a:lnTo>
                    <a:pt x="4815230" y="1745706"/>
                  </a:lnTo>
                  <a:lnTo>
                    <a:pt x="4821419" y="1746483"/>
                  </a:lnTo>
                  <a:lnTo>
                    <a:pt x="4827609" y="1747261"/>
                  </a:lnTo>
                  <a:lnTo>
                    <a:pt x="4833797" y="1748038"/>
                  </a:lnTo>
                  <a:lnTo>
                    <a:pt x="4839987" y="1748815"/>
                  </a:lnTo>
                  <a:lnTo>
                    <a:pt x="4846176" y="1749592"/>
                  </a:lnTo>
                  <a:lnTo>
                    <a:pt x="4852366" y="1750369"/>
                  </a:lnTo>
                  <a:lnTo>
                    <a:pt x="4858554" y="1751147"/>
                  </a:lnTo>
                  <a:lnTo>
                    <a:pt x="4864744" y="1751923"/>
                  </a:lnTo>
                  <a:lnTo>
                    <a:pt x="4870933" y="1752701"/>
                  </a:lnTo>
                  <a:lnTo>
                    <a:pt x="4877122" y="1753478"/>
                  </a:lnTo>
                  <a:lnTo>
                    <a:pt x="4883311" y="1754255"/>
                  </a:lnTo>
                  <a:lnTo>
                    <a:pt x="4889501" y="1755033"/>
                  </a:lnTo>
                  <a:lnTo>
                    <a:pt x="4895690" y="1755810"/>
                  </a:lnTo>
                  <a:lnTo>
                    <a:pt x="4901879" y="1756587"/>
                  </a:lnTo>
                  <a:lnTo>
                    <a:pt x="4908068" y="1757364"/>
                  </a:lnTo>
                  <a:lnTo>
                    <a:pt x="4914258" y="1758141"/>
                  </a:lnTo>
                  <a:lnTo>
                    <a:pt x="4920447" y="1758918"/>
                  </a:lnTo>
                  <a:lnTo>
                    <a:pt x="4926636" y="1759696"/>
                  </a:lnTo>
                  <a:lnTo>
                    <a:pt x="4932825" y="1760473"/>
                  </a:lnTo>
                  <a:lnTo>
                    <a:pt x="4939014" y="1761250"/>
                  </a:lnTo>
                  <a:lnTo>
                    <a:pt x="4945204" y="1762027"/>
                  </a:lnTo>
                </a:path>
              </a:pathLst>
            </a:custGeom>
            <a:noFill/>
            <a:ln w="16620" cap="flat">
              <a:solidFill>
                <a:srgbClr val="F8C86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DCB9A8E-C275-637F-4931-5F1E45FF07E5}"/>
              </a:ext>
            </a:extLst>
          </p:cNvPr>
          <p:cNvSpPr txBox="1"/>
          <p:nvPr/>
        </p:nvSpPr>
        <p:spPr>
          <a:xfrm>
            <a:off x="6311095" y="3960692"/>
            <a:ext cx="2166154" cy="830997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accent3">
                    <a:lumMod val="75000"/>
                  </a:schemeClr>
                </a:solidFill>
              </a:rPr>
              <a:t>Commercial sensor (not vacuum </a:t>
            </a:r>
            <a:r>
              <a:rPr lang="fr-FR" sz="1600" dirty="0" err="1">
                <a:solidFill>
                  <a:schemeClr val="accent3">
                    <a:lumMod val="75000"/>
                  </a:schemeClr>
                </a:solidFill>
              </a:rPr>
              <a:t>nor</a:t>
            </a:r>
            <a:r>
              <a:rPr lang="fr-FR" sz="1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fr-FR" sz="1600" dirty="0" err="1">
                <a:solidFill>
                  <a:schemeClr val="accent3">
                    <a:lumMod val="75000"/>
                  </a:schemeClr>
                </a:solidFill>
              </a:rPr>
              <a:t>cryo</a:t>
            </a:r>
            <a:r>
              <a:rPr lang="fr-FR" sz="1600" dirty="0">
                <a:solidFill>
                  <a:schemeClr val="accent3">
                    <a:lumMod val="75000"/>
                  </a:schemeClr>
                </a:solidFill>
              </a:rPr>
              <a:t> compatible)</a:t>
            </a:r>
            <a:endParaRPr lang="en-GB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6E83351-027E-23DD-A172-C59EBE6671F2}"/>
              </a:ext>
            </a:extLst>
          </p:cNvPr>
          <p:cNvSpPr/>
          <p:nvPr/>
        </p:nvSpPr>
        <p:spPr>
          <a:xfrm>
            <a:off x="1193710" y="3942721"/>
            <a:ext cx="4947620" cy="1754675"/>
          </a:xfrm>
          <a:custGeom>
            <a:avLst/>
            <a:gdLst>
              <a:gd name="csX0" fmla="*/ 0 w 4947620"/>
              <a:gd name="csY0" fmla="*/ 0 h 1754675"/>
              <a:gd name="csX1" fmla="*/ 51776 w 4947620"/>
              <a:gd name="csY1" fmla="*/ 26150 h 1754675"/>
              <a:gd name="csX2" fmla="*/ 141493 w 4947620"/>
              <a:gd name="csY2" fmla="*/ 71393 h 1754675"/>
              <a:gd name="csX3" fmla="*/ 218346 w 4947620"/>
              <a:gd name="csY3" fmla="*/ 110312 h 1754675"/>
              <a:gd name="csX4" fmla="*/ 285565 w 4947620"/>
              <a:gd name="csY4" fmla="*/ 144401 h 1754675"/>
              <a:gd name="csX5" fmla="*/ 345299 w 4947620"/>
              <a:gd name="csY5" fmla="*/ 174600 h 1754675"/>
              <a:gd name="csX6" fmla="*/ 399049 w 4947620"/>
              <a:gd name="csY6" fmla="*/ 201660 h 1754675"/>
              <a:gd name="csX7" fmla="*/ 447906 w 4947620"/>
              <a:gd name="csY7" fmla="*/ 226564 h 1754675"/>
              <a:gd name="csX8" fmla="*/ 492687 w 4947620"/>
              <a:gd name="csY8" fmla="*/ 249227 h 1754675"/>
              <a:gd name="csX9" fmla="*/ 534019 w 4947620"/>
              <a:gd name="csY9" fmla="*/ 269991 h 1754675"/>
              <a:gd name="csX10" fmla="*/ 572396 w 4947620"/>
              <a:gd name="csY10" fmla="*/ 289357 h 1754675"/>
              <a:gd name="csX11" fmla="*/ 608213 w 4947620"/>
              <a:gd name="csY11" fmla="*/ 307509 h 1754675"/>
              <a:gd name="csX12" fmla="*/ 641790 w 4947620"/>
              <a:gd name="csY12" fmla="*/ 324497 h 1754675"/>
              <a:gd name="csX13" fmla="*/ 673390 w 4947620"/>
              <a:gd name="csY13" fmla="*/ 340472 h 1754675"/>
              <a:gd name="csX14" fmla="*/ 703234 w 4947620"/>
              <a:gd name="csY14" fmla="*/ 355590 h 1754675"/>
              <a:gd name="csX15" fmla="*/ 731506 w 4947620"/>
              <a:gd name="csY15" fmla="*/ 369792 h 1754675"/>
              <a:gd name="csX16" fmla="*/ 758364 w 4947620"/>
              <a:gd name="csY16" fmla="*/ 383394 h 1754675"/>
              <a:gd name="csX17" fmla="*/ 783943 w 4947620"/>
              <a:gd name="csY17" fmla="*/ 396357 h 1754675"/>
              <a:gd name="csX18" fmla="*/ 808359 w 4947620"/>
              <a:gd name="csY18" fmla="*/ 408717 h 1754675"/>
              <a:gd name="csX19" fmla="*/ 831713 w 4947620"/>
              <a:gd name="csY19" fmla="*/ 420429 h 1754675"/>
              <a:gd name="csX20" fmla="*/ 854093 w 4947620"/>
              <a:gd name="csY20" fmla="*/ 431763 h 1754675"/>
              <a:gd name="csX21" fmla="*/ 875578 w 4947620"/>
              <a:gd name="csY21" fmla="*/ 442567 h 1754675"/>
              <a:gd name="csX22" fmla="*/ 896237 w 4947620"/>
              <a:gd name="csY22" fmla="*/ 453157 h 1754675"/>
              <a:gd name="csX23" fmla="*/ 916130 w 4947620"/>
              <a:gd name="csY23" fmla="*/ 463072 h 1754675"/>
              <a:gd name="csX24" fmla="*/ 935312 w 4947620"/>
              <a:gd name="csY24" fmla="*/ 472793 h 1754675"/>
              <a:gd name="csX25" fmla="*/ 953833 w 4947620"/>
              <a:gd name="csY25" fmla="*/ 482133 h 1754675"/>
              <a:gd name="csX26" fmla="*/ 971737 w 4947620"/>
              <a:gd name="csY26" fmla="*/ 491212 h 1754675"/>
              <a:gd name="csX27" fmla="*/ 989062 w 4947620"/>
              <a:gd name="csY27" fmla="*/ 500007 h 1754675"/>
              <a:gd name="csX28" fmla="*/ 1005847 w 4947620"/>
              <a:gd name="csY28" fmla="*/ 508435 h 1754675"/>
              <a:gd name="csX29" fmla="*/ 1022123 w 4947620"/>
              <a:gd name="csY29" fmla="*/ 516622 h 1754675"/>
              <a:gd name="csX30" fmla="*/ 1037919 w 4947620"/>
              <a:gd name="csY30" fmla="*/ 524642 h 1754675"/>
              <a:gd name="csX31" fmla="*/ 1053265 w 4947620"/>
              <a:gd name="csY31" fmla="*/ 532379 h 1754675"/>
              <a:gd name="csX32" fmla="*/ 1068184 w 4947620"/>
              <a:gd name="csY32" fmla="*/ 539932 h 1754675"/>
              <a:gd name="csX33" fmla="*/ 1082699 w 4947620"/>
              <a:gd name="csY33" fmla="*/ 547258 h 1754675"/>
              <a:gd name="csX34" fmla="*/ 1096833 w 4947620"/>
              <a:gd name="csY34" fmla="*/ 554362 h 1754675"/>
              <a:gd name="csX35" fmla="*/ 1110604 w 4947620"/>
              <a:gd name="csY35" fmla="*/ 561341 h 1754675"/>
              <a:gd name="csX36" fmla="*/ 1124032 w 4947620"/>
              <a:gd name="csY36" fmla="*/ 568118 h 1754675"/>
              <a:gd name="csX37" fmla="*/ 1137131 w 4947620"/>
              <a:gd name="csY37" fmla="*/ 574771 h 1754675"/>
              <a:gd name="csX38" fmla="*/ 1149919 w 4947620"/>
              <a:gd name="csY38" fmla="*/ 581208 h 1754675"/>
              <a:gd name="csX39" fmla="*/ 1162409 w 4947620"/>
              <a:gd name="csY39" fmla="*/ 587491 h 1754675"/>
              <a:gd name="csX40" fmla="*/ 1174615 w 4947620"/>
              <a:gd name="csY40" fmla="*/ 593675 h 1754675"/>
              <a:gd name="csX41" fmla="*/ 1186550 w 4947620"/>
              <a:gd name="csY41" fmla="*/ 599675 h 1754675"/>
              <a:gd name="csX42" fmla="*/ 1198226 w 4947620"/>
              <a:gd name="csY42" fmla="*/ 605619 h 1754675"/>
              <a:gd name="csX43" fmla="*/ 1209653 w 4947620"/>
              <a:gd name="csY43" fmla="*/ 611381 h 1754675"/>
              <a:gd name="csX44" fmla="*/ 1220842 w 4947620"/>
              <a:gd name="csY44" fmla="*/ 617029 h 1754675"/>
              <a:gd name="csX45" fmla="*/ 1231802 w 4947620"/>
              <a:gd name="csY45" fmla="*/ 622573 h 1754675"/>
              <a:gd name="csX46" fmla="*/ 1242544 w 4947620"/>
              <a:gd name="csY46" fmla="*/ 627991 h 1754675"/>
              <a:gd name="csX47" fmla="*/ 1253075 w 4947620"/>
              <a:gd name="csY47" fmla="*/ 633262 h 1754675"/>
              <a:gd name="csX48" fmla="*/ 1263403 w 4947620"/>
              <a:gd name="csY48" fmla="*/ 638535 h 1754675"/>
              <a:gd name="csX49" fmla="*/ 1273536 w 4947620"/>
              <a:gd name="csY49" fmla="*/ 643643 h 1754675"/>
              <a:gd name="csX50" fmla="*/ 1283482 w 4947620"/>
              <a:gd name="csY50" fmla="*/ 648668 h 1754675"/>
              <a:gd name="csX51" fmla="*/ 1293247 w 4947620"/>
              <a:gd name="csY51" fmla="*/ 653596 h 1754675"/>
              <a:gd name="csX52" fmla="*/ 1302837 w 4947620"/>
              <a:gd name="csY52" fmla="*/ 658422 h 1754675"/>
              <a:gd name="csX53" fmla="*/ 1312260 w 4947620"/>
              <a:gd name="csY53" fmla="*/ 663195 h 1754675"/>
              <a:gd name="csX54" fmla="*/ 1321520 w 4947620"/>
              <a:gd name="csY54" fmla="*/ 667859 h 1754675"/>
              <a:gd name="csX55" fmla="*/ 1330622 w 4947620"/>
              <a:gd name="csY55" fmla="*/ 672462 h 1754675"/>
              <a:gd name="csX56" fmla="*/ 1339573 w 4947620"/>
              <a:gd name="csY56" fmla="*/ 676989 h 1754675"/>
              <a:gd name="csX57" fmla="*/ 1348378 w 4947620"/>
              <a:gd name="csY57" fmla="*/ 681441 h 1754675"/>
              <a:gd name="csX58" fmla="*/ 1357040 w 4947620"/>
              <a:gd name="csY58" fmla="*/ 685815 h 1754675"/>
              <a:gd name="csX59" fmla="*/ 1365565 w 4947620"/>
              <a:gd name="csY59" fmla="*/ 690107 h 1754675"/>
              <a:gd name="csX60" fmla="*/ 1373956 w 4947620"/>
              <a:gd name="csY60" fmla="*/ 694358 h 1754675"/>
              <a:gd name="csX61" fmla="*/ 1382219 w 4947620"/>
              <a:gd name="csY61" fmla="*/ 698533 h 1754675"/>
              <a:gd name="csX62" fmla="*/ 1390356 w 4947620"/>
              <a:gd name="csY62" fmla="*/ 702623 h 1754675"/>
              <a:gd name="csX63" fmla="*/ 1398372 w 4947620"/>
              <a:gd name="csY63" fmla="*/ 706688 h 1754675"/>
              <a:gd name="csX64" fmla="*/ 1406270 w 4947620"/>
              <a:gd name="csY64" fmla="*/ 710686 h 1754675"/>
              <a:gd name="csX65" fmla="*/ 1414053 w 4947620"/>
              <a:gd name="csY65" fmla="*/ 714613 h 1754675"/>
              <a:gd name="csX66" fmla="*/ 1421726 w 4947620"/>
              <a:gd name="csY66" fmla="*/ 718479 h 1754675"/>
              <a:gd name="csX67" fmla="*/ 1429290 w 4947620"/>
              <a:gd name="csY67" fmla="*/ 722297 h 1754675"/>
              <a:gd name="csX68" fmla="*/ 1436749 w 4947620"/>
              <a:gd name="csY68" fmla="*/ 726065 h 1754675"/>
              <a:gd name="csX69" fmla="*/ 1444107 w 4947620"/>
              <a:gd name="csY69" fmla="*/ 729777 h 1754675"/>
              <a:gd name="csX70" fmla="*/ 1451364 w 4947620"/>
              <a:gd name="csY70" fmla="*/ 733450 h 1754675"/>
              <a:gd name="csX71" fmla="*/ 1458525 w 4947620"/>
              <a:gd name="csY71" fmla="*/ 737067 h 1754675"/>
              <a:gd name="csX72" fmla="*/ 1465591 w 4947620"/>
              <a:gd name="csY72" fmla="*/ 740630 h 1754675"/>
              <a:gd name="csX73" fmla="*/ 1472566 w 4947620"/>
              <a:gd name="csY73" fmla="*/ 744154 h 1754675"/>
              <a:gd name="csX74" fmla="*/ 1479451 w 4947620"/>
              <a:gd name="csY74" fmla="*/ 747635 h 1754675"/>
              <a:gd name="csX75" fmla="*/ 1486249 w 4947620"/>
              <a:gd name="csY75" fmla="*/ 751067 h 1754675"/>
              <a:gd name="csX76" fmla="*/ 1492963 w 4947620"/>
              <a:gd name="csY76" fmla="*/ 754458 h 1754675"/>
              <a:gd name="csX77" fmla="*/ 1499593 w 4947620"/>
              <a:gd name="csY77" fmla="*/ 757804 h 1754675"/>
              <a:gd name="csX78" fmla="*/ 1506143 w 4947620"/>
              <a:gd name="csY78" fmla="*/ 761108 h 1754675"/>
              <a:gd name="csX79" fmla="*/ 1512613 w 4947620"/>
              <a:gd name="csY79" fmla="*/ 764381 h 1754675"/>
              <a:gd name="csX80" fmla="*/ 1519007 w 4947620"/>
              <a:gd name="csY80" fmla="*/ 767604 h 1754675"/>
              <a:gd name="csX81" fmla="*/ 1525325 w 4947620"/>
              <a:gd name="csY81" fmla="*/ 770793 h 1754675"/>
              <a:gd name="csX82" fmla="*/ 1531571 w 4947620"/>
              <a:gd name="csY82" fmla="*/ 773960 h 1754675"/>
              <a:gd name="csX83" fmla="*/ 1537743 w 4947620"/>
              <a:gd name="csY83" fmla="*/ 777068 h 1754675"/>
              <a:gd name="csX84" fmla="*/ 1543846 w 4947620"/>
              <a:gd name="csY84" fmla="*/ 780153 h 1754675"/>
              <a:gd name="csX85" fmla="*/ 1549881 w 4947620"/>
              <a:gd name="csY85" fmla="*/ 783196 h 1754675"/>
              <a:gd name="csX86" fmla="*/ 1555848 w 4947620"/>
              <a:gd name="csY86" fmla="*/ 786213 h 1754675"/>
              <a:gd name="csX87" fmla="*/ 1561750 w 4947620"/>
              <a:gd name="csY87" fmla="*/ 789191 h 1754675"/>
              <a:gd name="csX88" fmla="*/ 1567587 w 4947620"/>
              <a:gd name="csY88" fmla="*/ 792140 h 1754675"/>
              <a:gd name="csX89" fmla="*/ 1573362 w 4947620"/>
              <a:gd name="csY89" fmla="*/ 795057 h 1754675"/>
              <a:gd name="csX90" fmla="*/ 1579075 w 4947620"/>
              <a:gd name="csY90" fmla="*/ 797944 h 1754675"/>
              <a:gd name="csX91" fmla="*/ 1584729 w 4947620"/>
              <a:gd name="csY91" fmla="*/ 800798 h 1754675"/>
              <a:gd name="csX92" fmla="*/ 1590323 w 4947620"/>
              <a:gd name="csY92" fmla="*/ 803623 h 1754675"/>
              <a:gd name="csX93" fmla="*/ 1595860 w 4947620"/>
              <a:gd name="csY93" fmla="*/ 806419 h 1754675"/>
              <a:gd name="csX94" fmla="*/ 1601340 w 4947620"/>
              <a:gd name="csY94" fmla="*/ 809188 h 1754675"/>
              <a:gd name="csX95" fmla="*/ 1606765 w 4947620"/>
              <a:gd name="csY95" fmla="*/ 811929 h 1754675"/>
              <a:gd name="csX96" fmla="*/ 1612136 w 4947620"/>
              <a:gd name="csY96" fmla="*/ 814639 h 1754675"/>
              <a:gd name="csX97" fmla="*/ 1617453 w 4947620"/>
              <a:gd name="csY97" fmla="*/ 817327 h 1754675"/>
              <a:gd name="csX98" fmla="*/ 1622718 w 4947620"/>
              <a:gd name="csY98" fmla="*/ 819983 h 1754675"/>
              <a:gd name="csX99" fmla="*/ 1627932 w 4947620"/>
              <a:gd name="csY99" fmla="*/ 822616 h 1754675"/>
              <a:gd name="csX100" fmla="*/ 1633097 w 4947620"/>
              <a:gd name="csY100" fmla="*/ 825223 h 1754675"/>
              <a:gd name="csX101" fmla="*/ 1638211 w 4947620"/>
              <a:gd name="csY101" fmla="*/ 827807 h 1754675"/>
              <a:gd name="csX102" fmla="*/ 1643277 w 4947620"/>
              <a:gd name="csY102" fmla="*/ 830365 h 1754675"/>
              <a:gd name="csX103" fmla="*/ 1648297 w 4947620"/>
              <a:gd name="csY103" fmla="*/ 832901 h 1754675"/>
              <a:gd name="csX104" fmla="*/ 1653270 w 4947620"/>
              <a:gd name="csY104" fmla="*/ 835412 h 1754675"/>
              <a:gd name="csX105" fmla="*/ 1658197 w 4947620"/>
              <a:gd name="csY105" fmla="*/ 837899 h 1754675"/>
              <a:gd name="csX106" fmla="*/ 1663079 w 4947620"/>
              <a:gd name="csY106" fmla="*/ 840364 h 1754675"/>
              <a:gd name="csX107" fmla="*/ 1667918 w 4947620"/>
              <a:gd name="csY107" fmla="*/ 842807 h 1754675"/>
              <a:gd name="csX108" fmla="*/ 1672712 w 4947620"/>
              <a:gd name="csY108" fmla="*/ 845230 h 1754675"/>
              <a:gd name="csX109" fmla="*/ 1677465 w 4947620"/>
              <a:gd name="csY109" fmla="*/ 847629 h 1754675"/>
              <a:gd name="csX110" fmla="*/ 1682177 w 4947620"/>
              <a:gd name="csY110" fmla="*/ 850008 h 1754675"/>
              <a:gd name="csX111" fmla="*/ 1686846 w 4947620"/>
              <a:gd name="csY111" fmla="*/ 852366 h 1754675"/>
              <a:gd name="csX112" fmla="*/ 1691477 w 4947620"/>
              <a:gd name="csY112" fmla="*/ 854704 h 1754675"/>
              <a:gd name="csX113" fmla="*/ 1696067 w 4947620"/>
              <a:gd name="csY113" fmla="*/ 857021 h 1754675"/>
              <a:gd name="csX114" fmla="*/ 1700618 w 4947620"/>
              <a:gd name="csY114" fmla="*/ 859319 h 1754675"/>
              <a:gd name="csX115" fmla="*/ 1705131 w 4947620"/>
              <a:gd name="csY115" fmla="*/ 861598 h 1754675"/>
              <a:gd name="csX116" fmla="*/ 1709606 w 4947620"/>
              <a:gd name="csY116" fmla="*/ 863858 h 1754675"/>
              <a:gd name="csX117" fmla="*/ 1714045 w 4947620"/>
              <a:gd name="csY117" fmla="*/ 866100 h 1754675"/>
              <a:gd name="csX118" fmla="*/ 1718447 w 4947620"/>
              <a:gd name="csY118" fmla="*/ 868322 h 1754675"/>
              <a:gd name="csX119" fmla="*/ 1722813 w 4947620"/>
              <a:gd name="csY119" fmla="*/ 870526 h 1754675"/>
              <a:gd name="csX120" fmla="*/ 1727144 w 4947620"/>
              <a:gd name="csY120" fmla="*/ 872714 h 1754675"/>
              <a:gd name="csX121" fmla="*/ 1731441 w 4947620"/>
              <a:gd name="csY121" fmla="*/ 874883 h 1754675"/>
              <a:gd name="csX122" fmla="*/ 1735703 w 4947620"/>
              <a:gd name="csY122" fmla="*/ 877035 h 1754675"/>
              <a:gd name="csX123" fmla="*/ 1739931 w 4947620"/>
              <a:gd name="csY123" fmla="*/ 879170 h 1754675"/>
              <a:gd name="csX124" fmla="*/ 1744128 w 4947620"/>
              <a:gd name="csY124" fmla="*/ 881288 h 1754675"/>
              <a:gd name="csX125" fmla="*/ 1748291 w 4947620"/>
              <a:gd name="csY125" fmla="*/ 883390 h 1754675"/>
              <a:gd name="csX126" fmla="*/ 1752422 w 4947620"/>
              <a:gd name="csY126" fmla="*/ 885476 h 1754675"/>
              <a:gd name="csX127" fmla="*/ 1756522 w 4947620"/>
              <a:gd name="csY127" fmla="*/ 887546 h 1754675"/>
              <a:gd name="csX128" fmla="*/ 1760590 w 4947620"/>
              <a:gd name="csY128" fmla="*/ 889600 h 1754675"/>
              <a:gd name="csX129" fmla="*/ 1764628 w 4947620"/>
              <a:gd name="csY129" fmla="*/ 891639 h 1754675"/>
              <a:gd name="csX130" fmla="*/ 1768636 w 4947620"/>
              <a:gd name="csY130" fmla="*/ 893662 h 1754675"/>
              <a:gd name="csX131" fmla="*/ 1772614 w 4947620"/>
              <a:gd name="csY131" fmla="*/ 895671 h 1754675"/>
              <a:gd name="csX132" fmla="*/ 1776563 w 4947620"/>
              <a:gd name="csY132" fmla="*/ 897664 h 1754675"/>
              <a:gd name="csX133" fmla="*/ 1780484 w 4947620"/>
              <a:gd name="csY133" fmla="*/ 899644 h 1754675"/>
              <a:gd name="csX134" fmla="*/ 1784375 w 4947620"/>
              <a:gd name="csY134" fmla="*/ 901608 h 1754675"/>
              <a:gd name="csX135" fmla="*/ 1788239 w 4947620"/>
              <a:gd name="csY135" fmla="*/ 903558 h 1754675"/>
              <a:gd name="csX136" fmla="*/ 1792075 w 4947620"/>
              <a:gd name="csY136" fmla="*/ 905494 h 1754675"/>
              <a:gd name="csX137" fmla="*/ 1795884 w 4947620"/>
              <a:gd name="csY137" fmla="*/ 907420 h 1754675"/>
              <a:gd name="csX138" fmla="*/ 1799666 w 4947620"/>
              <a:gd name="csY138" fmla="*/ 909328 h 1754675"/>
              <a:gd name="csX139" fmla="*/ 1803421 w 4947620"/>
              <a:gd name="csY139" fmla="*/ 911224 h 1754675"/>
              <a:gd name="csX140" fmla="*/ 1807151 w 4947620"/>
              <a:gd name="csY140" fmla="*/ 913107 h 1754675"/>
              <a:gd name="csX141" fmla="*/ 1810855 w 4947620"/>
              <a:gd name="csY141" fmla="*/ 914976 h 1754675"/>
              <a:gd name="csX142" fmla="*/ 1814533 w 4947620"/>
              <a:gd name="csY142" fmla="*/ 916833 h 1754675"/>
              <a:gd name="csX143" fmla="*/ 1818187 w 4947620"/>
              <a:gd name="csY143" fmla="*/ 918677 h 1754675"/>
              <a:gd name="csX144" fmla="*/ 1821816 w 4947620"/>
              <a:gd name="csY144" fmla="*/ 920511 h 1754675"/>
              <a:gd name="csX145" fmla="*/ 1825420 w 4947620"/>
              <a:gd name="csY145" fmla="*/ 922328 h 1754675"/>
              <a:gd name="csX146" fmla="*/ 1829000 w 4947620"/>
              <a:gd name="csY146" fmla="*/ 924138 h 1754675"/>
              <a:gd name="csX147" fmla="*/ 1832557 w 4947620"/>
              <a:gd name="csY147" fmla="*/ 925932 h 1754675"/>
              <a:gd name="csX148" fmla="*/ 1836090 w 4947620"/>
              <a:gd name="csY148" fmla="*/ 927713 h 1754675"/>
              <a:gd name="csX149" fmla="*/ 1839600 w 4947620"/>
              <a:gd name="csY149" fmla="*/ 929486 h 1754675"/>
              <a:gd name="csX150" fmla="*/ 1843088 w 4947620"/>
              <a:gd name="csY150" fmla="*/ 931245 h 1754675"/>
              <a:gd name="csX151" fmla="*/ 1846553 w 4947620"/>
              <a:gd name="csY151" fmla="*/ 932996 h 1754675"/>
              <a:gd name="csX152" fmla="*/ 1849995 w 4947620"/>
              <a:gd name="csY152" fmla="*/ 934733 h 1754675"/>
              <a:gd name="csX153" fmla="*/ 1853416 w 4947620"/>
              <a:gd name="csY153" fmla="*/ 936457 h 1754675"/>
              <a:gd name="csX154" fmla="*/ 1856815 w 4947620"/>
              <a:gd name="csY154" fmla="*/ 938177 h 1754675"/>
              <a:gd name="csX155" fmla="*/ 1860192 w 4947620"/>
              <a:gd name="csY155" fmla="*/ 939881 h 1754675"/>
              <a:gd name="csX156" fmla="*/ 1863549 w 4947620"/>
              <a:gd name="csY156" fmla="*/ 941571 h 1754675"/>
              <a:gd name="csX157" fmla="*/ 1866886 w 4947620"/>
              <a:gd name="csY157" fmla="*/ 943258 h 1754675"/>
              <a:gd name="csX158" fmla="*/ 1870201 w 4947620"/>
              <a:gd name="csY158" fmla="*/ 944937 h 1754675"/>
              <a:gd name="csX159" fmla="*/ 1873495 w 4947620"/>
              <a:gd name="csY159" fmla="*/ 946593 h 1754675"/>
              <a:gd name="csX160" fmla="*/ 1876770 w 4947620"/>
              <a:gd name="csY160" fmla="*/ 948253 h 1754675"/>
              <a:gd name="csX161" fmla="*/ 1880025 w 4947620"/>
              <a:gd name="csY161" fmla="*/ 949890 h 1754675"/>
              <a:gd name="csX162" fmla="*/ 1883260 w 4947620"/>
              <a:gd name="csY162" fmla="*/ 951526 h 1754675"/>
              <a:gd name="csX163" fmla="*/ 1886476 w 4947620"/>
              <a:gd name="csY163" fmla="*/ 953150 h 1754675"/>
              <a:gd name="csX164" fmla="*/ 1889672 w 4947620"/>
              <a:gd name="csY164" fmla="*/ 954759 h 1754675"/>
              <a:gd name="csX165" fmla="*/ 1892851 w 4947620"/>
              <a:gd name="csY165" fmla="*/ 956364 h 1754675"/>
              <a:gd name="csX166" fmla="*/ 1896010 w 4947620"/>
              <a:gd name="csY166" fmla="*/ 957958 h 1754675"/>
              <a:gd name="csX167" fmla="*/ 1899150 w 4947620"/>
              <a:gd name="csY167" fmla="*/ 959540 h 1754675"/>
              <a:gd name="csX168" fmla="*/ 1902273 w 4947620"/>
              <a:gd name="csY168" fmla="*/ 961126 h 1754675"/>
              <a:gd name="csX169" fmla="*/ 1905377 w 4947620"/>
              <a:gd name="csY169" fmla="*/ 962680 h 1754675"/>
              <a:gd name="csX170" fmla="*/ 1908463 w 4947620"/>
              <a:gd name="csY170" fmla="*/ 964245 h 1754675"/>
              <a:gd name="csX171" fmla="*/ 1911533 w 4947620"/>
              <a:gd name="csY171" fmla="*/ 965781 h 1754675"/>
              <a:gd name="csX172" fmla="*/ 1914584 w 4947620"/>
              <a:gd name="csY172" fmla="*/ 967332 h 1754675"/>
              <a:gd name="csX173" fmla="*/ 1917618 w 4947620"/>
              <a:gd name="csY173" fmla="*/ 968865 h 1754675"/>
              <a:gd name="csX174" fmla="*/ 1920635 w 4947620"/>
              <a:gd name="csY174" fmla="*/ 970382 h 1754675"/>
              <a:gd name="csX175" fmla="*/ 1926619 w 4947620"/>
              <a:gd name="csY175" fmla="*/ 973403 h 1754675"/>
              <a:gd name="csX176" fmla="*/ 1929587 w 4947620"/>
              <a:gd name="csY176" fmla="*/ 974903 h 1754675"/>
              <a:gd name="csX177" fmla="*/ 1932537 w 4947620"/>
              <a:gd name="csY177" fmla="*/ 976396 h 1754675"/>
              <a:gd name="csX178" fmla="*/ 1935472 w 4947620"/>
              <a:gd name="csY178" fmla="*/ 977883 h 1754675"/>
              <a:gd name="csX179" fmla="*/ 1938391 w 4947620"/>
              <a:gd name="csY179" fmla="*/ 979335 h 1754675"/>
              <a:gd name="csX180" fmla="*/ 1941294 w 4947620"/>
              <a:gd name="csY180" fmla="*/ 980812 h 1754675"/>
              <a:gd name="csX181" fmla="*/ 1944181 w 4947620"/>
              <a:gd name="csY181" fmla="*/ 982273 h 1754675"/>
              <a:gd name="csX182" fmla="*/ 1947053 w 4947620"/>
              <a:gd name="csY182" fmla="*/ 983706 h 1754675"/>
              <a:gd name="csX183" fmla="*/ 1949910 w 4947620"/>
              <a:gd name="csY183" fmla="*/ 985149 h 1754675"/>
              <a:gd name="csX184" fmla="*/ 1952751 w 4947620"/>
              <a:gd name="csY184" fmla="*/ 986596 h 1754675"/>
              <a:gd name="csX185" fmla="*/ 1955578 w 4947620"/>
              <a:gd name="csY185" fmla="*/ 988030 h 1754675"/>
              <a:gd name="csX186" fmla="*/ 1958390 w 4947620"/>
              <a:gd name="csY186" fmla="*/ 989431 h 1754675"/>
              <a:gd name="csX187" fmla="*/ 1963970 w 4947620"/>
              <a:gd name="csY187" fmla="*/ 992255 h 1754675"/>
              <a:gd name="csX188" fmla="*/ 1966738 w 4947620"/>
              <a:gd name="csY188" fmla="*/ 993639 h 1754675"/>
              <a:gd name="csX189" fmla="*/ 1969492 w 4947620"/>
              <a:gd name="csY189" fmla="*/ 995049 h 1754675"/>
              <a:gd name="csX190" fmla="*/ 1972232 w 4947620"/>
              <a:gd name="csY190" fmla="*/ 996425 h 1754675"/>
              <a:gd name="csX191" fmla="*/ 1974958 w 4947620"/>
              <a:gd name="csY191" fmla="*/ 997791 h 1754675"/>
              <a:gd name="csX192" fmla="*/ 1977671 w 4947620"/>
              <a:gd name="csY192" fmla="*/ 999157 h 1754675"/>
              <a:gd name="csX193" fmla="*/ 1980370 w 4947620"/>
              <a:gd name="csY193" fmla="*/ 1000517 h 1754675"/>
              <a:gd name="csX194" fmla="*/ 1983055 w 4947620"/>
              <a:gd name="csY194" fmla="*/ 1001853 h 1754675"/>
              <a:gd name="csX195" fmla="*/ 1988385 w 4947620"/>
              <a:gd name="csY195" fmla="*/ 1004566 h 1754675"/>
              <a:gd name="csX196" fmla="*/ 1991031 w 4947620"/>
              <a:gd name="csY196" fmla="*/ 1005930 h 1754675"/>
              <a:gd name="csX197" fmla="*/ 1993664 w 4947620"/>
              <a:gd name="csY197" fmla="*/ 1007219 h 1754675"/>
              <a:gd name="csX198" fmla="*/ 1996283 w 4947620"/>
              <a:gd name="csY198" fmla="*/ 1008575 h 1754675"/>
              <a:gd name="csX199" fmla="*/ 2001485 w 4947620"/>
              <a:gd name="csY199" fmla="*/ 1011183 h 1754675"/>
              <a:gd name="csX200" fmla="*/ 2004066 w 4947620"/>
              <a:gd name="csY200" fmla="*/ 1012472 h 1754675"/>
              <a:gd name="csX201" fmla="*/ 2006637 w 4947620"/>
              <a:gd name="csY201" fmla="*/ 1013779 h 1754675"/>
              <a:gd name="csX202" fmla="*/ 2009194 w 4947620"/>
              <a:gd name="csY202" fmla="*/ 1015041 h 1754675"/>
              <a:gd name="csX203" fmla="*/ 2011739 w 4947620"/>
              <a:gd name="csY203" fmla="*/ 1016362 h 1754675"/>
              <a:gd name="csX204" fmla="*/ 2014272 w 4947620"/>
              <a:gd name="csY204" fmla="*/ 1017627 h 1754675"/>
              <a:gd name="csX205" fmla="*/ 2019303 w 4947620"/>
              <a:gd name="csY205" fmla="*/ 1020141 h 1754675"/>
              <a:gd name="csX206" fmla="*/ 2021801 w 4947620"/>
              <a:gd name="csY206" fmla="*/ 1021434 h 1754675"/>
              <a:gd name="csX207" fmla="*/ 2024288 w 4947620"/>
              <a:gd name="csY207" fmla="*/ 1022653 h 1754675"/>
              <a:gd name="csX208" fmla="*/ 2026762 w 4947620"/>
              <a:gd name="csY208" fmla="*/ 1023952 h 1754675"/>
              <a:gd name="csX209" fmla="*/ 2031678 w 4947620"/>
              <a:gd name="csY209" fmla="*/ 1026419 h 1754675"/>
              <a:gd name="csX210" fmla="*/ 2034120 w 4947620"/>
              <a:gd name="csY210" fmla="*/ 1027637 h 1754675"/>
              <a:gd name="csX211" fmla="*/ 2038969 w 4947620"/>
              <a:gd name="csY211" fmla="*/ 1030105 h 1754675"/>
              <a:gd name="csX212" fmla="*/ 2041377 w 4947620"/>
              <a:gd name="csY212" fmla="*/ 1031312 h 1754675"/>
              <a:gd name="csX213" fmla="*/ 2043775 w 4947620"/>
              <a:gd name="csY213" fmla="*/ 1032472 h 1754675"/>
              <a:gd name="csX214" fmla="*/ 2046162 w 4947620"/>
              <a:gd name="csY214" fmla="*/ 1033715 h 1754675"/>
              <a:gd name="csX215" fmla="*/ 2050903 w 4947620"/>
              <a:gd name="csY215" fmla="*/ 1036102 h 1754675"/>
              <a:gd name="csX216" fmla="*/ 2053260 w 4947620"/>
              <a:gd name="csY216" fmla="*/ 1037274 h 1754675"/>
              <a:gd name="csX217" fmla="*/ 2055604 w 4947620"/>
              <a:gd name="csY217" fmla="*/ 1038513 h 1754675"/>
              <a:gd name="csX218" fmla="*/ 2057939 w 4947620"/>
              <a:gd name="csY218" fmla="*/ 1039611 h 1754675"/>
              <a:gd name="csX219" fmla="*/ 2062579 w 4947620"/>
              <a:gd name="csY219" fmla="*/ 1042001 h 1754675"/>
              <a:gd name="csX220" fmla="*/ 2064884 w 4947620"/>
              <a:gd name="csY220" fmla="*/ 1043125 h 1754675"/>
              <a:gd name="csX221" fmla="*/ 2069465 w 4947620"/>
              <a:gd name="csY221" fmla="*/ 1045453 h 1754675"/>
              <a:gd name="csX222" fmla="*/ 2071740 w 4947620"/>
              <a:gd name="csY222" fmla="*/ 1046618 h 1754675"/>
              <a:gd name="csX223" fmla="*/ 2076263 w 4947620"/>
              <a:gd name="csY223" fmla="*/ 1048922 h 1754675"/>
              <a:gd name="csX224" fmla="*/ 2078510 w 4947620"/>
              <a:gd name="csY224" fmla="*/ 1050028 h 1754675"/>
              <a:gd name="csX225" fmla="*/ 2080748 w 4947620"/>
              <a:gd name="csY225" fmla="*/ 1051150 h 1754675"/>
              <a:gd name="csX226" fmla="*/ 2082976 w 4947620"/>
              <a:gd name="csY226" fmla="*/ 1052169 h 1754675"/>
              <a:gd name="csX227" fmla="*/ 2087406 w 4947620"/>
              <a:gd name="csY227" fmla="*/ 1054489 h 1754675"/>
              <a:gd name="csX228" fmla="*/ 2089607 w 4947620"/>
              <a:gd name="csY228" fmla="*/ 1055604 h 1754675"/>
              <a:gd name="csX229" fmla="*/ 2093981 w 4947620"/>
              <a:gd name="csY229" fmla="*/ 1057797 h 1754675"/>
              <a:gd name="csX230" fmla="*/ 2096156 w 4947620"/>
              <a:gd name="csY230" fmla="*/ 1058977 h 1754675"/>
              <a:gd name="csX231" fmla="*/ 2100479 w 4947620"/>
              <a:gd name="csY231" fmla="*/ 1061100 h 1754675"/>
              <a:gd name="csX232" fmla="*/ 2102627 w 4947620"/>
              <a:gd name="csY232" fmla="*/ 1062179 h 1754675"/>
              <a:gd name="csX233" fmla="*/ 2106898 w 4947620"/>
              <a:gd name="csY233" fmla="*/ 1064240 h 1754675"/>
              <a:gd name="csX234" fmla="*/ 2109020 w 4947620"/>
              <a:gd name="csY234" fmla="*/ 1065357 h 1754675"/>
              <a:gd name="csX235" fmla="*/ 2113241 w 4947620"/>
              <a:gd name="csY235" fmla="*/ 1067503 h 1754675"/>
              <a:gd name="csX236" fmla="*/ 2115339 w 4947620"/>
              <a:gd name="csY236" fmla="*/ 1068585 h 1754675"/>
              <a:gd name="csX237" fmla="*/ 2119510 w 4947620"/>
              <a:gd name="csY237" fmla="*/ 1070633 h 1754675"/>
              <a:gd name="csX238" fmla="*/ 2121583 w 4947620"/>
              <a:gd name="csY238" fmla="*/ 1071690 h 1754675"/>
              <a:gd name="csX239" fmla="*/ 2125707 w 4947620"/>
              <a:gd name="csY239" fmla="*/ 1073783 h 1754675"/>
              <a:gd name="csX240" fmla="*/ 2127757 w 4947620"/>
              <a:gd name="csY240" fmla="*/ 1074769 h 1754675"/>
              <a:gd name="csX241" fmla="*/ 2131833 w 4947620"/>
              <a:gd name="csY241" fmla="*/ 1076802 h 1754675"/>
              <a:gd name="csX242" fmla="*/ 2133860 w 4947620"/>
              <a:gd name="csY242" fmla="*/ 1077892 h 1754675"/>
              <a:gd name="csX243" fmla="*/ 2137890 w 4947620"/>
              <a:gd name="csY243" fmla="*/ 1079919 h 1754675"/>
              <a:gd name="csX244" fmla="*/ 2139894 w 4947620"/>
              <a:gd name="csY244" fmla="*/ 1080901 h 1754675"/>
              <a:gd name="csX245" fmla="*/ 2143880 w 4947620"/>
              <a:gd name="csY245" fmla="*/ 1082903 h 1754675"/>
              <a:gd name="csX246" fmla="*/ 2145861 w 4947620"/>
              <a:gd name="csY246" fmla="*/ 1083923 h 1754675"/>
              <a:gd name="csX247" fmla="*/ 2149803 w 4947620"/>
              <a:gd name="csY247" fmla="*/ 1085931 h 1754675"/>
              <a:gd name="csX248" fmla="*/ 2151763 w 4947620"/>
              <a:gd name="csY248" fmla="*/ 1086868 h 1754675"/>
              <a:gd name="csX249" fmla="*/ 2157601 w 4947620"/>
              <a:gd name="csY249" fmla="*/ 1089821 h 1754675"/>
              <a:gd name="csX250" fmla="*/ 2159532 w 4947620"/>
              <a:gd name="csY250" fmla="*/ 1090867 h 1754675"/>
              <a:gd name="csX251" fmla="*/ 2163376 w 4947620"/>
              <a:gd name="csY251" fmla="*/ 1092766 h 1754675"/>
              <a:gd name="csX252" fmla="*/ 2165287 w 4947620"/>
              <a:gd name="csY252" fmla="*/ 1093699 h 1754675"/>
              <a:gd name="csX253" fmla="*/ 2169089 w 4947620"/>
              <a:gd name="csY253" fmla="*/ 1095610 h 1754675"/>
              <a:gd name="csX254" fmla="*/ 2170980 w 4947620"/>
              <a:gd name="csY254" fmla="*/ 1096572 h 1754675"/>
              <a:gd name="csX255" fmla="*/ 2174742 w 4947620"/>
              <a:gd name="csY255" fmla="*/ 1098418 h 1754675"/>
              <a:gd name="csX256" fmla="*/ 2176613 w 4947620"/>
              <a:gd name="csY256" fmla="*/ 1099376 h 1754675"/>
              <a:gd name="csX257" fmla="*/ 2182188 w 4947620"/>
              <a:gd name="csY257" fmla="*/ 1102144 h 1754675"/>
              <a:gd name="csX258" fmla="*/ 2184034 w 4947620"/>
              <a:gd name="csY258" fmla="*/ 1103082 h 1754675"/>
              <a:gd name="csX259" fmla="*/ 2187706 w 4947620"/>
              <a:gd name="csY259" fmla="*/ 1105086 h 1754675"/>
              <a:gd name="csX260" fmla="*/ 2189533 w 4947620"/>
              <a:gd name="csY260" fmla="*/ 1105972 h 1754675"/>
              <a:gd name="csX261" fmla="*/ 2194976 w 4947620"/>
              <a:gd name="csY261" fmla="*/ 1108566 h 1754675"/>
              <a:gd name="csX262" fmla="*/ 2196778 w 4947620"/>
              <a:gd name="csY262" fmla="*/ 1109548 h 1754675"/>
              <a:gd name="csX263" fmla="*/ 2200364 w 4947620"/>
              <a:gd name="csY263" fmla="*/ 1111469 h 1754675"/>
              <a:gd name="csX264" fmla="*/ 2202149 w 4947620"/>
              <a:gd name="csY264" fmla="*/ 1112175 h 1754675"/>
              <a:gd name="csX265" fmla="*/ 2207466 w 4947620"/>
              <a:gd name="csY265" fmla="*/ 1114814 h 1754675"/>
              <a:gd name="csX266" fmla="*/ 2209227 w 4947620"/>
              <a:gd name="csY266" fmla="*/ 1115805 h 1754675"/>
              <a:gd name="csX267" fmla="*/ 2212731 w 4947620"/>
              <a:gd name="csY267" fmla="*/ 1117585 h 1754675"/>
              <a:gd name="csX268" fmla="*/ 2214475 w 4947620"/>
              <a:gd name="csY268" fmla="*/ 1118441 h 1754675"/>
              <a:gd name="csX269" fmla="*/ 2219672 w 4947620"/>
              <a:gd name="csY269" fmla="*/ 1121018 h 1754675"/>
              <a:gd name="csX270" fmla="*/ 2221394 w 4947620"/>
              <a:gd name="csY270" fmla="*/ 1121991 h 1754675"/>
              <a:gd name="csX271" fmla="*/ 2226525 w 4947620"/>
              <a:gd name="csY271" fmla="*/ 1124574 h 1754675"/>
              <a:gd name="csX272" fmla="*/ 2228224 w 4947620"/>
              <a:gd name="csY272" fmla="*/ 1125365 h 1754675"/>
              <a:gd name="csX273" fmla="*/ 2231607 w 4947620"/>
              <a:gd name="csY273" fmla="*/ 1127165 h 1754675"/>
              <a:gd name="csX274" fmla="*/ 2233291 w 4947620"/>
              <a:gd name="csY274" fmla="*/ 1127999 h 1754675"/>
              <a:gd name="csX275" fmla="*/ 2238310 w 4947620"/>
              <a:gd name="csY275" fmla="*/ 1130271 h 1754675"/>
              <a:gd name="csX276" fmla="*/ 2239973 w 4947620"/>
              <a:gd name="csY276" fmla="*/ 1131421 h 1754675"/>
              <a:gd name="csX277" fmla="*/ 2244930 w 4947620"/>
              <a:gd name="csY277" fmla="*/ 1133755 h 1754675"/>
              <a:gd name="csX278" fmla="*/ 2246573 w 4947620"/>
              <a:gd name="csY278" fmla="*/ 1134506 h 1754675"/>
              <a:gd name="csX279" fmla="*/ 2251470 w 4947620"/>
              <a:gd name="csY279" fmla="*/ 1136984 h 1754675"/>
              <a:gd name="csX280" fmla="*/ 2253092 w 4947620"/>
              <a:gd name="csY280" fmla="*/ 1137740 h 1754675"/>
              <a:gd name="csX281" fmla="*/ 2256323 w 4947620"/>
              <a:gd name="csY281" fmla="*/ 1139648 h 1754675"/>
              <a:gd name="csX282" fmla="*/ 2257931 w 4947620"/>
              <a:gd name="csY282" fmla="*/ 1140296 h 1754675"/>
              <a:gd name="csX283" fmla="*/ 2262726 w 4947620"/>
              <a:gd name="csY283" fmla="*/ 1142668 h 1754675"/>
              <a:gd name="csX284" fmla="*/ 2264314 w 4947620"/>
              <a:gd name="csY284" fmla="*/ 1143525 h 1754675"/>
              <a:gd name="csX285" fmla="*/ 2269054 w 4947620"/>
              <a:gd name="csY285" fmla="*/ 1145798 h 1754675"/>
              <a:gd name="csX286" fmla="*/ 2270624 w 4947620"/>
              <a:gd name="csY286" fmla="*/ 1146510 h 1754675"/>
              <a:gd name="csX287" fmla="*/ 2275307 w 4947620"/>
              <a:gd name="csY287" fmla="*/ 1149047 h 1754675"/>
              <a:gd name="csX288" fmla="*/ 2276860 w 4947620"/>
              <a:gd name="csY288" fmla="*/ 1149847 h 1754675"/>
              <a:gd name="csX289" fmla="*/ 2281489 w 4947620"/>
              <a:gd name="csY289" fmla="*/ 1152168 h 1754675"/>
              <a:gd name="csX290" fmla="*/ 2283024 w 4947620"/>
              <a:gd name="csY290" fmla="*/ 1152935 h 1754675"/>
              <a:gd name="csX291" fmla="*/ 2287601 w 4947620"/>
              <a:gd name="csY291" fmla="*/ 1154927 h 1754675"/>
              <a:gd name="csX292" fmla="*/ 2289118 w 4947620"/>
              <a:gd name="csY292" fmla="*/ 1156081 h 1754675"/>
              <a:gd name="csX293" fmla="*/ 2295144 w 4947620"/>
              <a:gd name="csY293" fmla="*/ 1158979 h 1754675"/>
              <a:gd name="csX294" fmla="*/ 2296640 w 4947620"/>
              <a:gd name="csY294" fmla="*/ 1159757 h 1754675"/>
              <a:gd name="csX295" fmla="*/ 2301103 w 4947620"/>
              <a:gd name="csY295" fmla="*/ 1162049 h 1754675"/>
              <a:gd name="csX296" fmla="*/ 2302583 w 4947620"/>
              <a:gd name="csY296" fmla="*/ 1162474 h 1754675"/>
              <a:gd name="csX297" fmla="*/ 2306997 w 4947620"/>
              <a:gd name="csY297" fmla="*/ 1164755 h 1754675"/>
              <a:gd name="csX298" fmla="*/ 2308460 w 4947620"/>
              <a:gd name="csY298" fmla="*/ 1165509 h 1754675"/>
              <a:gd name="csX299" fmla="*/ 2312826 w 4947620"/>
              <a:gd name="csY299" fmla="*/ 1167770 h 1754675"/>
              <a:gd name="csX300" fmla="*/ 2314274 w 4947620"/>
              <a:gd name="csY300" fmla="*/ 1168587 h 1754675"/>
              <a:gd name="csX301" fmla="*/ 2320026 w 4947620"/>
              <a:gd name="csY301" fmla="*/ 1171712 h 1754675"/>
              <a:gd name="csX302" fmla="*/ 2321454 w 4947620"/>
              <a:gd name="csY302" fmla="*/ 1172150 h 1754675"/>
              <a:gd name="csX303" fmla="*/ 2325716 w 4947620"/>
              <a:gd name="csY303" fmla="*/ 1174351 h 1754675"/>
              <a:gd name="csX304" fmla="*/ 2327129 w 4947620"/>
              <a:gd name="csY304" fmla="*/ 1174960 h 1754675"/>
              <a:gd name="csX305" fmla="*/ 2332746 w 4947620"/>
              <a:gd name="csY305" fmla="*/ 1177714 h 1754675"/>
              <a:gd name="csX306" fmla="*/ 2334141 w 4947620"/>
              <a:gd name="csY306" fmla="*/ 1178381 h 1754675"/>
              <a:gd name="csX307" fmla="*/ 2338305 w 4947620"/>
              <a:gd name="csY307" fmla="*/ 1180409 h 1754675"/>
              <a:gd name="csX308" fmla="*/ 2339685 w 4947620"/>
              <a:gd name="csY308" fmla="*/ 1181195 h 1754675"/>
              <a:gd name="csX309" fmla="*/ 2345172 w 4947620"/>
              <a:gd name="csY309" fmla="*/ 1183840 h 1754675"/>
              <a:gd name="csX310" fmla="*/ 2346535 w 4947620"/>
              <a:gd name="csY310" fmla="*/ 1184308 h 1754675"/>
              <a:gd name="csX311" fmla="*/ 2350603 w 4947620"/>
              <a:gd name="csY311" fmla="*/ 1186856 h 1754675"/>
              <a:gd name="csX312" fmla="*/ 2351953 w 4947620"/>
              <a:gd name="csY312" fmla="*/ 1187691 h 1754675"/>
              <a:gd name="csX313" fmla="*/ 2357316 w 4947620"/>
              <a:gd name="csY313" fmla="*/ 1190300 h 1754675"/>
              <a:gd name="csX314" fmla="*/ 2358649 w 4947620"/>
              <a:gd name="csY314" fmla="*/ 1190571 h 1754675"/>
              <a:gd name="csX315" fmla="*/ 2363947 w 4947620"/>
              <a:gd name="csY315" fmla="*/ 1193430 h 1754675"/>
              <a:gd name="csX316" fmla="*/ 2365264 w 4947620"/>
              <a:gd name="csY316" fmla="*/ 1193980 h 1754675"/>
              <a:gd name="csX317" fmla="*/ 2369193 w 4947620"/>
              <a:gd name="csY317" fmla="*/ 1196062 h 1754675"/>
              <a:gd name="csX318" fmla="*/ 2370497 w 4947620"/>
              <a:gd name="csY318" fmla="*/ 1196832 h 1754675"/>
              <a:gd name="csX319" fmla="*/ 2375679 w 4947620"/>
              <a:gd name="csY319" fmla="*/ 1199515 h 1754675"/>
              <a:gd name="csX320" fmla="*/ 2376967 w 4947620"/>
              <a:gd name="csY320" fmla="*/ 1199790 h 1754675"/>
              <a:gd name="csX321" fmla="*/ 2382088 w 4947620"/>
              <a:gd name="csY321" fmla="*/ 1202207 h 1754675"/>
              <a:gd name="csX322" fmla="*/ 2383361 w 4947620"/>
              <a:gd name="csY322" fmla="*/ 1203090 h 1754675"/>
              <a:gd name="csX323" fmla="*/ 2388421 w 4947620"/>
              <a:gd name="csY323" fmla="*/ 1206214 h 1754675"/>
              <a:gd name="csX324" fmla="*/ 2389679 w 4947620"/>
              <a:gd name="csY324" fmla="*/ 1206037 h 1754675"/>
              <a:gd name="csX325" fmla="*/ 2394681 w 4947620"/>
              <a:gd name="csY325" fmla="*/ 1208742 h 1754675"/>
              <a:gd name="csX326" fmla="*/ 2395924 w 4947620"/>
              <a:gd name="csY326" fmla="*/ 1209524 h 1754675"/>
              <a:gd name="csX327" fmla="*/ 2400868 w 4947620"/>
              <a:gd name="csY327" fmla="*/ 1211760 h 1754675"/>
              <a:gd name="csX328" fmla="*/ 2402097 w 4947620"/>
              <a:gd name="csY328" fmla="*/ 1212540 h 1754675"/>
              <a:gd name="csX329" fmla="*/ 2406985 w 4947620"/>
              <a:gd name="csY329" fmla="*/ 1214950 h 1754675"/>
              <a:gd name="csX330" fmla="*/ 2408200 w 4947620"/>
              <a:gd name="csY330" fmla="*/ 1215372 h 1754675"/>
              <a:gd name="csX331" fmla="*/ 2413033 w 4947620"/>
              <a:gd name="csY331" fmla="*/ 1217938 h 1754675"/>
              <a:gd name="csX332" fmla="*/ 2414234 w 4947620"/>
              <a:gd name="csY332" fmla="*/ 1218465 h 1754675"/>
              <a:gd name="csX333" fmla="*/ 2420202 w 4947620"/>
              <a:gd name="csY333" fmla="*/ 1221751 h 1754675"/>
              <a:gd name="csX334" fmla="*/ 2421388 w 4947620"/>
              <a:gd name="csY334" fmla="*/ 1222091 h 1754675"/>
              <a:gd name="csX335" fmla="*/ 2426103 w 4947620"/>
              <a:gd name="csY335" fmla="*/ 1224363 h 1754675"/>
              <a:gd name="csX336" fmla="*/ 2427276 w 4947620"/>
              <a:gd name="csY336" fmla="*/ 1224177 h 1754675"/>
              <a:gd name="csX337" fmla="*/ 2431941 w 4947620"/>
              <a:gd name="csY337" fmla="*/ 1227025 h 1754675"/>
              <a:gd name="csX338" fmla="*/ 2433101 w 4947620"/>
              <a:gd name="csY338" fmla="*/ 1227846 h 1754675"/>
              <a:gd name="csX339" fmla="*/ 2438863 w 4947620"/>
              <a:gd name="csY339" fmla="*/ 1230808 h 1754675"/>
              <a:gd name="csX340" fmla="*/ 2440008 w 4947620"/>
              <a:gd name="csY340" fmla="*/ 1231340 h 1754675"/>
              <a:gd name="csX341" fmla="*/ 2444564 w 4947620"/>
              <a:gd name="csY341" fmla="*/ 1233428 h 1754675"/>
              <a:gd name="csX342" fmla="*/ 2445697 w 4947620"/>
              <a:gd name="csY342" fmla="*/ 1234201 h 1754675"/>
              <a:gd name="csX343" fmla="*/ 2451327 w 4947620"/>
              <a:gd name="csY343" fmla="*/ 1236737 h 1754675"/>
              <a:gd name="csX344" fmla="*/ 2452446 w 4947620"/>
              <a:gd name="csY344" fmla="*/ 1237333 h 1754675"/>
              <a:gd name="csX345" fmla="*/ 2456899 w 4947620"/>
              <a:gd name="csY345" fmla="*/ 1240103 h 1754675"/>
              <a:gd name="csX346" fmla="*/ 2458006 w 4947620"/>
              <a:gd name="csY346" fmla="*/ 1240364 h 1754675"/>
              <a:gd name="csX347" fmla="*/ 2463508 w 4947620"/>
              <a:gd name="csY347" fmla="*/ 1242666 h 1754675"/>
              <a:gd name="csX348" fmla="*/ 2464602 w 4947620"/>
              <a:gd name="csY348" fmla="*/ 1243150 h 1754675"/>
              <a:gd name="csX349" fmla="*/ 2470038 w 4947620"/>
              <a:gd name="csY349" fmla="*/ 1245992 h 1754675"/>
              <a:gd name="csX350" fmla="*/ 2471119 w 4947620"/>
              <a:gd name="csY350" fmla="*/ 1246695 h 1754675"/>
              <a:gd name="csX351" fmla="*/ 2475419 w 4947620"/>
              <a:gd name="csY351" fmla="*/ 1249468 h 1754675"/>
              <a:gd name="csX352" fmla="*/ 2476489 w 4947620"/>
              <a:gd name="csY352" fmla="*/ 1248675 h 1754675"/>
              <a:gd name="csX353" fmla="*/ 2480747 w 4947620"/>
              <a:gd name="csY353" fmla="*/ 1251915 h 1754675"/>
              <a:gd name="csX354" fmla="*/ 2481807 w 4947620"/>
              <a:gd name="csY354" fmla="*/ 1251415 h 1754675"/>
              <a:gd name="csX355" fmla="*/ 2482864 w 4947620"/>
              <a:gd name="csY355" fmla="*/ 1252288 h 1754675"/>
              <a:gd name="csX356" fmla="*/ 2488119 w 4947620"/>
              <a:gd name="csY356" fmla="*/ 1255058 h 1754675"/>
              <a:gd name="csX357" fmla="*/ 2489163 w 4947620"/>
              <a:gd name="csY357" fmla="*/ 1254871 h 1754675"/>
              <a:gd name="csX358" fmla="*/ 2494357 w 4947620"/>
              <a:gd name="csY358" fmla="*/ 1258630 h 1754675"/>
              <a:gd name="csX359" fmla="*/ 2495390 w 4947620"/>
              <a:gd name="csY359" fmla="*/ 1258949 h 1754675"/>
              <a:gd name="csX360" fmla="*/ 2496421 w 4947620"/>
              <a:gd name="csY360" fmla="*/ 1258350 h 1754675"/>
              <a:gd name="csX361" fmla="*/ 2500525 w 4947620"/>
              <a:gd name="csY361" fmla="*/ 1261574 h 1754675"/>
              <a:gd name="csX362" fmla="*/ 2501545 w 4947620"/>
              <a:gd name="csY362" fmla="*/ 1261687 h 1754675"/>
              <a:gd name="csX363" fmla="*/ 2502565 w 4947620"/>
              <a:gd name="csY363" fmla="*/ 1261656 h 1754675"/>
              <a:gd name="csX364" fmla="*/ 2506622 w 4947620"/>
              <a:gd name="csY364" fmla="*/ 1264921 h 1754675"/>
              <a:gd name="csX365" fmla="*/ 2507631 w 4947620"/>
              <a:gd name="csY365" fmla="*/ 1264833 h 1754675"/>
              <a:gd name="csX366" fmla="*/ 2508639 w 4947620"/>
              <a:gd name="csY366" fmla="*/ 1265648 h 1754675"/>
              <a:gd name="csX367" fmla="*/ 2512651 w 4947620"/>
              <a:gd name="csY367" fmla="*/ 1267469 h 1754675"/>
              <a:gd name="csX368" fmla="*/ 2513648 w 4947620"/>
              <a:gd name="csY368" fmla="*/ 1266598 h 1754675"/>
              <a:gd name="csX369" fmla="*/ 2514645 w 4947620"/>
              <a:gd name="csY369" fmla="*/ 1267639 h 1754675"/>
              <a:gd name="csX370" fmla="*/ 2519600 w 4947620"/>
              <a:gd name="csY370" fmla="*/ 1270622 h 1754675"/>
              <a:gd name="csX371" fmla="*/ 2520585 w 4947620"/>
              <a:gd name="csY371" fmla="*/ 1270182 h 1754675"/>
              <a:gd name="csX372" fmla="*/ 2525485 w 4947620"/>
              <a:gd name="csY372" fmla="*/ 1273133 h 1754675"/>
              <a:gd name="csX373" fmla="*/ 2526460 w 4947620"/>
              <a:gd name="csY373" fmla="*/ 1273240 h 1754675"/>
              <a:gd name="csX374" fmla="*/ 2532271 w 4947620"/>
              <a:gd name="csY374" fmla="*/ 1277165 h 1754675"/>
              <a:gd name="csX375" fmla="*/ 2533234 w 4947620"/>
              <a:gd name="csY375" fmla="*/ 1278405 h 1754675"/>
              <a:gd name="csX376" fmla="*/ 2535153 w 4947620"/>
              <a:gd name="csY376" fmla="*/ 1277882 h 1754675"/>
              <a:gd name="csX377" fmla="*/ 2538020 w 4947620"/>
              <a:gd name="csY377" fmla="*/ 1279481 h 1754675"/>
              <a:gd name="csX378" fmla="*/ 2538972 w 4947620"/>
              <a:gd name="csY378" fmla="*/ 1279826 h 1754675"/>
              <a:gd name="csX379" fmla="*/ 2544651 w 4947620"/>
              <a:gd name="csY379" fmla="*/ 1283416 h 1754675"/>
              <a:gd name="csX380" fmla="*/ 2545591 w 4947620"/>
              <a:gd name="csY380" fmla="*/ 1283181 h 1754675"/>
              <a:gd name="csX381" fmla="*/ 2551200 w 4947620"/>
              <a:gd name="csY381" fmla="*/ 1285868 h 1754675"/>
              <a:gd name="csX382" fmla="*/ 2552129 w 4947620"/>
              <a:gd name="csY382" fmla="*/ 1286886 h 1754675"/>
              <a:gd name="csX383" fmla="*/ 2554907 w 4947620"/>
              <a:gd name="csY383" fmla="*/ 1289265 h 1754675"/>
              <a:gd name="csX384" fmla="*/ 2556751 w 4947620"/>
              <a:gd name="csY384" fmla="*/ 1288400 h 1754675"/>
              <a:gd name="csX385" fmla="*/ 2557671 w 4947620"/>
              <a:gd name="csY385" fmla="*/ 1289014 h 1754675"/>
              <a:gd name="csX386" fmla="*/ 2562245 w 4947620"/>
              <a:gd name="csY386" fmla="*/ 1292339 h 1754675"/>
              <a:gd name="csX387" fmla="*/ 2563155 w 4947620"/>
              <a:gd name="csY387" fmla="*/ 1291202 h 1754675"/>
              <a:gd name="csX388" fmla="*/ 2564064 w 4947620"/>
              <a:gd name="csY388" fmla="*/ 1292014 h 1754675"/>
              <a:gd name="csX389" fmla="*/ 2564972 w 4947620"/>
              <a:gd name="csY389" fmla="*/ 1291413 h 1754675"/>
              <a:gd name="csX390" fmla="*/ 2569484 w 4947620"/>
              <a:gd name="csY390" fmla="*/ 1295273 h 1754675"/>
              <a:gd name="csX391" fmla="*/ 2570382 w 4947620"/>
              <a:gd name="csY391" fmla="*/ 1297584 h 1754675"/>
              <a:gd name="csX392" fmla="*/ 2571279 w 4947620"/>
              <a:gd name="csY392" fmla="*/ 1295173 h 1754675"/>
              <a:gd name="csX393" fmla="*/ 2575739 w 4947620"/>
              <a:gd name="csY393" fmla="*/ 1297545 h 1754675"/>
              <a:gd name="csX394" fmla="*/ 2576628 w 4947620"/>
              <a:gd name="csY394" fmla="*/ 1300808 h 1754675"/>
              <a:gd name="csX395" fmla="*/ 2577514 w 4947620"/>
              <a:gd name="csY395" fmla="*/ 1299797 h 1754675"/>
              <a:gd name="csX396" fmla="*/ 2581044 w 4947620"/>
              <a:gd name="csY396" fmla="*/ 1301381 h 1754675"/>
              <a:gd name="csX397" fmla="*/ 2581923 w 4947620"/>
              <a:gd name="csY397" fmla="*/ 1300346 h 1754675"/>
              <a:gd name="csX398" fmla="*/ 2582801 w 4947620"/>
              <a:gd name="csY398" fmla="*/ 1300820 h 1754675"/>
              <a:gd name="csX399" fmla="*/ 2588036 w 4947620"/>
              <a:gd name="csY399" fmla="*/ 1304357 h 1754675"/>
              <a:gd name="csX400" fmla="*/ 2588904 w 4947620"/>
              <a:gd name="csY400" fmla="*/ 1305325 h 1754675"/>
              <a:gd name="csX401" fmla="*/ 2589770 w 4947620"/>
              <a:gd name="csY401" fmla="*/ 1305293 h 1754675"/>
              <a:gd name="csX402" fmla="*/ 2594938 w 4947620"/>
              <a:gd name="csY402" fmla="*/ 1307657 h 1754675"/>
              <a:gd name="csX403" fmla="*/ 2595794 w 4947620"/>
              <a:gd name="csY403" fmla="*/ 1307632 h 1754675"/>
              <a:gd name="csX404" fmla="*/ 2600906 w 4947620"/>
              <a:gd name="csY404" fmla="*/ 1311042 h 1754675"/>
              <a:gd name="csX405" fmla="*/ 2601752 w 4947620"/>
              <a:gd name="csY405" fmla="*/ 1310425 h 1754675"/>
              <a:gd name="csX406" fmla="*/ 2602598 w 4947620"/>
              <a:gd name="csY406" fmla="*/ 1310254 h 1754675"/>
              <a:gd name="csX407" fmla="*/ 2603443 w 4947620"/>
              <a:gd name="csY407" fmla="*/ 1311981 h 1754675"/>
              <a:gd name="csX408" fmla="*/ 2606807 w 4947620"/>
              <a:gd name="csY408" fmla="*/ 1310477 h 1754675"/>
              <a:gd name="csX409" fmla="*/ 2607645 w 4947620"/>
              <a:gd name="csY409" fmla="*/ 1313243 h 1754675"/>
              <a:gd name="csX410" fmla="*/ 2613473 w 4947620"/>
              <a:gd name="csY410" fmla="*/ 1316180 h 1754675"/>
              <a:gd name="csX411" fmla="*/ 2614301 w 4947620"/>
              <a:gd name="csY411" fmla="*/ 1315282 h 1754675"/>
              <a:gd name="csX412" fmla="*/ 2618419 w 4947620"/>
              <a:gd name="csY412" fmla="*/ 1319196 h 1754675"/>
              <a:gd name="csX413" fmla="*/ 2620058 w 4947620"/>
              <a:gd name="csY413" fmla="*/ 1318867 h 1754675"/>
              <a:gd name="csX414" fmla="*/ 2620876 w 4947620"/>
              <a:gd name="csY414" fmla="*/ 1319678 h 1754675"/>
              <a:gd name="csX415" fmla="*/ 2625754 w 4947620"/>
              <a:gd name="csY415" fmla="*/ 1321874 h 1754675"/>
              <a:gd name="csX416" fmla="*/ 2626562 w 4947620"/>
              <a:gd name="csY416" fmla="*/ 1322123 h 1754675"/>
              <a:gd name="csX417" fmla="*/ 2632190 w 4947620"/>
              <a:gd name="csY417" fmla="*/ 1325007 h 1754675"/>
              <a:gd name="csX418" fmla="*/ 2632990 w 4947620"/>
              <a:gd name="csY418" fmla="*/ 1325728 h 1754675"/>
              <a:gd name="csX419" fmla="*/ 2633788 w 4947620"/>
              <a:gd name="csY419" fmla="*/ 1325006 h 1754675"/>
              <a:gd name="csX420" fmla="*/ 2636968 w 4947620"/>
              <a:gd name="csY420" fmla="*/ 1328889 h 1754675"/>
              <a:gd name="csX421" fmla="*/ 2638551 w 4947620"/>
              <a:gd name="csY421" fmla="*/ 1328095 h 1754675"/>
              <a:gd name="csX422" fmla="*/ 2639341 w 4947620"/>
              <a:gd name="csY422" fmla="*/ 1329968 h 1754675"/>
              <a:gd name="csX423" fmla="*/ 2640917 w 4947620"/>
              <a:gd name="csY423" fmla="*/ 1327470 h 1754675"/>
              <a:gd name="csX424" fmla="*/ 2644837 w 4947620"/>
              <a:gd name="csY424" fmla="*/ 1333512 h 1754675"/>
              <a:gd name="csX425" fmla="*/ 2645618 w 4947620"/>
              <a:gd name="csY425" fmla="*/ 1333441 h 1754675"/>
              <a:gd name="csX426" fmla="*/ 2646397 w 4947620"/>
              <a:gd name="csY426" fmla="*/ 1331064 h 1754675"/>
              <a:gd name="csX427" fmla="*/ 2651050 w 4947620"/>
              <a:gd name="csY427" fmla="*/ 1334783 h 1754675"/>
              <a:gd name="csX428" fmla="*/ 2651822 w 4947620"/>
              <a:gd name="csY428" fmla="*/ 1334703 h 1754675"/>
              <a:gd name="csX429" fmla="*/ 2656429 w 4947620"/>
              <a:gd name="csY429" fmla="*/ 1338386 h 1754675"/>
              <a:gd name="csX430" fmla="*/ 2657193 w 4947620"/>
              <a:gd name="csY430" fmla="*/ 1336626 h 1754675"/>
              <a:gd name="csX431" fmla="*/ 2657955 w 4947620"/>
              <a:gd name="csY431" fmla="*/ 1338676 h 1754675"/>
              <a:gd name="csX432" fmla="*/ 2659478 w 4947620"/>
              <a:gd name="csY432" fmla="*/ 1334988 h 1754675"/>
              <a:gd name="csX433" fmla="*/ 2663265 w 4947620"/>
              <a:gd name="csY433" fmla="*/ 1340772 h 1754675"/>
              <a:gd name="csX434" fmla="*/ 2664020 w 4947620"/>
              <a:gd name="csY434" fmla="*/ 1341024 h 1754675"/>
              <a:gd name="csX435" fmla="*/ 2664772 w 4947620"/>
              <a:gd name="csY435" fmla="*/ 1339459 h 1754675"/>
              <a:gd name="csX436" fmla="*/ 2667026 w 4947620"/>
              <a:gd name="csY436" fmla="*/ 1344466 h 1754675"/>
              <a:gd name="csX437" fmla="*/ 2670016 w 4947620"/>
              <a:gd name="csY437" fmla="*/ 1342744 h 1754675"/>
              <a:gd name="csX438" fmla="*/ 2670761 w 4947620"/>
              <a:gd name="csY438" fmla="*/ 1342956 h 1754675"/>
              <a:gd name="csX439" fmla="*/ 2672248 w 4947620"/>
              <a:gd name="csY439" fmla="*/ 1342603 h 1754675"/>
              <a:gd name="csX440" fmla="*/ 2675946 w 4947620"/>
              <a:gd name="csY440" fmla="*/ 1346433 h 1754675"/>
              <a:gd name="csX441" fmla="*/ 2676683 w 4947620"/>
              <a:gd name="csY441" fmla="*/ 1347377 h 1754675"/>
              <a:gd name="csX442" fmla="*/ 2678153 w 4947620"/>
              <a:gd name="csY442" fmla="*/ 1345835 h 1754675"/>
              <a:gd name="csX443" fmla="*/ 2682540 w 4947620"/>
              <a:gd name="csY443" fmla="*/ 1349450 h 1754675"/>
              <a:gd name="csX444" fmla="*/ 2683269 w 4947620"/>
              <a:gd name="csY444" fmla="*/ 1350164 h 1754675"/>
              <a:gd name="csX445" fmla="*/ 2686169 w 4947620"/>
              <a:gd name="csY445" fmla="*/ 1348650 h 1754675"/>
              <a:gd name="csX446" fmla="*/ 2688335 w 4947620"/>
              <a:gd name="csY446" fmla="*/ 1352346 h 1754675"/>
              <a:gd name="csX447" fmla="*/ 2689055 w 4947620"/>
              <a:gd name="csY447" fmla="*/ 1350827 h 1754675"/>
              <a:gd name="csX448" fmla="*/ 2693354 w 4947620"/>
              <a:gd name="csY448" fmla="*/ 1359256 h 1754675"/>
              <a:gd name="csX449" fmla="*/ 2694780 w 4947620"/>
              <a:gd name="csY449" fmla="*/ 1355650 h 1754675"/>
              <a:gd name="csX450" fmla="*/ 2695491 w 4947620"/>
              <a:gd name="csY450" fmla="*/ 1354590 h 1754675"/>
              <a:gd name="csX451" fmla="*/ 2701147 w 4947620"/>
              <a:gd name="csY451" fmla="*/ 1358773 h 1754675"/>
              <a:gd name="csX452" fmla="*/ 2701851 w 4947620"/>
              <a:gd name="csY452" fmla="*/ 1359598 h 1754675"/>
              <a:gd name="csX453" fmla="*/ 2703254 w 4947620"/>
              <a:gd name="csY453" fmla="*/ 1358457 h 1754675"/>
              <a:gd name="csX454" fmla="*/ 2707442 w 4947620"/>
              <a:gd name="csY454" fmla="*/ 1363369 h 1754675"/>
              <a:gd name="csX455" fmla="*/ 2708136 w 4947620"/>
              <a:gd name="csY455" fmla="*/ 1360891 h 1754675"/>
              <a:gd name="csX456" fmla="*/ 2710215 w 4947620"/>
              <a:gd name="csY456" fmla="*/ 1360037 h 1754675"/>
              <a:gd name="csX457" fmla="*/ 2712286 w 4947620"/>
              <a:gd name="csY457" fmla="*/ 1365412 h 1754675"/>
              <a:gd name="csX458" fmla="*/ 2713662 w 4947620"/>
              <a:gd name="csY458" fmla="*/ 1362147 h 1754675"/>
              <a:gd name="csX459" fmla="*/ 2714349 w 4947620"/>
              <a:gd name="csY459" fmla="*/ 1365723 h 1754675"/>
              <a:gd name="csX460" fmla="*/ 2717770 w 4947620"/>
              <a:gd name="csY460" fmla="*/ 1362843 h 1754675"/>
              <a:gd name="csX461" fmla="*/ 2718451 w 4947620"/>
              <a:gd name="csY461" fmla="*/ 1367801 h 1754675"/>
              <a:gd name="csX462" fmla="*/ 2719812 w 4947620"/>
              <a:gd name="csY462" fmla="*/ 1367478 h 1754675"/>
              <a:gd name="csX463" fmla="*/ 2720491 w 4947620"/>
              <a:gd name="csY463" fmla="*/ 1365717 h 1754675"/>
              <a:gd name="csX464" fmla="*/ 2724546 w 4947620"/>
              <a:gd name="csY464" fmla="*/ 1369469 h 1754675"/>
              <a:gd name="csX465" fmla="*/ 2725892 w 4947620"/>
              <a:gd name="csY465" fmla="*/ 1369178 h 1754675"/>
              <a:gd name="csX466" fmla="*/ 2726563 w 4947620"/>
              <a:gd name="csY466" fmla="*/ 1374449 h 1754675"/>
              <a:gd name="csX467" fmla="*/ 2727903 w 4947620"/>
              <a:gd name="csY467" fmla="*/ 1366849 h 1754675"/>
              <a:gd name="csX468" fmla="*/ 2731903 w 4947620"/>
              <a:gd name="csY468" fmla="*/ 1372874 h 1754675"/>
              <a:gd name="csX469" fmla="*/ 2732567 w 4947620"/>
              <a:gd name="csY469" fmla="*/ 1370295 h 1754675"/>
              <a:gd name="csX470" fmla="*/ 2735215 w 4947620"/>
              <a:gd name="csY470" fmla="*/ 1376187 h 1754675"/>
              <a:gd name="csX471" fmla="*/ 2738505 w 4947620"/>
              <a:gd name="csY471" fmla="*/ 1374895 h 1754675"/>
              <a:gd name="csX472" fmla="*/ 2739161 w 4947620"/>
              <a:gd name="csY472" fmla="*/ 1374841 h 1754675"/>
              <a:gd name="csX473" fmla="*/ 2745027 w 4947620"/>
              <a:gd name="csY473" fmla="*/ 1379982 h 1754675"/>
              <a:gd name="csX474" fmla="*/ 2745675 w 4947620"/>
              <a:gd name="csY474" fmla="*/ 1376158 h 1754675"/>
              <a:gd name="csX475" fmla="*/ 2746322 w 4947620"/>
              <a:gd name="csY475" fmla="*/ 1376156 h 1754675"/>
              <a:gd name="csX476" fmla="*/ 2749545 w 4947620"/>
              <a:gd name="csY476" fmla="*/ 1381444 h 1754675"/>
              <a:gd name="csX477" fmla="*/ 2750830 w 4947620"/>
              <a:gd name="csY477" fmla="*/ 1380008 h 1754675"/>
              <a:gd name="csX478" fmla="*/ 2751471 w 4947620"/>
              <a:gd name="csY478" fmla="*/ 1378381 h 1754675"/>
              <a:gd name="csX479" fmla="*/ 2753389 w 4947620"/>
              <a:gd name="csY479" fmla="*/ 1386155 h 1754675"/>
              <a:gd name="csX480" fmla="*/ 2757205 w 4947620"/>
              <a:gd name="csY480" fmla="*/ 1385126 h 1754675"/>
              <a:gd name="csX481" fmla="*/ 2757837 w 4947620"/>
              <a:gd name="csY481" fmla="*/ 1384165 h 1754675"/>
              <a:gd name="csX482" fmla="*/ 2758470 w 4947620"/>
              <a:gd name="csY482" fmla="*/ 1382285 h 1754675"/>
              <a:gd name="csX483" fmla="*/ 2763504 w 4947620"/>
              <a:gd name="csY483" fmla="*/ 1388441 h 1754675"/>
              <a:gd name="csX484" fmla="*/ 2764130 w 4947620"/>
              <a:gd name="csY484" fmla="*/ 1386577 h 1754675"/>
              <a:gd name="csX485" fmla="*/ 2764755 w 4947620"/>
              <a:gd name="csY485" fmla="*/ 1390390 h 1754675"/>
              <a:gd name="csX486" fmla="*/ 2769730 w 4947620"/>
              <a:gd name="csY486" fmla="*/ 1389216 h 1754675"/>
              <a:gd name="csX487" fmla="*/ 2770350 w 4947620"/>
              <a:gd name="csY487" fmla="*/ 1388717 h 1754675"/>
              <a:gd name="csX488" fmla="*/ 2772817 w 4947620"/>
              <a:gd name="csY488" fmla="*/ 1394093 h 1754675"/>
              <a:gd name="csX489" fmla="*/ 2773432 w 4947620"/>
              <a:gd name="csY489" fmla="*/ 1388632 h 1754675"/>
              <a:gd name="csX490" fmla="*/ 2775886 w 4947620"/>
              <a:gd name="csY490" fmla="*/ 1390829 h 1754675"/>
              <a:gd name="csX491" fmla="*/ 2776498 w 4947620"/>
              <a:gd name="csY491" fmla="*/ 1395939 h 1754675"/>
              <a:gd name="csX492" fmla="*/ 2778937 w 4947620"/>
              <a:gd name="csY492" fmla="*/ 1399601 h 1754675"/>
              <a:gd name="csX493" fmla="*/ 2781366 w 4947620"/>
              <a:gd name="csY493" fmla="*/ 1391613 h 1754675"/>
              <a:gd name="csX494" fmla="*/ 2781972 w 4947620"/>
              <a:gd name="csY494" fmla="*/ 1395002 h 1754675"/>
              <a:gd name="csX495" fmla="*/ 2782576 w 4947620"/>
              <a:gd name="csY495" fmla="*/ 1395026 h 1754675"/>
              <a:gd name="csX496" fmla="*/ 2785591 w 4947620"/>
              <a:gd name="csY496" fmla="*/ 1394177 h 1754675"/>
              <a:gd name="csX497" fmla="*/ 2788587 w 4947620"/>
              <a:gd name="csY497" fmla="*/ 1400829 h 1754675"/>
              <a:gd name="csX498" fmla="*/ 2789185 w 4947620"/>
              <a:gd name="csY498" fmla="*/ 1400169 h 1754675"/>
              <a:gd name="csX499" fmla="*/ 2790378 w 4947620"/>
              <a:gd name="csY499" fmla="*/ 1397703 h 1754675"/>
              <a:gd name="csX500" fmla="*/ 2791568 w 4947620"/>
              <a:gd name="csY500" fmla="*/ 1404382 h 1754675"/>
              <a:gd name="csX501" fmla="*/ 2794531 w 4947620"/>
              <a:gd name="csY501" fmla="*/ 1400848 h 1754675"/>
              <a:gd name="csX502" fmla="*/ 2795122 w 4947620"/>
              <a:gd name="csY502" fmla="*/ 1399593 h 1754675"/>
              <a:gd name="csX503" fmla="*/ 2796891 w 4947620"/>
              <a:gd name="csY503" fmla="*/ 1399166 h 1754675"/>
              <a:gd name="csX504" fmla="*/ 2800995 w 4947620"/>
              <a:gd name="csY504" fmla="*/ 1404066 h 1754675"/>
              <a:gd name="csX505" fmla="*/ 2801579 w 4947620"/>
              <a:gd name="csY505" fmla="*/ 1403765 h 1754675"/>
              <a:gd name="csX506" fmla="*/ 2802162 w 4947620"/>
              <a:gd name="csY506" fmla="*/ 1408538 h 1754675"/>
              <a:gd name="csX507" fmla="*/ 2803908 w 4947620"/>
              <a:gd name="csY507" fmla="*/ 1402385 h 1754675"/>
              <a:gd name="csX508" fmla="*/ 2807382 w 4947620"/>
              <a:gd name="csY508" fmla="*/ 1402894 h 1754675"/>
              <a:gd name="csX509" fmla="*/ 2807959 w 4947620"/>
              <a:gd name="csY509" fmla="*/ 1406504 h 1754675"/>
              <a:gd name="csX510" fmla="*/ 2808535 w 4947620"/>
              <a:gd name="csY510" fmla="*/ 1405815 h 1754675"/>
              <a:gd name="csX511" fmla="*/ 2812551 w 4947620"/>
              <a:gd name="csY511" fmla="*/ 1414085 h 1754675"/>
              <a:gd name="csX512" fmla="*/ 2813693 w 4947620"/>
              <a:gd name="csY512" fmla="*/ 1408742 h 1754675"/>
              <a:gd name="csX513" fmla="*/ 2814263 w 4947620"/>
              <a:gd name="csY513" fmla="*/ 1410128 h 1754675"/>
              <a:gd name="csX514" fmla="*/ 2815970 w 4947620"/>
              <a:gd name="csY514" fmla="*/ 1406952 h 1754675"/>
              <a:gd name="csX515" fmla="*/ 2819368 w 4947620"/>
              <a:gd name="csY515" fmla="*/ 1415241 h 1754675"/>
              <a:gd name="csX516" fmla="*/ 2819932 w 4947620"/>
              <a:gd name="csY516" fmla="*/ 1412955 h 1754675"/>
              <a:gd name="csX517" fmla="*/ 2820495 w 4947620"/>
              <a:gd name="csY517" fmla="*/ 1415615 h 1754675"/>
              <a:gd name="csX518" fmla="*/ 2824423 w 4947620"/>
              <a:gd name="csY518" fmla="*/ 1410474 h 1754675"/>
              <a:gd name="csX519" fmla="*/ 2826099 w 4947620"/>
              <a:gd name="csY519" fmla="*/ 1418400 h 1754675"/>
              <a:gd name="csX520" fmla="*/ 2826655 w 4947620"/>
              <a:gd name="csY520" fmla="*/ 1414141 h 1754675"/>
              <a:gd name="csX521" fmla="*/ 2829432 w 4947620"/>
              <a:gd name="csY521" fmla="*/ 1409976 h 1754675"/>
              <a:gd name="csX522" fmla="*/ 2829986 w 4947620"/>
              <a:gd name="csY522" fmla="*/ 1418919 h 1754675"/>
              <a:gd name="csX523" fmla="*/ 2832195 w 4947620"/>
              <a:gd name="csY523" fmla="*/ 1418878 h 1754675"/>
              <a:gd name="csX524" fmla="*/ 2832746 w 4947620"/>
              <a:gd name="csY524" fmla="*/ 1416960 h 1754675"/>
              <a:gd name="csX525" fmla="*/ 2833845 w 4947620"/>
              <a:gd name="csY525" fmla="*/ 1413949 h 1754675"/>
              <a:gd name="csX526" fmla="*/ 2837678 w 4947620"/>
              <a:gd name="csY526" fmla="*/ 1420962 h 1754675"/>
              <a:gd name="csX527" fmla="*/ 2838224 w 4947620"/>
              <a:gd name="csY527" fmla="*/ 1418076 h 1754675"/>
              <a:gd name="csX528" fmla="*/ 2838767 w 4947620"/>
              <a:gd name="csY528" fmla="*/ 1419774 h 1754675"/>
              <a:gd name="csX529" fmla="*/ 2839312 w 4947620"/>
              <a:gd name="csY529" fmla="*/ 1417223 h 1754675"/>
              <a:gd name="csX530" fmla="*/ 2840399 w 4947620"/>
              <a:gd name="csY530" fmla="*/ 1426663 h 1754675"/>
              <a:gd name="csX531" fmla="*/ 2844723 w 4947620"/>
              <a:gd name="csY531" fmla="*/ 1425351 h 1754675"/>
              <a:gd name="csX532" fmla="*/ 2845261 w 4947620"/>
              <a:gd name="csY532" fmla="*/ 1425196 h 1754675"/>
              <a:gd name="csX533" fmla="*/ 2846336 w 4947620"/>
              <a:gd name="csY533" fmla="*/ 1421626 h 1754675"/>
              <a:gd name="csX534" fmla="*/ 2850613 w 4947620"/>
              <a:gd name="csY534" fmla="*/ 1428199 h 1754675"/>
              <a:gd name="csX535" fmla="*/ 2851145 w 4947620"/>
              <a:gd name="csY535" fmla="*/ 1423326 h 1754675"/>
              <a:gd name="csX536" fmla="*/ 2851677 w 4947620"/>
              <a:gd name="csY536" fmla="*/ 1426468 h 1754675"/>
              <a:gd name="csX537" fmla="*/ 2855384 w 4947620"/>
              <a:gd name="csY537" fmla="*/ 1425253 h 1754675"/>
              <a:gd name="csX538" fmla="*/ 2856966 w 4947620"/>
              <a:gd name="csY538" fmla="*/ 1432346 h 1754675"/>
              <a:gd name="csX539" fmla="*/ 2857492 w 4947620"/>
              <a:gd name="csY539" fmla="*/ 1423850 h 1754675"/>
              <a:gd name="csX540" fmla="*/ 2858542 w 4947620"/>
              <a:gd name="csY540" fmla="*/ 1423083 h 1754675"/>
              <a:gd name="csX541" fmla="*/ 2862723 w 4947620"/>
              <a:gd name="csY541" fmla="*/ 1436713 h 1754675"/>
              <a:gd name="csX542" fmla="*/ 2863244 w 4947620"/>
              <a:gd name="csY542" fmla="*/ 1427932 h 1754675"/>
              <a:gd name="csX543" fmla="*/ 2863764 w 4947620"/>
              <a:gd name="csY543" fmla="*/ 1430134 h 1754675"/>
              <a:gd name="csX544" fmla="*/ 2866873 w 4947620"/>
              <a:gd name="csY544" fmla="*/ 1440474 h 1754675"/>
              <a:gd name="csX545" fmla="*/ 2869450 w 4947620"/>
              <a:gd name="csY545" fmla="*/ 1427624 h 1754675"/>
              <a:gd name="csX546" fmla="*/ 2869963 w 4947620"/>
              <a:gd name="csY546" fmla="*/ 1433260 h 1754675"/>
              <a:gd name="csX547" fmla="*/ 2870477 w 4947620"/>
              <a:gd name="csY547" fmla="*/ 1435926 h 1754675"/>
              <a:gd name="csX548" fmla="*/ 2872525 w 4947620"/>
              <a:gd name="csY548" fmla="*/ 1432556 h 1754675"/>
              <a:gd name="csX549" fmla="*/ 2875076 w 4947620"/>
              <a:gd name="csY549" fmla="*/ 1439446 h 1754675"/>
              <a:gd name="csX550" fmla="*/ 2876092 w 4947620"/>
              <a:gd name="csY550" fmla="*/ 1435251 h 1754675"/>
              <a:gd name="csX551" fmla="*/ 2876600 w 4947620"/>
              <a:gd name="csY551" fmla="*/ 1436852 h 1754675"/>
              <a:gd name="csX552" fmla="*/ 2877614 w 4947620"/>
              <a:gd name="csY552" fmla="*/ 1433375 h 1754675"/>
              <a:gd name="csX553" fmla="*/ 2879636 w 4947620"/>
              <a:gd name="csY553" fmla="*/ 1445113 h 1754675"/>
              <a:gd name="csX554" fmla="*/ 2882153 w 4947620"/>
              <a:gd name="csY554" fmla="*/ 1439058 h 1754675"/>
              <a:gd name="csX555" fmla="*/ 2882654 w 4947620"/>
              <a:gd name="csY555" fmla="*/ 1434839 h 1754675"/>
              <a:gd name="csX556" fmla="*/ 2887648 w 4947620"/>
              <a:gd name="csY556" fmla="*/ 1444787 h 1754675"/>
              <a:gd name="csX557" fmla="*/ 2888641 w 4947620"/>
              <a:gd name="csY557" fmla="*/ 1436581 h 1754675"/>
              <a:gd name="csX558" fmla="*/ 2889137 w 4947620"/>
              <a:gd name="csY558" fmla="*/ 1443577 h 1754675"/>
              <a:gd name="csX559" fmla="*/ 2890127 w 4947620"/>
              <a:gd name="csY559" fmla="*/ 1437003 h 1754675"/>
              <a:gd name="csX560" fmla="*/ 2892596 w 4947620"/>
              <a:gd name="csY560" fmla="*/ 1446827 h 1754675"/>
              <a:gd name="csX561" fmla="*/ 2894563 w 4947620"/>
              <a:gd name="csY561" fmla="*/ 1441980 h 1754675"/>
              <a:gd name="csX562" fmla="*/ 2895053 w 4947620"/>
              <a:gd name="csY562" fmla="*/ 1447468 h 1754675"/>
              <a:gd name="csX563" fmla="*/ 2895542 w 4947620"/>
              <a:gd name="csY563" fmla="*/ 1437615 h 1754675"/>
              <a:gd name="csX564" fmla="*/ 2898960 w 4947620"/>
              <a:gd name="csY564" fmla="*/ 1449550 h 1754675"/>
              <a:gd name="csX565" fmla="*/ 2900903 w 4947620"/>
              <a:gd name="csY565" fmla="*/ 1445895 h 1754675"/>
              <a:gd name="csX566" fmla="*/ 2901388 w 4947620"/>
              <a:gd name="csY566" fmla="*/ 1451061 h 1754675"/>
              <a:gd name="csX567" fmla="*/ 2904769 w 4947620"/>
              <a:gd name="csY567" fmla="*/ 1455234 h 1754675"/>
              <a:gd name="csX568" fmla="*/ 2905731 w 4947620"/>
              <a:gd name="csY568" fmla="*/ 1444197 h 1754675"/>
              <a:gd name="csX569" fmla="*/ 2907171 w 4947620"/>
              <a:gd name="csY569" fmla="*/ 1453662 h 1754675"/>
              <a:gd name="csX570" fmla="*/ 2907650 w 4947620"/>
              <a:gd name="csY570" fmla="*/ 1451350 h 1754675"/>
              <a:gd name="csX571" fmla="*/ 2908129 w 4947620"/>
              <a:gd name="csY571" fmla="*/ 1459928 h 1754675"/>
              <a:gd name="csX572" fmla="*/ 2908607 w 4947620"/>
              <a:gd name="csY572" fmla="*/ 1444902 h 1754675"/>
              <a:gd name="csX573" fmla="*/ 2913365 w 4947620"/>
              <a:gd name="csY573" fmla="*/ 1447729 h 1754675"/>
              <a:gd name="csX574" fmla="*/ 2913839 w 4947620"/>
              <a:gd name="csY574" fmla="*/ 1452726 h 1754675"/>
              <a:gd name="csX575" fmla="*/ 2915729 w 4947620"/>
              <a:gd name="csY575" fmla="*/ 1460093 h 1754675"/>
              <a:gd name="csX576" fmla="*/ 2919490 w 4947620"/>
              <a:gd name="csY576" fmla="*/ 1447043 h 1754675"/>
              <a:gd name="csX577" fmla="*/ 2919958 w 4947620"/>
              <a:gd name="csY577" fmla="*/ 1458583 h 1754675"/>
              <a:gd name="csX578" fmla="*/ 2921827 w 4947620"/>
              <a:gd name="csY578" fmla="*/ 1463152 h 1754675"/>
              <a:gd name="csX579" fmla="*/ 2924618 w 4947620"/>
              <a:gd name="csY579" fmla="*/ 1451329 h 1754675"/>
              <a:gd name="csX580" fmla="*/ 2926008 w 4947620"/>
              <a:gd name="csY580" fmla="*/ 1458527 h 1754675"/>
              <a:gd name="csX581" fmla="*/ 2926471 w 4947620"/>
              <a:gd name="csY581" fmla="*/ 1456422 h 1754675"/>
              <a:gd name="csX582" fmla="*/ 2926933 w 4947620"/>
              <a:gd name="csY582" fmla="*/ 1465256 h 1754675"/>
              <a:gd name="csX583" fmla="*/ 2931533 w 4947620"/>
              <a:gd name="csY583" fmla="*/ 1451667 h 1754675"/>
              <a:gd name="csX584" fmla="*/ 2931991 w 4947620"/>
              <a:gd name="csY584" fmla="*/ 1454537 h 1754675"/>
              <a:gd name="csX585" fmla="*/ 2932448 w 4947620"/>
              <a:gd name="csY585" fmla="*/ 1470693 h 1754675"/>
              <a:gd name="csX586" fmla="*/ 2934730 w 4947620"/>
              <a:gd name="csY586" fmla="*/ 1454986 h 1754675"/>
              <a:gd name="csX587" fmla="*/ 2938360 w 4947620"/>
              <a:gd name="csY587" fmla="*/ 1461309 h 1754675"/>
              <a:gd name="csX588" fmla="*/ 2938812 w 4947620"/>
              <a:gd name="csY588" fmla="*/ 1458629 h 1754675"/>
              <a:gd name="csX589" fmla="*/ 2942415 w 4947620"/>
              <a:gd name="csY589" fmla="*/ 1469496 h 1754675"/>
              <a:gd name="csX590" fmla="*/ 2944654 w 4947620"/>
              <a:gd name="csY590" fmla="*/ 1463990 h 1754675"/>
              <a:gd name="csX591" fmla="*/ 2945102 w 4947620"/>
              <a:gd name="csY591" fmla="*/ 1464383 h 1754675"/>
              <a:gd name="csX592" fmla="*/ 2948218 w 4947620"/>
              <a:gd name="csY592" fmla="*/ 1458234 h 1754675"/>
              <a:gd name="csX593" fmla="*/ 2949106 w 4947620"/>
              <a:gd name="csY593" fmla="*/ 1473534 h 1754675"/>
              <a:gd name="csX594" fmla="*/ 2950876 w 4947620"/>
              <a:gd name="csY594" fmla="*/ 1466435 h 1754675"/>
              <a:gd name="csX595" fmla="*/ 2951318 w 4947620"/>
              <a:gd name="csY595" fmla="*/ 1467002 h 1754675"/>
              <a:gd name="csX596" fmla="*/ 2951759 w 4947620"/>
              <a:gd name="csY596" fmla="*/ 1458784 h 1754675"/>
              <a:gd name="csX597" fmla="*/ 2952200 w 4947620"/>
              <a:gd name="csY597" fmla="*/ 1474224 h 1754675"/>
              <a:gd name="csX598" fmla="*/ 2957026 w 4947620"/>
              <a:gd name="csY598" fmla="*/ 1468631 h 1754675"/>
              <a:gd name="csX599" fmla="*/ 2957463 w 4947620"/>
              <a:gd name="csY599" fmla="*/ 1466069 h 1754675"/>
              <a:gd name="csX600" fmla="*/ 2958771 w 4947620"/>
              <a:gd name="csY600" fmla="*/ 1477763 h 1754675"/>
              <a:gd name="csX601" fmla="*/ 2960944 w 4947620"/>
              <a:gd name="csY601" fmla="*/ 1463841 h 1754675"/>
              <a:gd name="csX602" fmla="*/ 2963539 w 4947620"/>
              <a:gd name="csY602" fmla="*/ 1472830 h 1754675"/>
              <a:gd name="csX603" fmla="*/ 2963970 w 4947620"/>
              <a:gd name="csY603" fmla="*/ 1469163 h 1754675"/>
              <a:gd name="csX604" fmla="*/ 2967409 w 4947620"/>
              <a:gd name="csY604" fmla="*/ 1482161 h 1754675"/>
              <a:gd name="csX605" fmla="*/ 2969547 w 4947620"/>
              <a:gd name="csY605" fmla="*/ 1464626 h 1754675"/>
              <a:gd name="csX606" fmla="*/ 2969973 w 4947620"/>
              <a:gd name="csY606" fmla="*/ 1469866 h 1754675"/>
              <a:gd name="csX607" fmla="*/ 2975066 w 4947620"/>
              <a:gd name="csY607" fmla="*/ 1481230 h 1754675"/>
              <a:gd name="csX608" fmla="*/ 2975910 w 4947620"/>
              <a:gd name="csY608" fmla="*/ 1476459 h 1754675"/>
              <a:gd name="csX609" fmla="*/ 2976332 w 4947620"/>
              <a:gd name="csY609" fmla="*/ 1480325 h 1754675"/>
              <a:gd name="csX610" fmla="*/ 2977595 w 4947620"/>
              <a:gd name="csY610" fmla="*/ 1490234 h 1754675"/>
              <a:gd name="csX611" fmla="*/ 2981365 w 4947620"/>
              <a:gd name="csY611" fmla="*/ 1466393 h 1754675"/>
              <a:gd name="csX612" fmla="*/ 2982199 w 4947620"/>
              <a:gd name="csY612" fmla="*/ 1470139 h 1754675"/>
              <a:gd name="csX613" fmla="*/ 2982615 w 4947620"/>
              <a:gd name="csY613" fmla="*/ 1481704 h 1754675"/>
              <a:gd name="csX614" fmla="*/ 2985108 w 4947620"/>
              <a:gd name="csY614" fmla="*/ 1472781 h 1754675"/>
              <a:gd name="csX615" fmla="*/ 2985523 w 4947620"/>
              <a:gd name="csY615" fmla="*/ 1487430 h 1754675"/>
              <a:gd name="csX616" fmla="*/ 2988414 w 4947620"/>
              <a:gd name="csY616" fmla="*/ 1479178 h 1754675"/>
              <a:gd name="csX617" fmla="*/ 2988827 w 4947620"/>
              <a:gd name="csY617" fmla="*/ 1477469 h 1754675"/>
              <a:gd name="csX618" fmla="*/ 2990471 w 4947620"/>
              <a:gd name="csY618" fmla="*/ 1497278 h 1754675"/>
              <a:gd name="csX619" fmla="*/ 2993337 w 4947620"/>
              <a:gd name="csY619" fmla="*/ 1473314 h 1754675"/>
              <a:gd name="csX620" fmla="*/ 2994559 w 4947620"/>
              <a:gd name="csY620" fmla="*/ 1483855 h 1754675"/>
              <a:gd name="csX621" fmla="*/ 2994967 w 4947620"/>
              <a:gd name="csY621" fmla="*/ 1490946 h 1754675"/>
              <a:gd name="csX622" fmla="*/ 2998618 w 4947620"/>
              <a:gd name="csY622" fmla="*/ 1472171 h 1754675"/>
              <a:gd name="csX623" fmla="*/ 2999022 w 4947620"/>
              <a:gd name="csY623" fmla="*/ 1497372 h 1754675"/>
              <a:gd name="csX624" fmla="*/ 3001038 w 4947620"/>
              <a:gd name="csY624" fmla="*/ 1481497 h 1754675"/>
              <a:gd name="csX625" fmla="*/ 3001439 w 4947620"/>
              <a:gd name="csY625" fmla="*/ 1496627 h 1754675"/>
              <a:gd name="csX626" fmla="*/ 3002243 w 4947620"/>
              <a:gd name="csY626" fmla="*/ 1481474 h 1754675"/>
              <a:gd name="csX627" fmla="*/ 3007040 w 4947620"/>
              <a:gd name="csY627" fmla="*/ 1487935 h 1754675"/>
              <a:gd name="csX628" fmla="*/ 3007439 w 4947620"/>
              <a:gd name="csY628" fmla="*/ 1497467 h 1754675"/>
              <a:gd name="csX629" fmla="*/ 3011005 w 4947620"/>
              <a:gd name="csY629" fmla="*/ 1479250 h 1754675"/>
              <a:gd name="csX630" fmla="*/ 3013370 w 4947620"/>
              <a:gd name="csY630" fmla="*/ 1480503 h 1754675"/>
              <a:gd name="csX631" fmla="*/ 3013764 w 4947620"/>
              <a:gd name="csY631" fmla="*/ 1490633 h 1754675"/>
              <a:gd name="csX632" fmla="*/ 3014942 w 4947620"/>
              <a:gd name="csY632" fmla="*/ 1501172 h 1754675"/>
              <a:gd name="csX633" fmla="*/ 3019627 w 4947620"/>
              <a:gd name="csY633" fmla="*/ 1481872 h 1754675"/>
              <a:gd name="csX634" fmla="*/ 3020015 w 4947620"/>
              <a:gd name="csY634" fmla="*/ 1492395 h 1754675"/>
              <a:gd name="csX635" fmla="*/ 3021954 w 4947620"/>
              <a:gd name="csY635" fmla="*/ 1479128 h 1754675"/>
              <a:gd name="csX636" fmla="*/ 3025811 w 4947620"/>
              <a:gd name="csY636" fmla="*/ 1505388 h 1754675"/>
              <a:gd name="csX637" fmla="*/ 3026195 w 4947620"/>
              <a:gd name="csY637" fmla="*/ 1495417 h 1754675"/>
              <a:gd name="csX638" fmla="*/ 3028877 w 4947620"/>
              <a:gd name="csY638" fmla="*/ 1487130 h 1754675"/>
              <a:gd name="csX639" fmla="*/ 3030784 w 4947620"/>
              <a:gd name="csY639" fmla="*/ 1509976 h 1754675"/>
              <a:gd name="csX640" fmla="*/ 3032305 w 4947620"/>
              <a:gd name="csY640" fmla="*/ 1506265 h 1754675"/>
              <a:gd name="csX641" fmla="*/ 3032684 w 4947620"/>
              <a:gd name="csY641" fmla="*/ 1495594 h 1754675"/>
              <a:gd name="csX642" fmla="*/ 3033442 w 4947620"/>
              <a:gd name="csY642" fmla="*/ 1488534 h 1754675"/>
              <a:gd name="csX643" fmla="*/ 3035333 w 4947620"/>
              <a:gd name="csY643" fmla="*/ 1502606 h 1754675"/>
              <a:gd name="csX644" fmla="*/ 3038345 w 4947620"/>
              <a:gd name="csY644" fmla="*/ 1502000 h 1754675"/>
              <a:gd name="csX645" fmla="*/ 3038720 w 4947620"/>
              <a:gd name="csY645" fmla="*/ 1500233 h 1754675"/>
              <a:gd name="csX646" fmla="*/ 3039095 w 4947620"/>
              <a:gd name="csY646" fmla="*/ 1492431 h 1754675"/>
              <a:gd name="csX647" fmla="*/ 3042459 w 4947620"/>
              <a:gd name="csY647" fmla="*/ 1510022 h 1754675"/>
              <a:gd name="csX648" fmla="*/ 3044690 w 4947620"/>
              <a:gd name="csY648" fmla="*/ 1498804 h 1754675"/>
              <a:gd name="csX649" fmla="*/ 3045061 w 4947620"/>
              <a:gd name="csY649" fmla="*/ 1498441 h 1754675"/>
              <a:gd name="csX650" fmla="*/ 3048756 w 4947620"/>
              <a:gd name="csY650" fmla="*/ 1508777 h 1754675"/>
              <a:gd name="csX651" fmla="*/ 3050594 w 4947620"/>
              <a:gd name="csY651" fmla="*/ 1491898 h 1754675"/>
              <a:gd name="csX652" fmla="*/ 3050960 w 4947620"/>
              <a:gd name="csY652" fmla="*/ 1498991 h 1754675"/>
              <a:gd name="csX653" fmla="*/ 3051327 w 4947620"/>
              <a:gd name="csY653" fmla="*/ 1505899 h 1754675"/>
              <a:gd name="csX654" fmla="*/ 3051694 w 4947620"/>
              <a:gd name="csY654" fmla="*/ 1509162 h 1754675"/>
              <a:gd name="csX655" fmla="*/ 3055707 w 4947620"/>
              <a:gd name="csY655" fmla="*/ 1493762 h 1754675"/>
              <a:gd name="csX656" fmla="*/ 3057159 w 4947620"/>
              <a:gd name="csY656" fmla="*/ 1505059 h 1754675"/>
              <a:gd name="csX657" fmla="*/ 3057521 w 4947620"/>
              <a:gd name="csY657" fmla="*/ 1503710 h 1754675"/>
              <a:gd name="csX658" fmla="*/ 3058245 w 4947620"/>
              <a:gd name="csY658" fmla="*/ 1513884 h 1754675"/>
              <a:gd name="csX659" fmla="*/ 3061491 w 4947620"/>
              <a:gd name="csY659" fmla="*/ 1494150 h 1754675"/>
              <a:gd name="csX660" fmla="*/ 3063286 w 4947620"/>
              <a:gd name="csY660" fmla="*/ 1507917 h 1754675"/>
              <a:gd name="csX661" fmla="*/ 3063645 w 4947620"/>
              <a:gd name="csY661" fmla="*/ 1509170 h 1754675"/>
              <a:gd name="csX662" fmla="*/ 3065789 w 4947620"/>
              <a:gd name="csY662" fmla="*/ 1517100 h 1754675"/>
              <a:gd name="csX663" fmla="*/ 3069699 w 4947620"/>
              <a:gd name="csY663" fmla="*/ 1494104 h 1754675"/>
              <a:gd name="csX664" fmla="*/ 3070053 w 4947620"/>
              <a:gd name="csY664" fmla="*/ 1510798 h 1754675"/>
              <a:gd name="csX665" fmla="*/ 3070407 w 4947620"/>
              <a:gd name="csY665" fmla="*/ 1521233 h 1754675"/>
              <a:gd name="csX666" fmla="*/ 3074634 w 4947620"/>
              <a:gd name="csY666" fmla="*/ 1500051 h 1754675"/>
              <a:gd name="csX667" fmla="*/ 3076036 w 4947620"/>
              <a:gd name="csY667" fmla="*/ 1510384 h 1754675"/>
              <a:gd name="csX668" fmla="*/ 3076386 w 4947620"/>
              <a:gd name="csY668" fmla="*/ 1517408 h 1754675"/>
              <a:gd name="csX669" fmla="*/ 3078132 w 4947620"/>
              <a:gd name="csY669" fmla="*/ 1518652 h 1754675"/>
              <a:gd name="csX670" fmla="*/ 3079872 w 4947620"/>
              <a:gd name="csY670" fmla="*/ 1504833 h 1754675"/>
              <a:gd name="csX671" fmla="*/ 3082299 w 4947620"/>
              <a:gd name="csY671" fmla="*/ 1514300 h 1754675"/>
              <a:gd name="csX672" fmla="*/ 3082644 w 4947620"/>
              <a:gd name="csY672" fmla="*/ 1517079 h 1754675"/>
              <a:gd name="csX673" fmla="*/ 3085404 w 4947620"/>
              <a:gd name="csY673" fmla="*/ 1505131 h 1754675"/>
              <a:gd name="csX674" fmla="*/ 3087463 w 4947620"/>
              <a:gd name="csY674" fmla="*/ 1529145 h 1754675"/>
              <a:gd name="csX675" fmla="*/ 3088490 w 4947620"/>
              <a:gd name="csY675" fmla="*/ 1508251 h 1754675"/>
              <a:gd name="csX676" fmla="*/ 3088832 w 4947620"/>
              <a:gd name="csY676" fmla="*/ 1520692 h 1754675"/>
              <a:gd name="csX677" fmla="*/ 3090878 w 4947620"/>
              <a:gd name="csY677" fmla="*/ 1507047 h 1754675"/>
              <a:gd name="csX678" fmla="*/ 3093933 w 4947620"/>
              <a:gd name="csY678" fmla="*/ 1534203 h 1754675"/>
              <a:gd name="csX679" fmla="*/ 3094610 w 4947620"/>
              <a:gd name="csY679" fmla="*/ 1518139 h 1754675"/>
              <a:gd name="csX680" fmla="*/ 3094948 w 4947620"/>
              <a:gd name="csY680" fmla="*/ 1514309 h 1754675"/>
              <a:gd name="csX681" fmla="*/ 3096972 w 4947620"/>
              <a:gd name="csY681" fmla="*/ 1530311 h 1754675"/>
              <a:gd name="csX682" fmla="*/ 3097308 w 4947620"/>
              <a:gd name="csY682" fmla="*/ 1500983 h 1754675"/>
              <a:gd name="csX683" fmla="*/ 3100996 w 4947620"/>
              <a:gd name="csY683" fmla="*/ 1510650 h 1754675"/>
              <a:gd name="csX684" fmla="*/ 3101330 w 4947620"/>
              <a:gd name="csY684" fmla="*/ 1522893 h 1754675"/>
              <a:gd name="csX685" fmla="*/ 3103329 w 4947620"/>
              <a:gd name="csY685" fmla="*/ 1508966 h 1754675"/>
              <a:gd name="csX686" fmla="*/ 3105322 w 4947620"/>
              <a:gd name="csY686" fmla="*/ 1533146 h 1754675"/>
              <a:gd name="csX687" fmla="*/ 3107306 w 4947620"/>
              <a:gd name="csY687" fmla="*/ 1520659 h 1754675"/>
              <a:gd name="csX688" fmla="*/ 3107636 w 4947620"/>
              <a:gd name="csY688" fmla="*/ 1517000 h 1754675"/>
              <a:gd name="csX689" fmla="*/ 3108955 w 4947620"/>
              <a:gd name="csY689" fmla="*/ 1508838 h 1754675"/>
              <a:gd name="csX690" fmla="*/ 3112890 w 4947620"/>
              <a:gd name="csY690" fmla="*/ 1541544 h 1754675"/>
              <a:gd name="csX691" fmla="*/ 3113544 w 4947620"/>
              <a:gd name="csY691" fmla="*/ 1516911 h 1754675"/>
              <a:gd name="csX692" fmla="*/ 3113869 w 4947620"/>
              <a:gd name="csY692" fmla="*/ 1523353 h 1754675"/>
              <a:gd name="csX693" fmla="*/ 3115173 w 4947620"/>
              <a:gd name="csY693" fmla="*/ 1508491 h 1754675"/>
              <a:gd name="csX694" fmla="*/ 3117446 w 4947620"/>
              <a:gd name="csY694" fmla="*/ 1536637 h 1754675"/>
              <a:gd name="csX695" fmla="*/ 3119709 w 4947620"/>
              <a:gd name="csY695" fmla="*/ 1522958 h 1754675"/>
              <a:gd name="csX696" fmla="*/ 3120032 w 4947620"/>
              <a:gd name="csY696" fmla="*/ 1526496 h 1754675"/>
              <a:gd name="csX697" fmla="*/ 3120676 w 4947620"/>
              <a:gd name="csY697" fmla="*/ 1534559 h 1754675"/>
              <a:gd name="csX698" fmla="*/ 3122284 w 4947620"/>
              <a:gd name="csY698" fmla="*/ 1512377 h 1754675"/>
              <a:gd name="csX699" fmla="*/ 3125805 w 4947620"/>
              <a:gd name="csY699" fmla="*/ 1522151 h 1754675"/>
              <a:gd name="csX700" fmla="*/ 3126124 w 4947620"/>
              <a:gd name="csY700" fmla="*/ 1534186 h 1754675"/>
              <a:gd name="csX701" fmla="*/ 3127079 w 4947620"/>
              <a:gd name="csY701" fmla="*/ 1516503 h 1754675"/>
              <a:gd name="csX702" fmla="*/ 3130885 w 4947620"/>
              <a:gd name="csY702" fmla="*/ 1539762 h 1754675"/>
              <a:gd name="csX703" fmla="*/ 3132147 w 4947620"/>
              <a:gd name="csY703" fmla="*/ 1521540 h 1754675"/>
              <a:gd name="csX704" fmla="*/ 3132463 w 4947620"/>
              <a:gd name="csY704" fmla="*/ 1521335 h 1754675"/>
              <a:gd name="csX705" fmla="*/ 3134663 w 4947620"/>
              <a:gd name="csY705" fmla="*/ 1558838 h 1754675"/>
              <a:gd name="csX706" fmla="*/ 3135604 w 4947620"/>
              <a:gd name="csY706" fmla="*/ 1518081 h 1754675"/>
              <a:gd name="csX707" fmla="*/ 3138416 w 4947620"/>
              <a:gd name="csY707" fmla="*/ 1520493 h 1754675"/>
              <a:gd name="csX708" fmla="*/ 3138727 w 4947620"/>
              <a:gd name="csY708" fmla="*/ 1533985 h 1754675"/>
              <a:gd name="csX709" fmla="*/ 3142142 w 4947620"/>
              <a:gd name="csY709" fmla="*/ 1522300 h 1754675"/>
              <a:gd name="csX710" fmla="*/ 3142452 w 4947620"/>
              <a:gd name="csY710" fmla="*/ 1550091 h 1754675"/>
              <a:gd name="csX711" fmla="*/ 3144612 w 4947620"/>
              <a:gd name="csY711" fmla="*/ 1542056 h 1754675"/>
              <a:gd name="csX712" fmla="*/ 3144920 w 4947620"/>
              <a:gd name="csY712" fmla="*/ 1522852 h 1754675"/>
              <a:gd name="csX713" fmla="*/ 3149823 w 4947620"/>
              <a:gd name="csY713" fmla="*/ 1548365 h 1754675"/>
              <a:gd name="csX714" fmla="*/ 3151042 w 4947620"/>
              <a:gd name="csY714" fmla="*/ 1531644 h 1754675"/>
              <a:gd name="csX715" fmla="*/ 3151347 w 4947620"/>
              <a:gd name="csY715" fmla="*/ 1533871 h 1754675"/>
              <a:gd name="csX716" fmla="*/ 3155287 w 4947620"/>
              <a:gd name="csY716" fmla="*/ 1523996 h 1754675"/>
              <a:gd name="csX717" fmla="*/ 3155589 w 4947620"/>
              <a:gd name="csY717" fmla="*/ 1544843 h 1754675"/>
              <a:gd name="csX718" fmla="*/ 3157095 w 4947620"/>
              <a:gd name="csY718" fmla="*/ 1535700 h 1754675"/>
              <a:gd name="csX719" fmla="*/ 3157396 w 4947620"/>
              <a:gd name="csY719" fmla="*/ 1528858 h 1754675"/>
              <a:gd name="csX720" fmla="*/ 3160695 w 4947620"/>
              <a:gd name="csY720" fmla="*/ 1519173 h 1754675"/>
              <a:gd name="csX721" fmla="*/ 3162783 w 4947620"/>
              <a:gd name="csY721" fmla="*/ 1557212 h 1754675"/>
              <a:gd name="csX722" fmla="*/ 3163379 w 4947620"/>
              <a:gd name="csY722" fmla="*/ 1542358 h 1754675"/>
              <a:gd name="csX723" fmla="*/ 3163676 w 4947620"/>
              <a:gd name="csY723" fmla="*/ 1546804 h 1754675"/>
              <a:gd name="csX724" fmla="*/ 3168706 w 4947620"/>
              <a:gd name="csY724" fmla="*/ 1522241 h 1754675"/>
              <a:gd name="csX725" fmla="*/ 3169589 w 4947620"/>
              <a:gd name="csY725" fmla="*/ 1563647 h 1754675"/>
              <a:gd name="csX726" fmla="*/ 3169883 w 4947620"/>
              <a:gd name="csY726" fmla="*/ 1532485 h 1754675"/>
              <a:gd name="csX727" fmla="*/ 3171643 w 4947620"/>
              <a:gd name="csY727" fmla="*/ 1555828 h 1754675"/>
              <a:gd name="csX728" fmla="*/ 3176020 w 4947620"/>
              <a:gd name="csY728" fmla="*/ 1526426 h 1754675"/>
              <a:gd name="csX729" fmla="*/ 3176310 w 4947620"/>
              <a:gd name="csY729" fmla="*/ 1555291 h 1754675"/>
              <a:gd name="csX730" fmla="*/ 3177180 w 4947620"/>
              <a:gd name="csY730" fmla="*/ 1527094 h 1754675"/>
              <a:gd name="csX731" fmla="*/ 3180935 w 4947620"/>
              <a:gd name="csY731" fmla="*/ 1560244 h 1754675"/>
              <a:gd name="csX732" fmla="*/ 3182086 w 4947620"/>
              <a:gd name="csY732" fmla="*/ 1541277 h 1754675"/>
              <a:gd name="csX733" fmla="*/ 3182373 w 4947620"/>
              <a:gd name="csY733" fmla="*/ 1559916 h 1754675"/>
              <a:gd name="csX734" fmla="*/ 3182948 w 4947620"/>
              <a:gd name="csY734" fmla="*/ 1529334 h 1754675"/>
              <a:gd name="csX735" fmla="*/ 3183807 w 4947620"/>
              <a:gd name="csY735" fmla="*/ 1559978 h 1754675"/>
              <a:gd name="csX736" fmla="*/ 3188369 w 4947620"/>
              <a:gd name="csY736" fmla="*/ 1539476 h 1754675"/>
              <a:gd name="csX737" fmla="*/ 3188653 w 4947620"/>
              <a:gd name="csY737" fmla="*/ 1541964 h 1754675"/>
              <a:gd name="csX738" fmla="*/ 3189504 w 4947620"/>
              <a:gd name="csY738" fmla="*/ 1565014 h 1754675"/>
              <a:gd name="csX739" fmla="*/ 3189787 w 4947620"/>
              <a:gd name="csY739" fmla="*/ 1531503 h 1754675"/>
              <a:gd name="csX740" fmla="*/ 3194579 w 4947620"/>
              <a:gd name="csY740" fmla="*/ 1541683 h 1754675"/>
              <a:gd name="csX741" fmla="*/ 3194860 w 4947620"/>
              <a:gd name="csY741" fmla="*/ 1552242 h 1754675"/>
              <a:gd name="csX742" fmla="*/ 3198216 w 4947620"/>
              <a:gd name="csY742" fmla="*/ 1536974 h 1754675"/>
              <a:gd name="csX743" fmla="*/ 3200719 w 4947620"/>
              <a:gd name="csY743" fmla="*/ 1564870 h 1754675"/>
              <a:gd name="csX744" fmla="*/ 3200996 w 4947620"/>
              <a:gd name="csY744" fmla="*/ 1537003 h 1754675"/>
              <a:gd name="csX745" fmla="*/ 3201273 w 4947620"/>
              <a:gd name="csY745" fmla="*/ 1541909 h 1754675"/>
              <a:gd name="csX746" fmla="*/ 3202381 w 4947620"/>
              <a:gd name="csY746" fmla="*/ 1560703 h 1754675"/>
              <a:gd name="csX747" fmla="*/ 3206789 w 4947620"/>
              <a:gd name="csY747" fmla="*/ 1537012 h 1754675"/>
              <a:gd name="csX748" fmla="*/ 3207063 w 4947620"/>
              <a:gd name="csY748" fmla="*/ 1552446 h 1754675"/>
              <a:gd name="csX749" fmla="*/ 3207337 w 4947620"/>
              <a:gd name="csY749" fmla="*/ 1554537 h 1754675"/>
              <a:gd name="csX750" fmla="*/ 3208432 w 4947620"/>
              <a:gd name="csY750" fmla="*/ 1537744 h 1754675"/>
              <a:gd name="csX751" fmla="*/ 3209252 w 4947620"/>
              <a:gd name="csY751" fmla="*/ 1574705 h 1754675"/>
              <a:gd name="csX752" fmla="*/ 3213333 w 4947620"/>
              <a:gd name="csY752" fmla="*/ 1540081 h 1754675"/>
              <a:gd name="csX753" fmla="*/ 3213604 w 4947620"/>
              <a:gd name="csY753" fmla="*/ 1541757 h 1754675"/>
              <a:gd name="csX754" fmla="*/ 3214145 w 4947620"/>
              <a:gd name="csY754" fmla="*/ 1575853 h 1754675"/>
              <a:gd name="csX755" fmla="*/ 3218727 w 4947620"/>
              <a:gd name="csY755" fmla="*/ 1531630 h 1754675"/>
              <a:gd name="csX756" fmla="*/ 3219531 w 4947620"/>
              <a:gd name="csY756" fmla="*/ 1552097 h 1754675"/>
              <a:gd name="csX757" fmla="*/ 3219799 w 4947620"/>
              <a:gd name="csY757" fmla="*/ 1560455 h 1754675"/>
              <a:gd name="csX758" fmla="*/ 3222204 w 4947620"/>
              <a:gd name="csY758" fmla="*/ 1536210 h 1754675"/>
              <a:gd name="csX759" fmla="*/ 3225923 w 4947620"/>
              <a:gd name="csY759" fmla="*/ 1574361 h 1754675"/>
              <a:gd name="csX760" fmla="*/ 3226188 w 4947620"/>
              <a:gd name="csY760" fmla="*/ 1543186 h 1754675"/>
              <a:gd name="csX761" fmla="*/ 3229354 w 4947620"/>
              <a:gd name="csY761" fmla="*/ 1540653 h 1754675"/>
              <a:gd name="csX762" fmla="*/ 3229880 w 4947620"/>
              <a:gd name="csY762" fmla="*/ 1573629 h 1754675"/>
              <a:gd name="csX763" fmla="*/ 3232240 w 4947620"/>
              <a:gd name="csY763" fmla="*/ 1568602 h 1754675"/>
              <a:gd name="csX764" fmla="*/ 3232501 w 4947620"/>
              <a:gd name="csY764" fmla="*/ 1558133 h 1754675"/>
              <a:gd name="csX765" fmla="*/ 3235371 w 4947620"/>
              <a:gd name="csY765" fmla="*/ 1542606 h 1754675"/>
              <a:gd name="csX766" fmla="*/ 3235631 w 4947620"/>
              <a:gd name="csY766" fmla="*/ 1569263 h 1754675"/>
              <a:gd name="csX767" fmla="*/ 3238483 w 4947620"/>
              <a:gd name="csY767" fmla="*/ 1547379 h 1754675"/>
              <a:gd name="csX768" fmla="*/ 3238742 w 4947620"/>
              <a:gd name="csY768" fmla="*/ 1556268 h 1754675"/>
              <a:gd name="csX769" fmla="*/ 3240549 w 4947620"/>
              <a:gd name="csY769" fmla="*/ 1543708 h 1754675"/>
              <a:gd name="csX770" fmla="*/ 3241578 w 4947620"/>
              <a:gd name="csY770" fmla="*/ 1571857 h 1754675"/>
              <a:gd name="csX771" fmla="*/ 3244655 w 4947620"/>
              <a:gd name="csY771" fmla="*/ 1562153 h 1754675"/>
              <a:gd name="csX772" fmla="*/ 3244911 w 4947620"/>
              <a:gd name="csY772" fmla="*/ 1547359 h 1754675"/>
              <a:gd name="csX773" fmla="*/ 3245677 w 4947620"/>
              <a:gd name="csY773" fmla="*/ 1541529 h 1754675"/>
              <a:gd name="csX774" fmla="*/ 3249491 w 4947620"/>
              <a:gd name="csY774" fmla="*/ 1576304 h 1754675"/>
              <a:gd name="csX775" fmla="*/ 3250757 w 4947620"/>
              <a:gd name="csY775" fmla="*/ 1557862 h 1754675"/>
              <a:gd name="csX776" fmla="*/ 3251009 w 4947620"/>
              <a:gd name="csY776" fmla="*/ 1541472 h 1754675"/>
              <a:gd name="csX777" fmla="*/ 3254283 w 4947620"/>
              <a:gd name="csY777" fmla="*/ 1588155 h 1754675"/>
              <a:gd name="csX778" fmla="*/ 3257039 w 4947620"/>
              <a:gd name="csY778" fmla="*/ 1565288 h 1754675"/>
              <a:gd name="csX779" fmla="*/ 3257289 w 4947620"/>
              <a:gd name="csY779" fmla="*/ 1571202 h 1754675"/>
              <a:gd name="csX780" fmla="*/ 3263002 w 4947620"/>
              <a:gd name="csY780" fmla="*/ 1543342 h 1754675"/>
              <a:gd name="csX781" fmla="*/ 3263250 w 4947620"/>
              <a:gd name="csY781" fmla="*/ 1586184 h 1754675"/>
              <a:gd name="csX782" fmla="*/ 3263496 w 4947620"/>
              <a:gd name="csY782" fmla="*/ 1555531 h 1754675"/>
              <a:gd name="csX783" fmla="*/ 3263743 w 4947620"/>
              <a:gd name="csY783" fmla="*/ 1575676 h 1754675"/>
              <a:gd name="csX784" fmla="*/ 3265468 w 4947620"/>
              <a:gd name="csY784" fmla="*/ 1581428 h 1754675"/>
              <a:gd name="csX785" fmla="*/ 3267432 w 4947620"/>
              <a:gd name="csY785" fmla="*/ 1547983 h 1754675"/>
              <a:gd name="csX786" fmla="*/ 3269633 w 4947620"/>
              <a:gd name="csY786" fmla="*/ 1569038 h 1754675"/>
              <a:gd name="csX787" fmla="*/ 3269877 w 4947620"/>
              <a:gd name="csY787" fmla="*/ 1576320 h 1754675"/>
              <a:gd name="csX788" fmla="*/ 3272068 w 4947620"/>
              <a:gd name="csY788" fmla="*/ 1551146 h 1754675"/>
              <a:gd name="csX789" fmla="*/ 3272797 w 4947620"/>
              <a:gd name="csY789" fmla="*/ 1597534 h 1754675"/>
              <a:gd name="csX790" fmla="*/ 3275941 w 4947620"/>
              <a:gd name="csY790" fmla="*/ 1556875 h 1754675"/>
              <a:gd name="csX791" fmla="*/ 3276183 w 4947620"/>
              <a:gd name="csY791" fmla="*/ 1582296 h 1754675"/>
              <a:gd name="csX792" fmla="*/ 3279068 w 4947620"/>
              <a:gd name="csY792" fmla="*/ 1586761 h 1754675"/>
              <a:gd name="csX793" fmla="*/ 3280983 w 4947620"/>
              <a:gd name="csY793" fmla="*/ 1548847 h 1754675"/>
              <a:gd name="csX794" fmla="*/ 3282176 w 4947620"/>
              <a:gd name="csY794" fmla="*/ 1574322 h 1754675"/>
              <a:gd name="csX795" fmla="*/ 3282415 w 4947620"/>
              <a:gd name="csY795" fmla="*/ 1571670 h 1754675"/>
              <a:gd name="csX796" fmla="*/ 3285504 w 4947620"/>
              <a:gd name="csY796" fmla="*/ 1547011 h 1754675"/>
              <a:gd name="csX797" fmla="*/ 3286214 w 4947620"/>
              <a:gd name="csY797" fmla="*/ 1586158 h 1754675"/>
              <a:gd name="csX798" fmla="*/ 3288340 w 4947620"/>
              <a:gd name="csY798" fmla="*/ 1567597 h 1754675"/>
              <a:gd name="csX799" fmla="*/ 3288576 w 4947620"/>
              <a:gd name="csY799" fmla="*/ 1567906 h 1754675"/>
              <a:gd name="csX800" fmla="*/ 3288811 w 4947620"/>
              <a:gd name="csY800" fmla="*/ 1592873 h 1754675"/>
              <a:gd name="csX801" fmla="*/ 3293967 w 4947620"/>
              <a:gd name="csY801" fmla="*/ 1552146 h 1754675"/>
              <a:gd name="csX802" fmla="*/ 3294667 w 4947620"/>
              <a:gd name="csY802" fmla="*/ 1560245 h 1754675"/>
              <a:gd name="csX803" fmla="*/ 3294900 w 4947620"/>
              <a:gd name="csY803" fmla="*/ 1565068 h 1754675"/>
              <a:gd name="csX804" fmla="*/ 3295365 w 4947620"/>
              <a:gd name="csY804" fmla="*/ 1583908 h 1754675"/>
              <a:gd name="csX805" fmla="*/ 3295830 w 4947620"/>
              <a:gd name="csY805" fmla="*/ 1557738 h 1754675"/>
              <a:gd name="csX806" fmla="*/ 3300920 w 4947620"/>
              <a:gd name="csY806" fmla="*/ 1579186 h 1754675"/>
              <a:gd name="csX807" fmla="*/ 3301149 w 4947620"/>
              <a:gd name="csY807" fmla="*/ 1562840 h 1754675"/>
              <a:gd name="csX808" fmla="*/ 3303217 w 4947620"/>
              <a:gd name="csY808" fmla="*/ 1551449 h 1754675"/>
              <a:gd name="csX809" fmla="*/ 3304590 w 4947620"/>
              <a:gd name="csY809" fmla="*/ 1588694 h 1754675"/>
              <a:gd name="csX810" fmla="*/ 3307101 w 4947620"/>
              <a:gd name="csY810" fmla="*/ 1568846 h 1754675"/>
              <a:gd name="csX811" fmla="*/ 3307328 w 4947620"/>
              <a:gd name="csY811" fmla="*/ 1579934 h 1754675"/>
              <a:gd name="csX812" fmla="*/ 3311408 w 4947620"/>
              <a:gd name="csY812" fmla="*/ 1557355 h 1754675"/>
              <a:gd name="csX813" fmla="*/ 3313211 w 4947620"/>
              <a:gd name="csY813" fmla="*/ 1590417 h 1754675"/>
              <a:gd name="csX814" fmla="*/ 3313436 w 4947620"/>
              <a:gd name="csY814" fmla="*/ 1574421 h 1754675"/>
              <a:gd name="csX815" fmla="*/ 3313661 w 4947620"/>
              <a:gd name="csY815" fmla="*/ 1566187 h 1754675"/>
              <a:gd name="csX816" fmla="*/ 3318808 w 4947620"/>
              <a:gd name="csY816" fmla="*/ 1609282 h 1754675"/>
              <a:gd name="csX817" fmla="*/ 3319698 w 4947620"/>
              <a:gd name="csY817" fmla="*/ 1555205 h 1754675"/>
              <a:gd name="csX818" fmla="*/ 3319920 w 4947620"/>
              <a:gd name="csY818" fmla="*/ 1585317 h 1754675"/>
              <a:gd name="csX819" fmla="*/ 3322359 w 4947620"/>
              <a:gd name="csY819" fmla="*/ 1600388 h 1754675"/>
              <a:gd name="csX820" fmla="*/ 3324788 w 4947620"/>
              <a:gd name="csY820" fmla="*/ 1551892 h 1754675"/>
              <a:gd name="csX821" fmla="*/ 3325888 w 4947620"/>
              <a:gd name="csY821" fmla="*/ 1576656 h 1754675"/>
              <a:gd name="csX822" fmla="*/ 3326107 w 4947620"/>
              <a:gd name="csY822" fmla="*/ 1580881 h 1754675"/>
              <a:gd name="csX823" fmla="*/ 3328519 w 4947620"/>
              <a:gd name="csY823" fmla="*/ 1613843 h 1754675"/>
              <a:gd name="csX824" fmla="*/ 3331354 w 4947620"/>
              <a:gd name="csY824" fmla="*/ 1564414 h 1754675"/>
              <a:gd name="csX825" fmla="*/ 3332007 w 4947620"/>
              <a:gd name="csY825" fmla="*/ 1565206 h 1754675"/>
              <a:gd name="csX826" fmla="*/ 3332224 w 4947620"/>
              <a:gd name="csY826" fmla="*/ 1577194 h 1754675"/>
              <a:gd name="csX827" fmla="*/ 3335256 w 4947620"/>
              <a:gd name="csY827" fmla="*/ 1596015 h 1754675"/>
              <a:gd name="csX828" fmla="*/ 3337197 w 4947620"/>
              <a:gd name="csY828" fmla="*/ 1557117 h 1754675"/>
              <a:gd name="csX829" fmla="*/ 3338271 w 4947620"/>
              <a:gd name="csY829" fmla="*/ 1587594 h 1754675"/>
              <a:gd name="csX830" fmla="*/ 3338486 w 4947620"/>
              <a:gd name="csY830" fmla="*/ 1561436 h 1754675"/>
              <a:gd name="csX831" fmla="*/ 3338701 w 4947620"/>
              <a:gd name="csY831" fmla="*/ 1551684 h 1754675"/>
              <a:gd name="csX832" fmla="*/ 3342976 w 4947620"/>
              <a:gd name="csY832" fmla="*/ 1599151 h 1754675"/>
              <a:gd name="csX833" fmla="*/ 3344677 w 4947620"/>
              <a:gd name="csY833" fmla="*/ 1571528 h 1754675"/>
              <a:gd name="csX834" fmla="*/ 3344889 w 4947620"/>
              <a:gd name="csY834" fmla="*/ 1575297 h 1754675"/>
              <a:gd name="csX835" fmla="*/ 3345101 w 4947620"/>
              <a:gd name="csY835" fmla="*/ 1564771 h 1754675"/>
              <a:gd name="csX836" fmla="*/ 3346161 w 4947620"/>
              <a:gd name="csY836" fmla="*/ 1600078 h 1754675"/>
              <a:gd name="csX837" fmla="*/ 3350796 w 4947620"/>
              <a:gd name="csY837" fmla="*/ 1581054 h 1754675"/>
              <a:gd name="csX838" fmla="*/ 3351006 w 4947620"/>
              <a:gd name="csY838" fmla="*/ 1578837 h 1754675"/>
              <a:gd name="csX839" fmla="*/ 3354769 w 4947620"/>
              <a:gd name="csY839" fmla="*/ 1560902 h 1754675"/>
              <a:gd name="csX840" fmla="*/ 3356432 w 4947620"/>
              <a:gd name="csY840" fmla="*/ 1602565 h 1754675"/>
              <a:gd name="csX841" fmla="*/ 3357055 w 4947620"/>
              <a:gd name="csY841" fmla="*/ 1582135 h 1754675"/>
              <a:gd name="csX842" fmla="*/ 3357262 w 4947620"/>
              <a:gd name="csY842" fmla="*/ 1581910 h 1754675"/>
              <a:gd name="csX843" fmla="*/ 3358504 w 4947620"/>
              <a:gd name="csY843" fmla="*/ 1564147 h 1754675"/>
              <a:gd name="csX844" fmla="*/ 3363240 w 4947620"/>
              <a:gd name="csY844" fmla="*/ 1611012 h 1754675"/>
              <a:gd name="csX845" fmla="*/ 3363446 w 4947620"/>
              <a:gd name="csY845" fmla="*/ 1588525 h 1754675"/>
              <a:gd name="csX846" fmla="*/ 3364878 w 4947620"/>
              <a:gd name="csY846" fmla="*/ 1564019 h 1754675"/>
              <a:gd name="csX847" fmla="*/ 3368342 w 4947620"/>
              <a:gd name="csY847" fmla="*/ 1623893 h 1754675"/>
              <a:gd name="csX848" fmla="*/ 3369559 w 4947620"/>
              <a:gd name="csY848" fmla="*/ 1580863 h 1754675"/>
              <a:gd name="csX849" fmla="*/ 3369761 w 4947620"/>
              <a:gd name="csY849" fmla="*/ 1569863 h 1754675"/>
              <a:gd name="csX850" fmla="*/ 3371582 w 4947620"/>
              <a:gd name="csY850" fmla="*/ 1607094 h 1754675"/>
              <a:gd name="csX851" fmla="*/ 3373597 w 4947620"/>
              <a:gd name="csY851" fmla="*/ 1565280 h 1754675"/>
              <a:gd name="csX852" fmla="*/ 3375804 w 4947620"/>
              <a:gd name="csY852" fmla="*/ 1589134 h 1754675"/>
              <a:gd name="csX853" fmla="*/ 3376004 w 4947620"/>
              <a:gd name="csY853" fmla="*/ 1591457 h 1754675"/>
              <a:gd name="csX854" fmla="*/ 3379993 w 4947620"/>
              <a:gd name="csY854" fmla="*/ 1562333 h 1754675"/>
              <a:gd name="csX855" fmla="*/ 3380192 w 4947620"/>
              <a:gd name="csY855" fmla="*/ 1604513 h 1754675"/>
              <a:gd name="csX856" fmla="*/ 3382175 w 4947620"/>
              <a:gd name="csY856" fmla="*/ 1580010 h 1754675"/>
              <a:gd name="csX857" fmla="*/ 3382373 w 4947620"/>
              <a:gd name="csY857" fmla="*/ 1588680 h 1754675"/>
              <a:gd name="csX858" fmla="*/ 3385135 w 4947620"/>
              <a:gd name="csY858" fmla="*/ 1555942 h 1754675"/>
              <a:gd name="csX859" fmla="*/ 3387493 w 4947620"/>
              <a:gd name="csY859" fmla="*/ 1650746 h 1754675"/>
              <a:gd name="csX860" fmla="*/ 3388276 w 4947620"/>
              <a:gd name="csY860" fmla="*/ 1589611 h 1754675"/>
              <a:gd name="csX861" fmla="*/ 3388471 w 4947620"/>
              <a:gd name="csY861" fmla="*/ 1579056 h 1754675"/>
              <a:gd name="csX862" fmla="*/ 3391592 w 4947620"/>
              <a:gd name="csY862" fmla="*/ 1562605 h 1754675"/>
              <a:gd name="csX863" fmla="*/ 3392758 w 4947620"/>
              <a:gd name="csY863" fmla="*/ 1624677 h 1754675"/>
              <a:gd name="csX864" fmla="*/ 3394501 w 4947620"/>
              <a:gd name="csY864" fmla="*/ 1603256 h 1754675"/>
              <a:gd name="csX865" fmla="*/ 3394694 w 4947620"/>
              <a:gd name="csY865" fmla="*/ 1577153 h 1754675"/>
              <a:gd name="csX866" fmla="*/ 3398932 w 4947620"/>
              <a:gd name="csY866" fmla="*/ 1614177 h 1754675"/>
              <a:gd name="csX867" fmla="*/ 3400082 w 4947620"/>
              <a:gd name="csY867" fmla="*/ 1567898 h 1754675"/>
              <a:gd name="csX868" fmla="*/ 3400847 w 4947620"/>
              <a:gd name="csY868" fmla="*/ 1596997 h 1754675"/>
              <a:gd name="csX869" fmla="*/ 3401038 w 4947620"/>
              <a:gd name="csY869" fmla="*/ 1593997 h 1754675"/>
              <a:gd name="csX870" fmla="*/ 3402374 w 4947620"/>
              <a:gd name="csY870" fmla="*/ 1571188 h 1754675"/>
              <a:gd name="csX871" fmla="*/ 3405605 w 4947620"/>
              <a:gd name="csY871" fmla="*/ 1601251 h 1754675"/>
              <a:gd name="csX872" fmla="*/ 3407118 w 4947620"/>
              <a:gd name="csY872" fmla="*/ 1593836 h 1754675"/>
              <a:gd name="csX873" fmla="*/ 3407307 w 4947620"/>
              <a:gd name="csY873" fmla="*/ 1578062 h 1754675"/>
              <a:gd name="csX874" fmla="*/ 3408816 w 4947620"/>
              <a:gd name="csY874" fmla="*/ 1611894 h 1754675"/>
              <a:gd name="csX875" fmla="*/ 3412008 w 4947620"/>
              <a:gd name="csY875" fmla="*/ 1572222 h 1754675"/>
              <a:gd name="csX876" fmla="*/ 3413317 w 4947620"/>
              <a:gd name="csY876" fmla="*/ 1608518 h 1754675"/>
              <a:gd name="csX877" fmla="*/ 3413504 w 4947620"/>
              <a:gd name="csY877" fmla="*/ 1589984 h 1754675"/>
              <a:gd name="csX878" fmla="*/ 3415368 w 4947620"/>
              <a:gd name="csY878" fmla="*/ 1616308 h 1754675"/>
              <a:gd name="csX879" fmla="*/ 3418336 w 4947620"/>
              <a:gd name="csY879" fmla="*/ 1575528 h 1754675"/>
              <a:gd name="csX880" fmla="*/ 3419630 w 4947620"/>
              <a:gd name="csY880" fmla="*/ 1593971 h 1754675"/>
              <a:gd name="csX881" fmla="*/ 3419815 w 4947620"/>
              <a:gd name="csY881" fmla="*/ 1593304 h 1754675"/>
              <a:gd name="csX882" fmla="*/ 3424225 w 4947620"/>
              <a:gd name="csY882" fmla="*/ 1575460 h 1754675"/>
              <a:gd name="csX883" fmla="*/ 3424408 w 4947620"/>
              <a:gd name="csY883" fmla="*/ 1622180 h 1754675"/>
              <a:gd name="csX884" fmla="*/ 3425869 w 4947620"/>
              <a:gd name="csY884" fmla="*/ 1593874 h 1754675"/>
              <a:gd name="csX885" fmla="*/ 3426052 w 4947620"/>
              <a:gd name="csY885" fmla="*/ 1595682 h 1754675"/>
              <a:gd name="csX886" fmla="*/ 3426599 w 4947620"/>
              <a:gd name="csY886" fmla="*/ 1607137 h 1754675"/>
              <a:gd name="csX887" fmla="*/ 3429325 w 4947620"/>
              <a:gd name="csY887" fmla="*/ 1570884 h 1754675"/>
              <a:gd name="csX888" fmla="*/ 3432037 w 4947620"/>
              <a:gd name="csY888" fmla="*/ 1604121 h 1754675"/>
              <a:gd name="csX889" fmla="*/ 3432218 w 4947620"/>
              <a:gd name="csY889" fmla="*/ 1604798 h 1754675"/>
              <a:gd name="csX890" fmla="*/ 3432398 w 4947620"/>
              <a:gd name="csY890" fmla="*/ 1630308 h 1754675"/>
              <a:gd name="csX891" fmla="*/ 3434018 w 4947620"/>
              <a:gd name="csY891" fmla="*/ 1578206 h 1754675"/>
              <a:gd name="csX892" fmla="*/ 3438313 w 4947620"/>
              <a:gd name="csY892" fmla="*/ 1595962 h 1754675"/>
              <a:gd name="csX893" fmla="*/ 3438492 w 4947620"/>
              <a:gd name="csY893" fmla="*/ 1602333 h 1754675"/>
              <a:gd name="csX894" fmla="*/ 3439204 w 4947620"/>
              <a:gd name="csY894" fmla="*/ 1615805 h 1754675"/>
              <a:gd name="csX895" fmla="*/ 3441335 w 4947620"/>
              <a:gd name="csY895" fmla="*/ 1574833 h 1754675"/>
              <a:gd name="csX896" fmla="*/ 3444517 w 4947620"/>
              <a:gd name="csY896" fmla="*/ 1600907 h 1754675"/>
              <a:gd name="csX897" fmla="*/ 3444693 w 4947620"/>
              <a:gd name="csY897" fmla="*/ 1593368 h 1754675"/>
              <a:gd name="csX898" fmla="*/ 3446276 w 4947620"/>
              <a:gd name="csY898" fmla="*/ 1577310 h 1754675"/>
              <a:gd name="csX899" fmla="*/ 3446979 w 4947620"/>
              <a:gd name="csY899" fmla="*/ 1617884 h 1754675"/>
              <a:gd name="csX900" fmla="*/ 3450824 w 4947620"/>
              <a:gd name="csY900" fmla="*/ 1608513 h 1754675"/>
              <a:gd name="csX901" fmla="*/ 3450998 w 4947620"/>
              <a:gd name="csY901" fmla="*/ 1595096 h 1754675"/>
              <a:gd name="csX902" fmla="*/ 3451520 w 4947620"/>
              <a:gd name="csY902" fmla="*/ 1578837 h 1754675"/>
              <a:gd name="csX903" fmla="*/ 3452042 w 4947620"/>
              <a:gd name="csY903" fmla="*/ 1623214 h 1754675"/>
              <a:gd name="csX904" fmla="*/ 3457058 w 4947620"/>
              <a:gd name="csY904" fmla="*/ 1590214 h 1754675"/>
              <a:gd name="csX905" fmla="*/ 3457230 w 4947620"/>
              <a:gd name="csY905" fmla="*/ 1596003 h 1754675"/>
              <a:gd name="csX906" fmla="*/ 3459977 w 4947620"/>
              <a:gd name="csY906" fmla="*/ 1621229 h 1754675"/>
              <a:gd name="csX907" fmla="*/ 3462880 w 4947620"/>
              <a:gd name="csY907" fmla="*/ 1572309 h 1754675"/>
              <a:gd name="csX908" fmla="*/ 3463220 w 4947620"/>
              <a:gd name="csY908" fmla="*/ 1594301 h 1754675"/>
              <a:gd name="csX909" fmla="*/ 3463391 w 4947620"/>
              <a:gd name="csY909" fmla="*/ 1593967 h 1754675"/>
              <a:gd name="csX910" fmla="*/ 3464580 w 4947620"/>
              <a:gd name="csY910" fmla="*/ 1629960 h 1754675"/>
              <a:gd name="csX911" fmla="*/ 3468302 w 4947620"/>
              <a:gd name="csY911" fmla="*/ 1578335 h 1754675"/>
              <a:gd name="csX912" fmla="*/ 3469481 w 4947620"/>
              <a:gd name="csY912" fmla="*/ 1602073 h 1754675"/>
              <a:gd name="csX913" fmla="*/ 3469649 w 4947620"/>
              <a:gd name="csY913" fmla="*/ 1614137 h 1754675"/>
              <a:gd name="csX914" fmla="*/ 3472333 w 4947620"/>
              <a:gd name="csY914" fmla="*/ 1579464 h 1754675"/>
              <a:gd name="csX915" fmla="*/ 3473670 w 4947620"/>
              <a:gd name="csY915" fmla="*/ 1627509 h 1754675"/>
              <a:gd name="csX916" fmla="*/ 3475836 w 4947620"/>
              <a:gd name="csY916" fmla="*/ 1610185 h 1754675"/>
              <a:gd name="csX917" fmla="*/ 3476002 w 4947620"/>
              <a:gd name="csY917" fmla="*/ 1596842 h 1754675"/>
              <a:gd name="csX918" fmla="*/ 3478654 w 4947620"/>
              <a:gd name="csY918" fmla="*/ 1622382 h 1754675"/>
              <a:gd name="csX919" fmla="*/ 3481129 w 4947620"/>
              <a:gd name="csY919" fmla="*/ 1573379 h 1754675"/>
              <a:gd name="csX920" fmla="*/ 3482116 w 4947620"/>
              <a:gd name="csY920" fmla="*/ 1583760 h 1754675"/>
              <a:gd name="csX921" fmla="*/ 3482281 w 4947620"/>
              <a:gd name="csY921" fmla="*/ 1611716 h 1754675"/>
              <a:gd name="csX922" fmla="*/ 3484739 w 4947620"/>
              <a:gd name="csY922" fmla="*/ 1619719 h 1754675"/>
              <a:gd name="csX923" fmla="*/ 3486208 w 4947620"/>
              <a:gd name="csY923" fmla="*/ 1582567 h 1754675"/>
              <a:gd name="csX924" fmla="*/ 3488324 w 4947620"/>
              <a:gd name="csY924" fmla="*/ 1602965 h 1754675"/>
              <a:gd name="csX925" fmla="*/ 3488486 w 4947620"/>
              <a:gd name="csY925" fmla="*/ 1596958 h 1754675"/>
              <a:gd name="csX926" fmla="*/ 3489622 w 4947620"/>
              <a:gd name="csY926" fmla="*/ 1644523 h 1754675"/>
              <a:gd name="csX927" fmla="*/ 3492531 w 4947620"/>
              <a:gd name="csY927" fmla="*/ 1586795 h 1754675"/>
              <a:gd name="csX928" fmla="*/ 3494621 w 4947620"/>
              <a:gd name="csY928" fmla="*/ 1609647 h 1754675"/>
              <a:gd name="csX929" fmla="*/ 3494781 w 4947620"/>
              <a:gd name="csY929" fmla="*/ 1608673 h 1754675"/>
              <a:gd name="csX930" fmla="*/ 3498620 w 4947620"/>
              <a:gd name="csY930" fmla="*/ 1629432 h 1754675"/>
              <a:gd name="csX931" fmla="*/ 3500370 w 4947620"/>
              <a:gd name="csY931" fmla="*/ 1579029 h 1754675"/>
              <a:gd name="csX932" fmla="*/ 3500846 w 4947620"/>
              <a:gd name="csY932" fmla="*/ 1587130 h 1754675"/>
              <a:gd name="csX933" fmla="*/ 3501005 w 4947620"/>
              <a:gd name="csY933" fmla="*/ 1603500 h 1754675"/>
              <a:gd name="csX934" fmla="*/ 3502747 w 4947620"/>
              <a:gd name="csY934" fmla="*/ 1593187 h 1754675"/>
              <a:gd name="csX935" fmla="*/ 3503537 w 4947620"/>
              <a:gd name="csY935" fmla="*/ 1627003 h 1754675"/>
              <a:gd name="csX936" fmla="*/ 3506999 w 4947620"/>
              <a:gd name="csY936" fmla="*/ 1597908 h 1754675"/>
              <a:gd name="csX937" fmla="*/ 3507156 w 4947620"/>
              <a:gd name="csY937" fmla="*/ 1601862 h 1754675"/>
              <a:gd name="csX938" fmla="*/ 3508722 w 4947620"/>
              <a:gd name="csY938" fmla="*/ 1636723 h 1754675"/>
              <a:gd name="csX939" fmla="*/ 3511840 w 4947620"/>
              <a:gd name="csY939" fmla="*/ 1586912 h 1754675"/>
              <a:gd name="csX940" fmla="*/ 3513238 w 4947620"/>
              <a:gd name="csY940" fmla="*/ 1618682 h 1754675"/>
              <a:gd name="csX941" fmla="*/ 3513392 w 4947620"/>
              <a:gd name="csY941" fmla="*/ 1604725 h 1754675"/>
              <a:gd name="csX942" fmla="*/ 3514321 w 4947620"/>
              <a:gd name="csY942" fmla="*/ 1586408 h 1754675"/>
              <a:gd name="csX943" fmla="*/ 3515249 w 4947620"/>
              <a:gd name="csY943" fmla="*/ 1637357 h 1754675"/>
              <a:gd name="csX944" fmla="*/ 3519557 w 4947620"/>
              <a:gd name="csY944" fmla="*/ 1601582 h 1754675"/>
              <a:gd name="csX945" fmla="*/ 3519711 w 4947620"/>
              <a:gd name="csY945" fmla="*/ 1612156 h 1754675"/>
              <a:gd name="csX946" fmla="*/ 3520170 w 4947620"/>
              <a:gd name="csY946" fmla="*/ 1589385 h 1754675"/>
              <a:gd name="csX947" fmla="*/ 3524895 w 4947620"/>
              <a:gd name="csY947" fmla="*/ 1631659 h 1754675"/>
              <a:gd name="csX948" fmla="*/ 3525804 w 4947620"/>
              <a:gd name="csY948" fmla="*/ 1598193 h 1754675"/>
              <a:gd name="csX949" fmla="*/ 3525956 w 4947620"/>
              <a:gd name="csY949" fmla="*/ 1606810 h 1754675"/>
              <a:gd name="csX950" fmla="*/ 3528223 w 4947620"/>
              <a:gd name="csY950" fmla="*/ 1591046 h 1754675"/>
              <a:gd name="csX951" fmla="*/ 3530480 w 4947620"/>
              <a:gd name="csY951" fmla="*/ 1638345 h 1754675"/>
              <a:gd name="csX952" fmla="*/ 3531979 w 4947620"/>
              <a:gd name="csY952" fmla="*/ 1617399 h 1754675"/>
              <a:gd name="csX953" fmla="*/ 3532129 w 4947620"/>
              <a:gd name="csY953" fmla="*/ 1600039 h 1754675"/>
              <a:gd name="csX954" fmla="*/ 3537343 w 4947620"/>
              <a:gd name="csY954" fmla="*/ 1590035 h 1754675"/>
              <a:gd name="csX955" fmla="*/ 3538232 w 4947620"/>
              <a:gd name="csY955" fmla="*/ 1633735 h 1754675"/>
              <a:gd name="csX956" fmla="*/ 3538380 w 4947620"/>
              <a:gd name="csY956" fmla="*/ 1591003 h 1754675"/>
              <a:gd name="csX957" fmla="*/ 3539267 w 4947620"/>
              <a:gd name="csY957" fmla="*/ 1586175 h 1754675"/>
              <a:gd name="csX958" fmla="*/ 3539563 w 4947620"/>
              <a:gd name="csY958" fmla="*/ 1649406 h 1754675"/>
              <a:gd name="csX959" fmla="*/ 3544559 w 4947620"/>
              <a:gd name="csY959" fmla="*/ 1596481 h 1754675"/>
              <a:gd name="csX960" fmla="*/ 3544705 w 4947620"/>
              <a:gd name="csY960" fmla="*/ 1636870 h 1754675"/>
              <a:gd name="csX961" fmla="*/ 3545290 w 4947620"/>
              <a:gd name="csY961" fmla="*/ 1589639 h 1754675"/>
              <a:gd name="csX962" fmla="*/ 3550523 w 4947620"/>
              <a:gd name="csY962" fmla="*/ 1638692 h 1754675"/>
              <a:gd name="csX963" fmla="*/ 3550812 w 4947620"/>
              <a:gd name="csY963" fmla="*/ 1616750 h 1754675"/>
              <a:gd name="csX964" fmla="*/ 3550956 w 4947620"/>
              <a:gd name="csY964" fmla="*/ 1604592 h 1754675"/>
              <a:gd name="csX965" fmla="*/ 3554415 w 4947620"/>
              <a:gd name="csY965" fmla="*/ 1584350 h 1754675"/>
              <a:gd name="csX966" fmla="*/ 3556135 w 4947620"/>
              <a:gd name="csY966" fmla="*/ 1643622 h 1754675"/>
              <a:gd name="csX967" fmla="*/ 3556993 w 4947620"/>
              <a:gd name="csY967" fmla="*/ 1618775 h 1754675"/>
              <a:gd name="csX968" fmla="*/ 3557137 w 4947620"/>
              <a:gd name="csY968" fmla="*/ 1634969 h 1754675"/>
              <a:gd name="csX969" fmla="*/ 3560271 w 4947620"/>
              <a:gd name="csY969" fmla="*/ 1641519 h 1754675"/>
              <a:gd name="csX970" fmla="*/ 3561689 w 4947620"/>
              <a:gd name="csY970" fmla="*/ 1595913 h 1754675"/>
              <a:gd name="csX971" fmla="*/ 3563245 w 4947620"/>
              <a:gd name="csY971" fmla="*/ 1640125 h 1754675"/>
              <a:gd name="csX972" fmla="*/ 3563387 w 4947620"/>
              <a:gd name="csY972" fmla="*/ 1600343 h 1754675"/>
              <a:gd name="csX973" fmla="*/ 3568448 w 4947620"/>
              <a:gd name="csY973" fmla="*/ 1639566 h 1754675"/>
              <a:gd name="csX974" fmla="*/ 3569147 w 4947620"/>
              <a:gd name="csY974" fmla="*/ 1598287 h 1754675"/>
              <a:gd name="csX975" fmla="*/ 3569566 w 4947620"/>
              <a:gd name="csY975" fmla="*/ 1614317 h 1754675"/>
              <a:gd name="csX976" fmla="*/ 3569705 w 4947620"/>
              <a:gd name="csY976" fmla="*/ 1645300 h 1754675"/>
              <a:gd name="csX977" fmla="*/ 3570682 w 4947620"/>
              <a:gd name="csY977" fmla="*/ 1586878 h 1754675"/>
              <a:gd name="csX978" fmla="*/ 3575812 w 4947620"/>
              <a:gd name="csY978" fmla="*/ 1612287 h 1754675"/>
              <a:gd name="csX979" fmla="*/ 3575950 w 4947620"/>
              <a:gd name="csY979" fmla="*/ 1611078 h 1754675"/>
              <a:gd name="csX980" fmla="*/ 3576088 w 4947620"/>
              <a:gd name="csY980" fmla="*/ 1642368 h 1754675"/>
              <a:gd name="csX981" fmla="*/ 3579800 w 4947620"/>
              <a:gd name="csY981" fmla="*/ 1589795 h 1754675"/>
              <a:gd name="csX982" fmla="*/ 3581987 w 4947620"/>
              <a:gd name="csY982" fmla="*/ 1604826 h 1754675"/>
              <a:gd name="csX983" fmla="*/ 3582123 w 4947620"/>
              <a:gd name="csY983" fmla="*/ 1608946 h 1754675"/>
              <a:gd name="csX984" fmla="*/ 3582668 w 4947620"/>
              <a:gd name="csY984" fmla="*/ 1654136 h 1754675"/>
              <a:gd name="csX985" fmla="*/ 3586876 w 4947620"/>
              <a:gd name="csY985" fmla="*/ 1597821 h 1754675"/>
              <a:gd name="csX986" fmla="*/ 3588226 w 4947620"/>
              <a:gd name="csY986" fmla="*/ 1616441 h 1754675"/>
              <a:gd name="csX987" fmla="*/ 3588361 w 4947620"/>
              <a:gd name="csY987" fmla="*/ 1625305 h 1754675"/>
              <a:gd name="csX988" fmla="*/ 3589439 w 4947620"/>
              <a:gd name="csY988" fmla="*/ 1599848 h 1754675"/>
              <a:gd name="csX989" fmla="*/ 3590648 w 4947620"/>
              <a:gd name="csY989" fmla="*/ 1633835 h 1754675"/>
              <a:gd name="csX990" fmla="*/ 3594527 w 4947620"/>
              <a:gd name="csY990" fmla="*/ 1604317 h 1754675"/>
              <a:gd name="csX991" fmla="*/ 3594661 w 4947620"/>
              <a:gd name="csY991" fmla="*/ 1629167 h 1754675"/>
              <a:gd name="csX992" fmla="*/ 3600096 w 4947620"/>
              <a:gd name="csY992" fmla="*/ 1600207 h 1754675"/>
              <a:gd name="csX993" fmla="*/ 3600623 w 4947620"/>
              <a:gd name="csY993" fmla="*/ 1643269 h 1754675"/>
              <a:gd name="csX994" fmla="*/ 3600755 w 4947620"/>
              <a:gd name="csY994" fmla="*/ 1600609 h 1754675"/>
              <a:gd name="csX995" fmla="*/ 3600887 w 4947620"/>
              <a:gd name="csY995" fmla="*/ 1614110 h 1754675"/>
              <a:gd name="csX996" fmla="*/ 3601150 w 4947620"/>
              <a:gd name="csY996" fmla="*/ 1600603 h 1754675"/>
              <a:gd name="csX997" fmla="*/ 3604693 w 4947620"/>
              <a:gd name="csY997" fmla="*/ 1635351 h 1754675"/>
              <a:gd name="csX998" fmla="*/ 3607042 w 4947620"/>
              <a:gd name="csY998" fmla="*/ 1603714 h 1754675"/>
              <a:gd name="csX999" fmla="*/ 3607172 w 4947620"/>
              <a:gd name="csY999" fmla="*/ 1636870 h 1754675"/>
              <a:gd name="csX1000" fmla="*/ 3611322 w 4947620"/>
              <a:gd name="csY1000" fmla="*/ 1600248 h 1754675"/>
              <a:gd name="csX1001" fmla="*/ 3613256 w 4947620"/>
              <a:gd name="csY1001" fmla="*/ 1642705 h 1754675"/>
              <a:gd name="csX1002" fmla="*/ 3613385 w 4947620"/>
              <a:gd name="csY1002" fmla="*/ 1615644 h 1754675"/>
              <a:gd name="csX1003" fmla="*/ 3615696 w 4947620"/>
              <a:gd name="csY1003" fmla="*/ 1601389 h 1754675"/>
              <a:gd name="csX1004" fmla="*/ 3617231 w 4947620"/>
              <a:gd name="csY1004" fmla="*/ 1650851 h 1754675"/>
              <a:gd name="csX1005" fmla="*/ 3619526 w 4947620"/>
              <a:gd name="csY1005" fmla="*/ 1609223 h 1754675"/>
              <a:gd name="csX1006" fmla="*/ 3619653 w 4947620"/>
              <a:gd name="csY1006" fmla="*/ 1601066 h 1754675"/>
              <a:gd name="csX1007" fmla="*/ 3621431 w 4947620"/>
              <a:gd name="csY1007" fmla="*/ 1651691 h 1754675"/>
              <a:gd name="csX1008" fmla="*/ 3625724 w 4947620"/>
              <a:gd name="csY1008" fmla="*/ 1627531 h 1754675"/>
              <a:gd name="csX1009" fmla="*/ 3625850 w 4947620"/>
              <a:gd name="csY1009" fmla="*/ 1638982 h 1754675"/>
              <a:gd name="csX1010" fmla="*/ 3627231 w 4947620"/>
              <a:gd name="csY1010" fmla="*/ 1602945 h 1754675"/>
              <a:gd name="csX1011" fmla="*/ 3628234 w 4947620"/>
              <a:gd name="csY1011" fmla="*/ 1655930 h 1754675"/>
              <a:gd name="csX1012" fmla="*/ 3631976 w 4947620"/>
              <a:gd name="csY1012" fmla="*/ 1614928 h 1754675"/>
              <a:gd name="csX1013" fmla="*/ 3632100 w 4947620"/>
              <a:gd name="csY1013" fmla="*/ 1639207 h 1754675"/>
              <a:gd name="csX1014" fmla="*/ 3632844 w 4947620"/>
              <a:gd name="csY1014" fmla="*/ 1598259 h 1754675"/>
              <a:gd name="csX1015" fmla="*/ 3633465 w 4947620"/>
              <a:gd name="csY1015" fmla="*/ 1657351 h 1754675"/>
              <a:gd name="csX1016" fmla="*/ 3638278 w 4947620"/>
              <a:gd name="csY1016" fmla="*/ 1627315 h 1754675"/>
              <a:gd name="csX1017" fmla="*/ 3638400 w 4947620"/>
              <a:gd name="csY1017" fmla="*/ 1612052 h 1754675"/>
              <a:gd name="csX1018" fmla="*/ 3639014 w 4947620"/>
              <a:gd name="csY1018" fmla="*/ 1596423 h 1754675"/>
              <a:gd name="csX1019" fmla="*/ 3642317 w 4947620"/>
              <a:gd name="csY1019" fmla="*/ 1688828 h 1754675"/>
              <a:gd name="csX1020" fmla="*/ 3644507 w 4947620"/>
              <a:gd name="csY1020" fmla="*/ 1619539 h 1754675"/>
              <a:gd name="csX1021" fmla="*/ 3644628 w 4947620"/>
              <a:gd name="csY1021" fmla="*/ 1625557 h 1754675"/>
              <a:gd name="csX1022" fmla="*/ 3646688 w 4947620"/>
              <a:gd name="csY1022" fmla="*/ 1606751 h 1754675"/>
              <a:gd name="csX1023" fmla="*/ 3650665 w 4947620"/>
              <a:gd name="csY1023" fmla="*/ 1647577 h 1754675"/>
              <a:gd name="csX1024" fmla="*/ 3650785 w 4947620"/>
              <a:gd name="csY1024" fmla="*/ 1622646 h 1754675"/>
              <a:gd name="csX1025" fmla="*/ 3650905 w 4947620"/>
              <a:gd name="csY1025" fmla="*/ 1626789 h 1754675"/>
              <a:gd name="csX1026" fmla="*/ 3652702 w 4947620"/>
              <a:gd name="csY1026" fmla="*/ 1647047 h 1754675"/>
              <a:gd name="csX1027" fmla="*/ 3653180 w 4947620"/>
              <a:gd name="csY1027" fmla="*/ 1605065 h 1754675"/>
              <a:gd name="csX1028" fmla="*/ 3656990 w 4947620"/>
              <a:gd name="csY1028" fmla="*/ 1630100 h 1754675"/>
              <a:gd name="csX1029" fmla="*/ 3657109 w 4947620"/>
              <a:gd name="csY1029" fmla="*/ 1651151 h 1754675"/>
              <a:gd name="csX1030" fmla="*/ 3660066 w 4947620"/>
              <a:gd name="csY1030" fmla="*/ 1683962 h 1754675"/>
              <a:gd name="csX1031" fmla="*/ 3660892 w 4947620"/>
              <a:gd name="csY1031" fmla="*/ 1601051 h 1754675"/>
              <a:gd name="csX1032" fmla="*/ 3663242 w 4947620"/>
              <a:gd name="csY1032" fmla="*/ 1659329 h 1754675"/>
              <a:gd name="csX1033" fmla="*/ 3663359 w 4947620"/>
              <a:gd name="csY1033" fmla="*/ 1643818 h 1754675"/>
              <a:gd name="csX1034" fmla="*/ 3665582 w 4947620"/>
              <a:gd name="csY1034" fmla="*/ 1603406 h 1754675"/>
              <a:gd name="csX1035" fmla="*/ 3669421 w 4947620"/>
              <a:gd name="csY1035" fmla="*/ 1622372 h 1754675"/>
              <a:gd name="csX1036" fmla="*/ 3669538 w 4947620"/>
              <a:gd name="csY1036" fmla="*/ 1611463 h 1754675"/>
              <a:gd name="csX1037" fmla="*/ 3670811 w 4947620"/>
              <a:gd name="csY1037" fmla="*/ 1650764 h 1754675"/>
              <a:gd name="csX1038" fmla="*/ 3673924 w 4947620"/>
              <a:gd name="csY1038" fmla="*/ 1603831 h 1754675"/>
              <a:gd name="csX1039" fmla="*/ 3675760 w 4947620"/>
              <a:gd name="csY1039" fmla="*/ 1629018 h 1754675"/>
              <a:gd name="csX1040" fmla="*/ 3675875 w 4947620"/>
              <a:gd name="csY1040" fmla="*/ 1626568 h 1754675"/>
              <a:gd name="csX1041" fmla="*/ 3677019 w 4947620"/>
              <a:gd name="csY1041" fmla="*/ 1603135 h 1754675"/>
              <a:gd name="csX1042" fmla="*/ 3680778 w 4947620"/>
              <a:gd name="csY1042" fmla="*/ 1647395 h 1754675"/>
              <a:gd name="csX1043" fmla="*/ 3681912 w 4947620"/>
              <a:gd name="csY1043" fmla="*/ 1623512 h 1754675"/>
              <a:gd name="csX1044" fmla="*/ 3682025 w 4947620"/>
              <a:gd name="csY1044" fmla="*/ 1640585 h 1754675"/>
              <a:gd name="csX1045" fmla="*/ 3684060 w 4947620"/>
              <a:gd name="csY1045" fmla="*/ 1607981 h 1754675"/>
              <a:gd name="csX1046" fmla="*/ 3687882 w 4947620"/>
              <a:gd name="csY1046" fmla="*/ 1651470 h 1754675"/>
              <a:gd name="csX1047" fmla="*/ 3688218 w 4947620"/>
              <a:gd name="csY1047" fmla="*/ 1629671 h 1754675"/>
              <a:gd name="csX1048" fmla="*/ 3688330 w 4947620"/>
              <a:gd name="csY1048" fmla="*/ 1636121 h 1754675"/>
              <a:gd name="csX1049" fmla="*/ 3689336 w 4947620"/>
              <a:gd name="csY1049" fmla="*/ 1607773 h 1754675"/>
              <a:gd name="csX1050" fmla="*/ 3693453 w 4947620"/>
              <a:gd name="csY1050" fmla="*/ 1656665 h 1754675"/>
              <a:gd name="csX1051" fmla="*/ 3694451 w 4947620"/>
              <a:gd name="csY1051" fmla="*/ 1620149 h 1754675"/>
              <a:gd name="csX1052" fmla="*/ 3694561 w 4947620"/>
              <a:gd name="csY1052" fmla="*/ 1633476 h 1754675"/>
              <a:gd name="csX1053" fmla="*/ 3696328 w 4947620"/>
              <a:gd name="csY1053" fmla="*/ 1609561 h 1754675"/>
              <a:gd name="csX1054" fmla="*/ 3696769 w 4947620"/>
              <a:gd name="csY1054" fmla="*/ 1665729 h 1754675"/>
              <a:gd name="csX1055" fmla="*/ 3700720 w 4947620"/>
              <a:gd name="csY1055" fmla="*/ 1625222 h 1754675"/>
              <a:gd name="csX1056" fmla="*/ 3700830 w 4947620"/>
              <a:gd name="csY1056" fmla="*/ 1644802 h 1754675"/>
              <a:gd name="csX1057" fmla="*/ 3704426 w 4947620"/>
              <a:gd name="csY1057" fmla="*/ 1612933 h 1754675"/>
              <a:gd name="csX1058" fmla="*/ 3704860 w 4947620"/>
              <a:gd name="csY1058" fmla="*/ 1663792 h 1754675"/>
              <a:gd name="csX1059" fmla="*/ 3706919 w 4947620"/>
              <a:gd name="csY1059" fmla="*/ 1630746 h 1754675"/>
              <a:gd name="csX1060" fmla="*/ 3707027 w 4947620"/>
              <a:gd name="csY1060" fmla="*/ 1606808 h 1754675"/>
              <a:gd name="csX1061" fmla="*/ 3711226 w 4947620"/>
              <a:gd name="csY1061" fmla="*/ 1606676 h 1754675"/>
              <a:gd name="csX1062" fmla="*/ 3711655 w 4947620"/>
              <a:gd name="csY1062" fmla="*/ 1662983 h 1754675"/>
              <a:gd name="csX1063" fmla="*/ 3713153 w 4947620"/>
              <a:gd name="csY1063" fmla="*/ 1627656 h 1754675"/>
              <a:gd name="csX1064" fmla="*/ 3713260 w 4947620"/>
              <a:gd name="csY1064" fmla="*/ 1608524 h 1754675"/>
              <a:gd name="csX1065" fmla="*/ 3717623 w 4947620"/>
              <a:gd name="csY1065" fmla="*/ 1659019 h 1754675"/>
              <a:gd name="csX1066" fmla="*/ 3719421 w 4947620"/>
              <a:gd name="csY1066" fmla="*/ 1617005 h 1754675"/>
              <a:gd name="csX1067" fmla="*/ 3719527 w 4947620"/>
              <a:gd name="csY1067" fmla="*/ 1634900 h 1754675"/>
              <a:gd name="csX1068" fmla="*/ 3720371 w 4947620"/>
              <a:gd name="csY1068" fmla="*/ 1680149 h 1754675"/>
              <a:gd name="csX1069" fmla="*/ 3722265 w 4947620"/>
              <a:gd name="csY1069" fmla="*/ 1612721 h 1754675"/>
              <a:gd name="csX1070" fmla="*/ 3725722 w 4947620"/>
              <a:gd name="csY1070" fmla="*/ 1622681 h 1754675"/>
              <a:gd name="csX1071" fmla="*/ 3725826 w 4947620"/>
              <a:gd name="csY1071" fmla="*/ 1664485 h 1754675"/>
              <a:gd name="csX1072" fmla="*/ 3725930 w 4947620"/>
              <a:gd name="csY1072" fmla="*/ 1668793 h 1754675"/>
              <a:gd name="csX1073" fmla="*/ 3730192 w 4947620"/>
              <a:gd name="csY1073" fmla="*/ 1608079 h 1754675"/>
              <a:gd name="csX1074" fmla="*/ 3731949 w 4947620"/>
              <a:gd name="csY1074" fmla="*/ 1615102 h 1754675"/>
              <a:gd name="csX1075" fmla="*/ 3732052 w 4947620"/>
              <a:gd name="csY1075" fmla="*/ 1652403 h 1754675"/>
              <a:gd name="csX1076" fmla="*/ 3732465 w 4947620"/>
              <a:gd name="csY1076" fmla="*/ 1613783 h 1754675"/>
              <a:gd name="csX1077" fmla="*/ 3733494 w 4947620"/>
              <a:gd name="csY1077" fmla="*/ 1675417 h 1754675"/>
              <a:gd name="csX1078" fmla="*/ 3738207 w 4947620"/>
              <a:gd name="csY1078" fmla="*/ 1630228 h 1754675"/>
              <a:gd name="csX1079" fmla="*/ 3738309 w 4947620"/>
              <a:gd name="csY1079" fmla="*/ 1628200 h 1754675"/>
              <a:gd name="csX1080" fmla="*/ 3739124 w 4947620"/>
              <a:gd name="csY1080" fmla="*/ 1660124 h 1754675"/>
              <a:gd name="csX1081" fmla="*/ 3742777 w 4947620"/>
              <a:gd name="csY1081" fmla="*/ 1613503 h 1754675"/>
              <a:gd name="csX1082" fmla="*/ 3744393 w 4947620"/>
              <a:gd name="csY1082" fmla="*/ 1650767 h 1754675"/>
              <a:gd name="csX1083" fmla="*/ 3744494 w 4947620"/>
              <a:gd name="csY1083" fmla="*/ 1624961 h 1754675"/>
              <a:gd name="csX1084" fmla="*/ 3748111 w 4947620"/>
              <a:gd name="csY1084" fmla="*/ 1613218 h 1754675"/>
              <a:gd name="csX1085" fmla="*/ 3750110 w 4947620"/>
              <a:gd name="csY1085" fmla="*/ 1653091 h 1754675"/>
              <a:gd name="csX1086" fmla="*/ 3750708 w 4947620"/>
              <a:gd name="csY1086" fmla="*/ 1638964 h 1754675"/>
              <a:gd name="csX1087" fmla="*/ 3750807 w 4947620"/>
              <a:gd name="csY1087" fmla="*/ 1643346 h 1754675"/>
              <a:gd name="csX1088" fmla="*/ 3751106 w 4947620"/>
              <a:gd name="csY1088" fmla="*/ 1607297 h 1754675"/>
              <a:gd name="csX1089" fmla="*/ 3755470 w 4947620"/>
              <a:gd name="csY1089" fmla="*/ 1671822 h 1754675"/>
              <a:gd name="csX1090" fmla="*/ 3756949 w 4947620"/>
              <a:gd name="csY1090" fmla="*/ 1631984 h 1754675"/>
              <a:gd name="csX1091" fmla="*/ 3757048 w 4947620"/>
              <a:gd name="csY1091" fmla="*/ 1650071 h 1754675"/>
              <a:gd name="csX1092" fmla="*/ 3761265 w 4947620"/>
              <a:gd name="csY1092" fmla="*/ 1663197 h 1754675"/>
              <a:gd name="csX1093" fmla="*/ 3762339 w 4947620"/>
              <a:gd name="csY1093" fmla="*/ 1616156 h 1754675"/>
              <a:gd name="csX1094" fmla="*/ 3763216 w 4947620"/>
              <a:gd name="csY1094" fmla="*/ 1650493 h 1754675"/>
              <a:gd name="csX1095" fmla="*/ 3763314 w 4947620"/>
              <a:gd name="csY1095" fmla="*/ 1649584 h 1754675"/>
              <a:gd name="csX1096" fmla="*/ 3766710 w 4947620"/>
              <a:gd name="csY1096" fmla="*/ 1613308 h 1754675"/>
              <a:gd name="csX1097" fmla="*/ 3768737 w 4947620"/>
              <a:gd name="csY1097" fmla="*/ 1665977 h 1754675"/>
              <a:gd name="csX1098" fmla="*/ 3769411 w 4947620"/>
              <a:gd name="csY1098" fmla="*/ 1659915 h 1754675"/>
              <a:gd name="csX1099" fmla="*/ 3769508 w 4947620"/>
              <a:gd name="csY1099" fmla="*/ 1645126 h 1754675"/>
              <a:gd name="csX1100" fmla="*/ 3771045 w 4947620"/>
              <a:gd name="csY1100" fmla="*/ 1666103 h 1754675"/>
              <a:gd name="csX1101" fmla="*/ 3772578 w 4947620"/>
              <a:gd name="csY1101" fmla="*/ 1610932 h 1754675"/>
              <a:gd name="csX1102" fmla="*/ 3775631 w 4947620"/>
              <a:gd name="csY1102" fmla="*/ 1628334 h 1754675"/>
              <a:gd name="csX1103" fmla="*/ 3775726 w 4947620"/>
              <a:gd name="csY1103" fmla="*/ 1629980 h 1754675"/>
              <a:gd name="csX1104" fmla="*/ 3776391 w 4947620"/>
              <a:gd name="csY1104" fmla="*/ 1667076 h 1754675"/>
              <a:gd name="csX1105" fmla="*/ 3781685 w 4947620"/>
              <a:gd name="csY1105" fmla="*/ 1617238 h 1754675"/>
              <a:gd name="csX1106" fmla="*/ 3781873 w 4947620"/>
              <a:gd name="csY1106" fmla="*/ 1625679 h 1754675"/>
              <a:gd name="csX1107" fmla="*/ 3781967 w 4947620"/>
              <a:gd name="csY1107" fmla="*/ 1656107 h 1754675"/>
              <a:gd name="csX1108" fmla="*/ 3783375 w 4947620"/>
              <a:gd name="csY1108" fmla="*/ 1665796 h 1754675"/>
              <a:gd name="csX1109" fmla="*/ 3786833 w 4947620"/>
              <a:gd name="csY1109" fmla="*/ 1614429 h 1754675"/>
              <a:gd name="csX1110" fmla="*/ 3788136 w 4947620"/>
              <a:gd name="csY1110" fmla="*/ 1636692 h 1754675"/>
              <a:gd name="csX1111" fmla="*/ 3788229 w 4947620"/>
              <a:gd name="csY1111" fmla="*/ 1638243 h 1754675"/>
              <a:gd name="csX1112" fmla="*/ 3790547 w 4947620"/>
              <a:gd name="csY1112" fmla="*/ 1621041 h 1754675"/>
              <a:gd name="csX1113" fmla="*/ 3793776 w 4947620"/>
              <a:gd name="csY1113" fmla="*/ 1666538 h 1754675"/>
              <a:gd name="csX1114" fmla="*/ 3794419 w 4947620"/>
              <a:gd name="csY1114" fmla="*/ 1644521 h 1754675"/>
              <a:gd name="csX1115" fmla="*/ 3794511 w 4947620"/>
              <a:gd name="csY1115" fmla="*/ 1630995 h 1754675"/>
              <a:gd name="csX1116" fmla="*/ 3799720 w 4947620"/>
              <a:gd name="csY1116" fmla="*/ 1664726 h 1754675"/>
              <a:gd name="csX1117" fmla="*/ 3800629 w 4947620"/>
              <a:gd name="csY1117" fmla="*/ 1618540 h 1754675"/>
              <a:gd name="csX1118" fmla="*/ 3800720 w 4947620"/>
              <a:gd name="csY1118" fmla="*/ 1658660 h 1754675"/>
              <a:gd name="csX1119" fmla="*/ 3802714 w 4947620"/>
              <a:gd name="csY1119" fmla="*/ 1619185 h 1754675"/>
              <a:gd name="csX1120" fmla="*/ 3804159 w 4947620"/>
              <a:gd name="csY1120" fmla="*/ 1663887 h 1754675"/>
              <a:gd name="csX1121" fmla="*/ 3806948 w 4947620"/>
              <a:gd name="csY1121" fmla="*/ 1651173 h 1754675"/>
              <a:gd name="csX1122" fmla="*/ 3807038 w 4947620"/>
              <a:gd name="csY1122" fmla="*/ 1667665 h 1754675"/>
              <a:gd name="csX1123" fmla="*/ 3808740 w 4947620"/>
              <a:gd name="csY1123" fmla="*/ 1671238 h 1754675"/>
              <a:gd name="csX1124" fmla="*/ 3811505 w 4947620"/>
              <a:gd name="csY1124" fmla="*/ 1622647 h 1754675"/>
              <a:gd name="csX1125" fmla="*/ 3813193 w 4947620"/>
              <a:gd name="csY1125" fmla="*/ 1643363 h 1754675"/>
              <a:gd name="csX1126" fmla="*/ 3813282 w 4947620"/>
              <a:gd name="csY1126" fmla="*/ 1633754 h 1754675"/>
              <a:gd name="csX1127" fmla="*/ 3813814 w 4947620"/>
              <a:gd name="csY1127" fmla="*/ 1622563 h 1754675"/>
              <a:gd name="csX1128" fmla="*/ 3816466 w 4947620"/>
              <a:gd name="csY1128" fmla="*/ 1669362 h 1754675"/>
              <a:gd name="csX1129" fmla="*/ 3819367 w 4947620"/>
              <a:gd name="csY1129" fmla="*/ 1632025 h 1754675"/>
              <a:gd name="csX1130" fmla="*/ 3819455 w 4947620"/>
              <a:gd name="csY1130" fmla="*/ 1651135 h 1754675"/>
              <a:gd name="csX1131" fmla="*/ 3821467 w 4947620"/>
              <a:gd name="csY1131" fmla="*/ 1620243 h 1754675"/>
              <a:gd name="csX1132" fmla="*/ 3824255 w 4947620"/>
              <a:gd name="csY1132" fmla="*/ 1667736 h 1754675"/>
              <a:gd name="csX1133" fmla="*/ 3825644 w 4947620"/>
              <a:gd name="csY1133" fmla="*/ 1643098 h 1754675"/>
              <a:gd name="csX1134" fmla="*/ 3825731 w 4947620"/>
              <a:gd name="csY1134" fmla="*/ 1640091 h 1754675"/>
              <a:gd name="csX1135" fmla="*/ 3827547 w 4947620"/>
              <a:gd name="csY1135" fmla="*/ 1699394 h 1754675"/>
              <a:gd name="csX1136" fmla="*/ 3831677 w 4947620"/>
              <a:gd name="csY1136" fmla="*/ 1627965 h 1754675"/>
              <a:gd name="csX1137" fmla="*/ 3831934 w 4947620"/>
              <a:gd name="csY1137" fmla="*/ 1650606 h 1754675"/>
              <a:gd name="csX1138" fmla="*/ 3832019 w 4947620"/>
              <a:gd name="csY1138" fmla="*/ 1642496 h 1754675"/>
              <a:gd name="csX1139" fmla="*/ 3832961 w 4947620"/>
              <a:gd name="csY1139" fmla="*/ 1676751 h 1754675"/>
              <a:gd name="csX1140" fmla="*/ 3833730 w 4947620"/>
              <a:gd name="csY1140" fmla="*/ 1620337 h 1754675"/>
              <a:gd name="csX1141" fmla="*/ 3838151 w 4947620"/>
              <a:gd name="csY1141" fmla="*/ 1659288 h 1754675"/>
              <a:gd name="csX1142" fmla="*/ 3838236 w 4947620"/>
              <a:gd name="csY1142" fmla="*/ 1637012 h 1754675"/>
              <a:gd name="csX1143" fmla="*/ 3839420 w 4947620"/>
              <a:gd name="csY1143" fmla="*/ 1623416 h 1754675"/>
              <a:gd name="csX1144" fmla="*/ 3841528 w 4947620"/>
              <a:gd name="csY1144" fmla="*/ 1680010 h 1754675"/>
              <a:gd name="csX1145" fmla="*/ 3844381 w 4947620"/>
              <a:gd name="csY1145" fmla="*/ 1661288 h 1754675"/>
              <a:gd name="csX1146" fmla="*/ 3844464 w 4947620"/>
              <a:gd name="csY1146" fmla="*/ 1632548 h 1754675"/>
              <a:gd name="csX1147" fmla="*/ 3845718 w 4947620"/>
              <a:gd name="csY1147" fmla="*/ 1668546 h 1754675"/>
              <a:gd name="csX1148" fmla="*/ 3846135 w 4947620"/>
              <a:gd name="csY1148" fmla="*/ 1620300 h 1754675"/>
              <a:gd name="csX1149" fmla="*/ 3850622 w 4947620"/>
              <a:gd name="csY1149" fmla="*/ 1653979 h 1754675"/>
              <a:gd name="csX1150" fmla="*/ 3850704 w 4947620"/>
              <a:gd name="csY1150" fmla="*/ 1633585 h 1754675"/>
              <a:gd name="csX1151" fmla="*/ 3851366 w 4947620"/>
              <a:gd name="csY1151" fmla="*/ 1614163 h 1754675"/>
              <a:gd name="csX1152" fmla="*/ 3852109 w 4947620"/>
              <a:gd name="csY1152" fmla="*/ 1669672 h 1754675"/>
              <a:gd name="csX1153" fmla="*/ 3856873 w 4947620"/>
              <a:gd name="csY1153" fmla="*/ 1638362 h 1754675"/>
              <a:gd name="csX1154" fmla="*/ 3856954 w 4947620"/>
              <a:gd name="csY1154" fmla="*/ 1629825 h 1754675"/>
              <a:gd name="csX1155" fmla="*/ 3857853 w 4947620"/>
              <a:gd name="csY1155" fmla="*/ 1682607 h 1754675"/>
              <a:gd name="csX1156" fmla="*/ 3858016 w 4947620"/>
              <a:gd name="csY1156" fmla="*/ 1625460 h 1754675"/>
              <a:gd name="csX1157" fmla="*/ 3863133 w 4947620"/>
              <a:gd name="csY1157" fmla="*/ 1636951 h 1754675"/>
              <a:gd name="csX1158" fmla="*/ 3863214 w 4947620"/>
              <a:gd name="csY1158" fmla="*/ 1660323 h 1754675"/>
              <a:gd name="csX1159" fmla="*/ 3864182 w 4947620"/>
              <a:gd name="csY1159" fmla="*/ 1695820 h 1754675"/>
              <a:gd name="csX1160" fmla="*/ 3864263 w 4947620"/>
              <a:gd name="csY1160" fmla="*/ 1628252 h 1754675"/>
              <a:gd name="csX1161" fmla="*/ 3869401 w 4947620"/>
              <a:gd name="csY1161" fmla="*/ 1650767 h 1754675"/>
              <a:gd name="csX1162" fmla="*/ 3869480 w 4947620"/>
              <a:gd name="csY1162" fmla="*/ 1643387 h 1754675"/>
              <a:gd name="csX1163" fmla="*/ 3874173 w 4947620"/>
              <a:gd name="csY1163" fmla="*/ 1628572 h 1754675"/>
              <a:gd name="csX1164" fmla="*/ 3874489 w 4947620"/>
              <a:gd name="csY1164" fmla="*/ 1680421 h 1754675"/>
              <a:gd name="csX1165" fmla="*/ 3875596 w 4947620"/>
              <a:gd name="csY1165" fmla="*/ 1648230 h 1754675"/>
              <a:gd name="csX1166" fmla="*/ 3875675 w 4947620"/>
              <a:gd name="csY1166" fmla="*/ 1664559 h 1754675"/>
              <a:gd name="csX1167" fmla="*/ 3876779 w 4947620"/>
              <a:gd name="csY1167" fmla="*/ 1619190 h 1754675"/>
              <a:gd name="csX1168" fmla="*/ 3881252 w 4947620"/>
              <a:gd name="csY1168" fmla="*/ 1668507 h 1754675"/>
              <a:gd name="csX1169" fmla="*/ 3881877 w 4947620"/>
              <a:gd name="csY1169" fmla="*/ 1639560 h 1754675"/>
              <a:gd name="csX1170" fmla="*/ 3881954 w 4947620"/>
              <a:gd name="csY1170" fmla="*/ 1643730 h 1754675"/>
              <a:gd name="csX1171" fmla="*/ 3884679 w 4947620"/>
              <a:gd name="csY1171" fmla="*/ 1629927 h 1754675"/>
              <a:gd name="csX1172" fmla="*/ 3885843 w 4947620"/>
              <a:gd name="csY1172" fmla="*/ 1689578 h 1754675"/>
              <a:gd name="csX1173" fmla="*/ 3888086 w 4947620"/>
              <a:gd name="csY1173" fmla="*/ 1664187 h 1754675"/>
              <a:gd name="csX1174" fmla="*/ 3888163 w 4947620"/>
              <a:gd name="csY1174" fmla="*/ 1651153 h 1754675"/>
              <a:gd name="csX1175" fmla="*/ 3888933 w 4947620"/>
              <a:gd name="csY1175" fmla="*/ 1625040 h 1754675"/>
              <a:gd name="csX1176" fmla="*/ 3893764 w 4947620"/>
              <a:gd name="csY1176" fmla="*/ 1685145 h 1754675"/>
              <a:gd name="csX1177" fmla="*/ 3894376 w 4947620"/>
              <a:gd name="csY1177" fmla="*/ 1652615 h 1754675"/>
              <a:gd name="csX1178" fmla="*/ 3894451 w 4947620"/>
              <a:gd name="csY1178" fmla="*/ 1643096 h 1754675"/>
              <a:gd name="csX1179" fmla="*/ 3899612 w 4947620"/>
              <a:gd name="csY1179" fmla="*/ 1630765 h 1754675"/>
              <a:gd name="csX1180" fmla="*/ 3900064 w 4947620"/>
              <a:gd name="csY1180" fmla="*/ 1689571 h 1754675"/>
              <a:gd name="csX1181" fmla="*/ 3900592 w 4947620"/>
              <a:gd name="csY1181" fmla="*/ 1646586 h 1754675"/>
              <a:gd name="csX1182" fmla="*/ 3900667 w 4947620"/>
              <a:gd name="csY1182" fmla="*/ 1655186 h 1754675"/>
              <a:gd name="csX1183" fmla="*/ 3900969 w 4947620"/>
              <a:gd name="csY1183" fmla="*/ 1628064 h 1754675"/>
              <a:gd name="csX1184" fmla="*/ 3906440 w 4947620"/>
              <a:gd name="csY1184" fmla="*/ 1688767 h 1754675"/>
              <a:gd name="csX1185" fmla="*/ 3906888 w 4947620"/>
              <a:gd name="csY1185" fmla="*/ 1654980 h 1754675"/>
              <a:gd name="csX1186" fmla="*/ 3906962 w 4947620"/>
              <a:gd name="csY1186" fmla="*/ 1642561 h 1754675"/>
              <a:gd name="csX1187" fmla="*/ 3912298 w 4947620"/>
              <a:gd name="csY1187" fmla="*/ 1677517 h 1754675"/>
              <a:gd name="csX1188" fmla="*/ 3912962 w 4947620"/>
              <a:gd name="csY1188" fmla="*/ 1633215 h 1754675"/>
              <a:gd name="csX1189" fmla="*/ 3913109 w 4947620"/>
              <a:gd name="csY1189" fmla="*/ 1649160 h 1754675"/>
              <a:gd name="csX1190" fmla="*/ 3913183 w 4947620"/>
              <a:gd name="csY1190" fmla="*/ 1653561 h 1754675"/>
              <a:gd name="csX1191" fmla="*/ 3915167 w 4947620"/>
              <a:gd name="csY1191" fmla="*/ 1673790 h 1754675"/>
              <a:gd name="csX1192" fmla="*/ 3915534 w 4947620"/>
              <a:gd name="csY1192" fmla="*/ 1630846 h 1754675"/>
              <a:gd name="csX1193" fmla="*/ 3919333 w 4947620"/>
              <a:gd name="csY1193" fmla="*/ 1636342 h 1754675"/>
              <a:gd name="csX1194" fmla="*/ 3919406 w 4947620"/>
              <a:gd name="csY1194" fmla="*/ 1653079 h 1754675"/>
              <a:gd name="csX1195" fmla="*/ 3924260 w 4947620"/>
              <a:gd name="csY1195" fmla="*/ 1695897 h 1754675"/>
              <a:gd name="csX1196" fmla="*/ 3925629 w 4947620"/>
              <a:gd name="csY1196" fmla="*/ 1628538 h 1754675"/>
              <a:gd name="csX1197" fmla="*/ 3925701 w 4947620"/>
              <a:gd name="csY1197" fmla="*/ 1671693 h 1754675"/>
              <a:gd name="csX1198" fmla="*/ 3927353 w 4947620"/>
              <a:gd name="csY1198" fmla="*/ 1626032 h 1754675"/>
              <a:gd name="csX1199" fmla="*/ 3931568 w 4947620"/>
              <a:gd name="csY1199" fmla="*/ 1684514 h 1754675"/>
              <a:gd name="csX1200" fmla="*/ 3931852 w 4947620"/>
              <a:gd name="csY1200" fmla="*/ 1663673 h 1754675"/>
              <a:gd name="csX1201" fmla="*/ 3931924 w 4947620"/>
              <a:gd name="csY1201" fmla="*/ 1662224 h 1754675"/>
              <a:gd name="csX1202" fmla="*/ 3931995 w 4947620"/>
              <a:gd name="csY1202" fmla="*/ 1686464 h 1754675"/>
              <a:gd name="csX1203" fmla="*/ 3933415 w 4947620"/>
              <a:gd name="csY1203" fmla="*/ 1629058 h 1754675"/>
              <a:gd name="csX1204" fmla="*/ 3938074 w 4947620"/>
              <a:gd name="csY1204" fmla="*/ 1666894 h 1754675"/>
              <a:gd name="csX1205" fmla="*/ 3938145 w 4947620"/>
              <a:gd name="csY1205" fmla="*/ 1644603 h 1754675"/>
              <a:gd name="csX1206" fmla="*/ 3940179 w 4947620"/>
              <a:gd name="csY1206" fmla="*/ 1677477 h 1754675"/>
              <a:gd name="csX1207" fmla="*/ 3942555 w 4947620"/>
              <a:gd name="csY1207" fmla="*/ 1633643 h 1754675"/>
              <a:gd name="csX1208" fmla="*/ 3944365 w 4947620"/>
              <a:gd name="csY1208" fmla="*/ 1655645 h 1754675"/>
              <a:gd name="csX1209" fmla="*/ 3944434 w 4947620"/>
              <a:gd name="csY1209" fmla="*/ 1648261 h 1754675"/>
              <a:gd name="csX1210" fmla="*/ 3946375 w 4947620"/>
              <a:gd name="csY1210" fmla="*/ 1682025 h 1754675"/>
              <a:gd name="csX1211" fmla="*/ 3949894 w 4947620"/>
              <a:gd name="csY1211" fmla="*/ 1632699 h 1754675"/>
              <a:gd name="csX1212" fmla="*/ 3950582 w 4947620"/>
              <a:gd name="csY1212" fmla="*/ 1665039 h 1754675"/>
              <a:gd name="csX1213" fmla="*/ 3950651 w 4947620"/>
              <a:gd name="csY1213" fmla="*/ 1646665 h 1754675"/>
              <a:gd name="csX1214" fmla="*/ 3951816 w 4947620"/>
              <a:gd name="csY1214" fmla="*/ 1685374 h 1754675"/>
              <a:gd name="csX1215" fmla="*/ 3955980 w 4947620"/>
              <a:gd name="csY1215" fmla="*/ 1633383 h 1754675"/>
              <a:gd name="csX1216" fmla="*/ 3956863 w 4947620"/>
              <a:gd name="csY1216" fmla="*/ 1651272 h 1754675"/>
              <a:gd name="csX1217" fmla="*/ 3956932 w 4947620"/>
              <a:gd name="csY1217" fmla="*/ 1650541 h 1754675"/>
              <a:gd name="csX1218" fmla="*/ 3958219 w 4947620"/>
              <a:gd name="csY1218" fmla="*/ 1634578 h 1754675"/>
              <a:gd name="csX1219" fmla="*/ 3960517 w 4947620"/>
              <a:gd name="csY1219" fmla="*/ 1701296 h 1754675"/>
              <a:gd name="csX1220" fmla="*/ 3963073 w 4947620"/>
              <a:gd name="csY1220" fmla="*/ 1660336 h 1754675"/>
              <a:gd name="csX1221" fmla="*/ 3963140 w 4947620"/>
              <a:gd name="csY1221" fmla="*/ 1658881 h 1754675"/>
              <a:gd name="csX1222" fmla="*/ 3965349 w 4947620"/>
              <a:gd name="csY1222" fmla="*/ 1636674 h 1754675"/>
              <a:gd name="csX1223" fmla="*/ 3967750 w 4947620"/>
              <a:gd name="csY1223" fmla="*/ 1699088 h 1754675"/>
              <a:gd name="csX1224" fmla="*/ 3969343 w 4947620"/>
              <a:gd name="csY1224" fmla="*/ 1668165 h 1754675"/>
              <a:gd name="csX1225" fmla="*/ 3969410 w 4947620"/>
              <a:gd name="csY1225" fmla="*/ 1651029 h 1754675"/>
              <a:gd name="csX1226" fmla="*/ 3970536 w 4947620"/>
              <a:gd name="csY1226" fmla="*/ 1683477 h 1754675"/>
              <a:gd name="csX1227" fmla="*/ 3971726 w 4947620"/>
              <a:gd name="csY1227" fmla="*/ 1638514 h 1754675"/>
              <a:gd name="csX1228" fmla="*/ 3975542 w 4947620"/>
              <a:gd name="csY1228" fmla="*/ 1661336 h 1754675"/>
              <a:gd name="csX1229" fmla="*/ 3975608 w 4947620"/>
              <a:gd name="csY1229" fmla="*/ 1647381 h 1754675"/>
              <a:gd name="csX1230" fmla="*/ 3978223 w 4947620"/>
              <a:gd name="csY1230" fmla="*/ 1685233 h 1754675"/>
              <a:gd name="csX1231" fmla="*/ 3980307 w 4947620"/>
              <a:gd name="csY1231" fmla="*/ 1631698 h 1754675"/>
              <a:gd name="csX1232" fmla="*/ 3981799 w 4947620"/>
              <a:gd name="csY1232" fmla="*/ 1661140 h 1754675"/>
              <a:gd name="csX1233" fmla="*/ 3981864 w 4947620"/>
              <a:gd name="csY1233" fmla="*/ 1659017 h 1754675"/>
              <a:gd name="csX1234" fmla="*/ 3986894 w 4947620"/>
              <a:gd name="csY1234" fmla="*/ 1696996 h 1754675"/>
              <a:gd name="csX1235" fmla="*/ 3987664 w 4947620"/>
              <a:gd name="csY1235" fmla="*/ 1639333 h 1754675"/>
              <a:gd name="csX1236" fmla="*/ 3988049 w 4947620"/>
              <a:gd name="csY1236" fmla="*/ 1667445 h 1754675"/>
              <a:gd name="csX1237" fmla="*/ 3988113 w 4947620"/>
              <a:gd name="csY1237" fmla="*/ 1665148 h 1754675"/>
              <a:gd name="csX1238" fmla="*/ 3993212 w 4947620"/>
              <a:gd name="csY1238" fmla="*/ 1687164 h 1754675"/>
              <a:gd name="csX1239" fmla="*/ 3993782 w 4947620"/>
              <a:gd name="csY1239" fmla="*/ 1640072 h 1754675"/>
              <a:gd name="csX1240" fmla="*/ 3994290 w 4947620"/>
              <a:gd name="csY1240" fmla="*/ 1686760 h 1754675"/>
              <a:gd name="csX1241" fmla="*/ 3994353 w 4947620"/>
              <a:gd name="csY1241" fmla="*/ 1656476 h 1754675"/>
              <a:gd name="csX1242" fmla="*/ 3997005 w 4947620"/>
              <a:gd name="csY1242" fmla="*/ 1638104 h 1754675"/>
              <a:gd name="csX1243" fmla="*/ 3999018 w 4947620"/>
              <a:gd name="csY1243" fmla="*/ 1681071 h 1754675"/>
              <a:gd name="csX1244" fmla="*/ 4000584 w 4947620"/>
              <a:gd name="csY1244" fmla="*/ 1665512 h 1754675"/>
              <a:gd name="csX1245" fmla="*/ 4000647 w 4947620"/>
              <a:gd name="csY1245" fmla="*/ 1649250 h 1754675"/>
              <a:gd name="csX1246" fmla="*/ 4001022 w 4947620"/>
              <a:gd name="csY1246" fmla="*/ 1636953 h 1754675"/>
              <a:gd name="csX1247" fmla="*/ 4006743 w 4947620"/>
              <a:gd name="csY1247" fmla="*/ 1718159 h 1754675"/>
              <a:gd name="csX1248" fmla="*/ 4006806 w 4947620"/>
              <a:gd name="csY1248" fmla="*/ 1676572 h 1754675"/>
              <a:gd name="csX1249" fmla="*/ 4006867 w 4947620"/>
              <a:gd name="csY1249" fmla="*/ 1675335 h 1754675"/>
              <a:gd name="csX1250" fmla="*/ 4007670 w 4947620"/>
              <a:gd name="csY1250" fmla="*/ 1689051 h 1754675"/>
              <a:gd name="csX1251" fmla="*/ 4009089 w 4947620"/>
              <a:gd name="csY1251" fmla="*/ 1639057 h 1754675"/>
              <a:gd name="csX1252" fmla="*/ 4013078 w 4947620"/>
              <a:gd name="csY1252" fmla="*/ 1668139 h 1754675"/>
              <a:gd name="csX1253" fmla="*/ 4013139 w 4947620"/>
              <a:gd name="csY1253" fmla="*/ 1660074 h 1754675"/>
              <a:gd name="csX1254" fmla="*/ 4015517 w 4947620"/>
              <a:gd name="csY1254" fmla="*/ 1642535 h 1754675"/>
              <a:gd name="csX1255" fmla="*/ 4016733 w 4947620"/>
              <a:gd name="csY1255" fmla="*/ 1691485 h 1754675"/>
              <a:gd name="csX1256" fmla="*/ 4019277 w 4947620"/>
              <a:gd name="csY1256" fmla="*/ 1653068 h 1754675"/>
              <a:gd name="csX1257" fmla="*/ 4019338 w 4947620"/>
              <a:gd name="csY1257" fmla="*/ 1684604 h 1754675"/>
              <a:gd name="csX1258" fmla="*/ 4020063 w 4947620"/>
              <a:gd name="csY1258" fmla="*/ 1638873 h 1754675"/>
              <a:gd name="csX1259" fmla="*/ 4022291 w 4947620"/>
              <a:gd name="csY1259" fmla="*/ 1690793 h 1754675"/>
              <a:gd name="csX1260" fmla="*/ 4025526 w 4947620"/>
              <a:gd name="csY1260" fmla="*/ 1664328 h 1754675"/>
              <a:gd name="csX1261" fmla="*/ 4025587 w 4947620"/>
              <a:gd name="csY1261" fmla="*/ 1658781 h 1754675"/>
              <a:gd name="csX1262" fmla="*/ 4027554 w 4947620"/>
              <a:gd name="csY1262" fmla="*/ 1692238 h 1754675"/>
              <a:gd name="csX1263" fmla="*/ 4028802 w 4947620"/>
              <a:gd name="csY1263" fmla="*/ 1642204 h 1754675"/>
              <a:gd name="csX1264" fmla="*/ 4031821 w 4947620"/>
              <a:gd name="csY1264" fmla="*/ 1658479 h 1754675"/>
              <a:gd name="csX1265" fmla="*/ 4031880 w 4947620"/>
              <a:gd name="csY1265" fmla="*/ 1681166 h 1754675"/>
              <a:gd name="csX1266" fmla="*/ 4032529 w 4947620"/>
              <a:gd name="csY1266" fmla="*/ 1682309 h 1754675"/>
              <a:gd name="csX1267" fmla="*/ 4033354 w 4947620"/>
              <a:gd name="csY1267" fmla="*/ 1640511 h 1754675"/>
              <a:gd name="csX1268" fmla="*/ 4038043 w 4947620"/>
              <a:gd name="csY1268" fmla="*/ 1665760 h 1754675"/>
              <a:gd name="csX1269" fmla="*/ 4038102 w 4947620"/>
              <a:gd name="csY1269" fmla="*/ 1662620 h 1754675"/>
              <a:gd name="csX1270" fmla="*/ 4043444 w 4947620"/>
              <a:gd name="csY1270" fmla="*/ 1641675 h 1754675"/>
              <a:gd name="csX1271" fmla="*/ 4044021 w 4947620"/>
              <a:gd name="csY1271" fmla="*/ 1702728 h 1754675"/>
              <a:gd name="csX1272" fmla="*/ 4044309 w 4947620"/>
              <a:gd name="csY1272" fmla="*/ 1659959 h 1754675"/>
              <a:gd name="csX1273" fmla="*/ 4044367 w 4947620"/>
              <a:gd name="csY1273" fmla="*/ 1652971 h 1754675"/>
              <a:gd name="csX1274" fmla="*/ 4047129 w 4947620"/>
              <a:gd name="csY1274" fmla="*/ 1698855 h 1754675"/>
              <a:gd name="csX1275" fmla="*/ 4049533 w 4947620"/>
              <a:gd name="csY1275" fmla="*/ 1637102 h 1754675"/>
              <a:gd name="csX1276" fmla="*/ 4050560 w 4947620"/>
              <a:gd name="csY1276" fmla="*/ 1681781 h 1754675"/>
              <a:gd name="csX1277" fmla="*/ 4050617 w 4947620"/>
              <a:gd name="csY1277" fmla="*/ 1684789 h 1754675"/>
              <a:gd name="csX1278" fmla="*/ 4051756 w 4947620"/>
              <a:gd name="csY1278" fmla="*/ 1645576 h 1754675"/>
              <a:gd name="csX1279" fmla="*/ 4052268 w 4947620"/>
              <a:gd name="csY1279" fmla="*/ 1688451 h 1754675"/>
              <a:gd name="csX1280" fmla="*/ 4056795 w 4947620"/>
              <a:gd name="csY1280" fmla="*/ 1661169 h 1754675"/>
              <a:gd name="csX1281" fmla="*/ 4056852 w 4947620"/>
              <a:gd name="csY1281" fmla="*/ 1663886 h 1754675"/>
              <a:gd name="csX1282" fmla="*/ 4057359 w 4947620"/>
              <a:gd name="csY1282" fmla="*/ 1644165 h 1754675"/>
              <a:gd name="csX1283" fmla="*/ 4063015 w 4947620"/>
              <a:gd name="csY1283" fmla="*/ 1694296 h 1754675"/>
              <a:gd name="csX1284" fmla="*/ 4063071 w 4947620"/>
              <a:gd name="csY1284" fmla="*/ 1664535 h 1754675"/>
              <a:gd name="csX1285" fmla="*/ 4063238 w 4947620"/>
              <a:gd name="csY1285" fmla="*/ 1686150 h 1754675"/>
              <a:gd name="csX1286" fmla="*/ 4068778 w 4947620"/>
              <a:gd name="csY1286" fmla="*/ 1641178 h 1754675"/>
              <a:gd name="csX1287" fmla="*/ 4069273 w 4947620"/>
              <a:gd name="csY1287" fmla="*/ 1665451 h 1754675"/>
              <a:gd name="csX1288" fmla="*/ 4069329 w 4947620"/>
              <a:gd name="csY1288" fmla="*/ 1659376 h 1754675"/>
              <a:gd name="csX1289" fmla="*/ 4071197 w 4947620"/>
              <a:gd name="csY1289" fmla="*/ 1648687 h 1754675"/>
              <a:gd name="csX1290" fmla="*/ 4074915 w 4947620"/>
              <a:gd name="csY1290" fmla="*/ 1688845 h 1754675"/>
              <a:gd name="csX1291" fmla="*/ 4075514 w 4947620"/>
              <a:gd name="csY1291" fmla="*/ 1649112 h 1754675"/>
              <a:gd name="csX1292" fmla="*/ 4075568 w 4947620"/>
              <a:gd name="csY1292" fmla="*/ 1662626 h 1754675"/>
              <a:gd name="csX1293" fmla="*/ 4080067 w 4947620"/>
              <a:gd name="csY1293" fmla="*/ 1694550 h 1754675"/>
              <a:gd name="csX1294" fmla="*/ 4080768 w 4947620"/>
              <a:gd name="csY1294" fmla="*/ 1643701 h 1754675"/>
              <a:gd name="csX1295" fmla="*/ 4081791 w 4947620"/>
              <a:gd name="csY1295" fmla="*/ 1669466 h 1754675"/>
              <a:gd name="csX1296" fmla="*/ 4081845 w 4947620"/>
              <a:gd name="csY1296" fmla="*/ 1686847 h 1754675"/>
              <a:gd name="csX1297" fmla="*/ 4082006 w 4947620"/>
              <a:gd name="csY1297" fmla="*/ 1647426 h 1754675"/>
              <a:gd name="csX1298" fmla="*/ 4082973 w 4947620"/>
              <a:gd name="csY1298" fmla="*/ 1692317 h 1754675"/>
              <a:gd name="csX1299" fmla="*/ 4087995 w 4947620"/>
              <a:gd name="csY1299" fmla="*/ 1682278 h 1754675"/>
              <a:gd name="csX1300" fmla="*/ 4088048 w 4947620"/>
              <a:gd name="csY1300" fmla="*/ 1658753 h 1754675"/>
              <a:gd name="csX1301" fmla="*/ 4088208 w 4947620"/>
              <a:gd name="csY1301" fmla="*/ 1646954 h 1754675"/>
              <a:gd name="csX1302" fmla="*/ 4090171 w 4947620"/>
              <a:gd name="csY1302" fmla="*/ 1697829 h 1754675"/>
              <a:gd name="csX1303" fmla="*/ 4094286 w 4947620"/>
              <a:gd name="csY1303" fmla="*/ 1665781 h 1754675"/>
              <a:gd name="csX1304" fmla="*/ 4094338 w 4947620"/>
              <a:gd name="csY1304" fmla="*/ 1665992 h 1754675"/>
              <a:gd name="csX1305" fmla="*/ 4095546 w 4947620"/>
              <a:gd name="csY1305" fmla="*/ 1697172 h 1754675"/>
              <a:gd name="csX1306" fmla="*/ 4099099 w 4947620"/>
              <a:gd name="csY1306" fmla="*/ 1647426 h 1754675"/>
              <a:gd name="csX1307" fmla="*/ 4100504 w 4947620"/>
              <a:gd name="csY1307" fmla="*/ 1650982 h 1754675"/>
              <a:gd name="csX1308" fmla="*/ 4100556 w 4947620"/>
              <a:gd name="csY1308" fmla="*/ 1663774 h 1754675"/>
              <a:gd name="csX1309" fmla="*/ 4100816 w 4947620"/>
              <a:gd name="csY1309" fmla="*/ 1686384 h 1754675"/>
              <a:gd name="csX1310" fmla="*/ 4103509 w 4947620"/>
              <a:gd name="csY1310" fmla="*/ 1649101 h 1754675"/>
              <a:gd name="csX1311" fmla="*/ 4106753 w 4947620"/>
              <a:gd name="csY1311" fmla="*/ 1655427 h 1754675"/>
              <a:gd name="csX1312" fmla="*/ 4106805 w 4947620"/>
              <a:gd name="csY1312" fmla="*/ 1660902 h 1754675"/>
              <a:gd name="csX1313" fmla="*/ 4108804 w 4947620"/>
              <a:gd name="csY1313" fmla="*/ 1703619 h 1754675"/>
              <a:gd name="csX1314" fmla="*/ 4108906 w 4947620"/>
              <a:gd name="csY1314" fmla="*/ 1646205 h 1754675"/>
              <a:gd name="csX1315" fmla="*/ 4112982 w 4947620"/>
              <a:gd name="csY1315" fmla="*/ 1678717 h 1754675"/>
              <a:gd name="csX1316" fmla="*/ 4113033 w 4947620"/>
              <a:gd name="csY1316" fmla="*/ 1663158 h 1754675"/>
              <a:gd name="csX1317" fmla="*/ 4115464 w 4947620"/>
              <a:gd name="csY1317" fmla="*/ 1648910 h 1754675"/>
              <a:gd name="csX1318" fmla="*/ 4118537 w 4947620"/>
              <a:gd name="csY1318" fmla="*/ 1695985 h 1754675"/>
              <a:gd name="csX1319" fmla="*/ 4119240 w 4947620"/>
              <a:gd name="csY1319" fmla="*/ 1662753 h 1754675"/>
              <a:gd name="csX1320" fmla="*/ 4119290 w 4947620"/>
              <a:gd name="csY1320" fmla="*/ 1666362 h 1754675"/>
              <a:gd name="csX1321" fmla="*/ 4121942 w 4947620"/>
              <a:gd name="csY1321" fmla="*/ 1648827 h 1754675"/>
              <a:gd name="csX1322" fmla="*/ 4124582 w 4947620"/>
              <a:gd name="csY1322" fmla="*/ 1712883 h 1754675"/>
              <a:gd name="csX1323" fmla="*/ 4125475 w 4947620"/>
              <a:gd name="csY1323" fmla="*/ 1674566 h 1754675"/>
              <a:gd name="csX1324" fmla="*/ 4125525 w 4947620"/>
              <a:gd name="csY1324" fmla="*/ 1657289 h 1754675"/>
              <a:gd name="csX1325" fmla="*/ 4126268 w 4947620"/>
              <a:gd name="csY1325" fmla="*/ 1650607 h 1754675"/>
              <a:gd name="csX1326" fmla="*/ 4128935 w 4947620"/>
              <a:gd name="csY1326" fmla="*/ 1696624 h 1754675"/>
              <a:gd name="csX1327" fmla="*/ 4131736 w 4947620"/>
              <a:gd name="csY1327" fmla="*/ 1657006 h 1754675"/>
              <a:gd name="csX1328" fmla="*/ 4131786 w 4947620"/>
              <a:gd name="csY1328" fmla="*/ 1652838 h 1754675"/>
              <a:gd name="csX1329" fmla="*/ 4134377 w 4947620"/>
              <a:gd name="csY1329" fmla="*/ 1692544 h 1754675"/>
              <a:gd name="csX1330" fmla="*/ 4137683 w 4947620"/>
              <a:gd name="csY1330" fmla="*/ 1648853 h 1754675"/>
              <a:gd name="csX1331" fmla="*/ 4137974 w 4947620"/>
              <a:gd name="csY1331" fmla="*/ 1690007 h 1754675"/>
              <a:gd name="csX1332" fmla="*/ 4138022 w 4947620"/>
              <a:gd name="csY1332" fmla="*/ 1668147 h 1754675"/>
              <a:gd name="csX1333" fmla="*/ 4139378 w 4947620"/>
              <a:gd name="csY1333" fmla="*/ 1653578 h 1754675"/>
              <a:gd name="csX1334" fmla="*/ 4142125 w 4947620"/>
              <a:gd name="csY1334" fmla="*/ 1696106 h 1754675"/>
              <a:gd name="csX1335" fmla="*/ 4144236 w 4947620"/>
              <a:gd name="csY1335" fmla="*/ 1689957 h 1754675"/>
              <a:gd name="csX1336" fmla="*/ 4144284 w 4947620"/>
              <a:gd name="csY1336" fmla="*/ 1665250 h 1754675"/>
              <a:gd name="csX1337" fmla="*/ 4147292 w 4947620"/>
              <a:gd name="csY1337" fmla="*/ 1648268 h 1754675"/>
              <a:gd name="csX1338" fmla="*/ 4149905 w 4947620"/>
              <a:gd name="csY1338" fmla="*/ 1711414 h 1754675"/>
              <a:gd name="csX1339" fmla="*/ 4150473 w 4947620"/>
              <a:gd name="csY1339" fmla="*/ 1681673 h 1754675"/>
              <a:gd name="csX1340" fmla="*/ 4150520 w 4947620"/>
              <a:gd name="csY1340" fmla="*/ 1679327 h 1754675"/>
              <a:gd name="csX1341" fmla="*/ 4151703 w 4947620"/>
              <a:gd name="csY1341" fmla="*/ 1650546 h 1754675"/>
              <a:gd name="csX1342" fmla="*/ 4154998 w 4947620"/>
              <a:gd name="csY1342" fmla="*/ 1708660 h 1754675"/>
              <a:gd name="csX1343" fmla="*/ 4156732 w 4947620"/>
              <a:gd name="csY1343" fmla="*/ 1667576 h 1754675"/>
              <a:gd name="csX1344" fmla="*/ 4156779 w 4947620"/>
              <a:gd name="csY1344" fmla="*/ 1666981 h 1754675"/>
              <a:gd name="csX1345" fmla="*/ 4158367 w 4947620"/>
              <a:gd name="csY1345" fmla="*/ 1703356 h 1754675"/>
              <a:gd name="csX1346" fmla="*/ 4159393 w 4947620"/>
              <a:gd name="csY1346" fmla="*/ 1654232 h 1754675"/>
              <a:gd name="csX1347" fmla="*/ 4162965 w 4947620"/>
              <a:gd name="csY1347" fmla="*/ 1673884 h 1754675"/>
              <a:gd name="csX1348" fmla="*/ 4163012 w 4947620"/>
              <a:gd name="csY1348" fmla="*/ 1663855 h 1754675"/>
              <a:gd name="csX1349" fmla="*/ 4166423 w 4947620"/>
              <a:gd name="csY1349" fmla="*/ 1697869 h 1754675"/>
              <a:gd name="csX1350" fmla="*/ 4166515 w 4947620"/>
              <a:gd name="csY1350" fmla="*/ 1651559 h 1754675"/>
              <a:gd name="csX1351" fmla="*/ 4169218 w 4947620"/>
              <a:gd name="csY1351" fmla="*/ 1671252 h 1754675"/>
              <a:gd name="csX1352" fmla="*/ 4169264 w 4947620"/>
              <a:gd name="csY1352" fmla="*/ 1681844 h 1754675"/>
              <a:gd name="csX1353" fmla="*/ 4170679 w 4947620"/>
              <a:gd name="csY1353" fmla="*/ 1696991 h 1754675"/>
              <a:gd name="csX1354" fmla="*/ 4173408 w 4947620"/>
              <a:gd name="csY1354" fmla="*/ 1652192 h 1754675"/>
              <a:gd name="csX1355" fmla="*/ 4175490 w 4947620"/>
              <a:gd name="csY1355" fmla="*/ 1671710 h 1754675"/>
              <a:gd name="csX1356" fmla="*/ 4175536 w 4947620"/>
              <a:gd name="csY1356" fmla="*/ 1680083 h 1754675"/>
              <a:gd name="csX1357" fmla="*/ 4177114 w 4947620"/>
              <a:gd name="csY1357" fmla="*/ 1705128 h 1754675"/>
              <a:gd name="csX1358" fmla="*/ 4177384 w 4947620"/>
              <a:gd name="csY1358" fmla="*/ 1656047 h 1754675"/>
              <a:gd name="csX1359" fmla="*/ 4181734 w 4947620"/>
              <a:gd name="csY1359" fmla="*/ 1674412 h 1754675"/>
              <a:gd name="csX1360" fmla="*/ 4181779 w 4947620"/>
              <a:gd name="csY1360" fmla="*/ 1674035 h 1754675"/>
              <a:gd name="csX1361" fmla="*/ 4184363 w 4947620"/>
              <a:gd name="csY1361" fmla="*/ 1656194 h 1754675"/>
              <a:gd name="csX1362" fmla="*/ 4187376 w 4947620"/>
              <a:gd name="csY1362" fmla="*/ 1702794 h 1754675"/>
              <a:gd name="csX1363" fmla="*/ 4187951 w 4947620"/>
              <a:gd name="csY1363" fmla="*/ 1669054 h 1754675"/>
              <a:gd name="csX1364" fmla="*/ 4187994 w 4947620"/>
              <a:gd name="csY1364" fmla="*/ 1671994 h 1754675"/>
              <a:gd name="csX1365" fmla="*/ 4189449 w 4947620"/>
              <a:gd name="csY1365" fmla="*/ 1709892 h 1754675"/>
              <a:gd name="csX1366" fmla="*/ 4190021 w 4947620"/>
              <a:gd name="csY1366" fmla="*/ 1654676 h 1754675"/>
              <a:gd name="csX1367" fmla="*/ 4194226 w 4947620"/>
              <a:gd name="csY1367" fmla="*/ 1659624 h 1754675"/>
              <a:gd name="csX1368" fmla="*/ 4194270 w 4947620"/>
              <a:gd name="csY1368" fmla="*/ 1668995 h 1754675"/>
              <a:gd name="csX1369" fmla="*/ 4194400 w 4947620"/>
              <a:gd name="csY1369" fmla="*/ 1704510 h 1754675"/>
              <a:gd name="csX1370" fmla="*/ 4199869 w 4947620"/>
              <a:gd name="csY1370" fmla="*/ 1654295 h 1754675"/>
              <a:gd name="csX1371" fmla="*/ 4200474 w 4947620"/>
              <a:gd name="csY1371" fmla="*/ 1681745 h 1754675"/>
              <a:gd name="csX1372" fmla="*/ 4200517 w 4947620"/>
              <a:gd name="csY1372" fmla="*/ 1684019 h 1754675"/>
              <a:gd name="csX1373" fmla="*/ 4203183 w 4947620"/>
              <a:gd name="csY1373" fmla="*/ 1651687 h 1754675"/>
              <a:gd name="csX1374" fmla="*/ 4203570 w 4947620"/>
              <a:gd name="csY1374" fmla="*/ 1698298 h 1754675"/>
              <a:gd name="csX1375" fmla="*/ 4206691 w 4947620"/>
              <a:gd name="csY1375" fmla="*/ 1666672 h 1754675"/>
              <a:gd name="csX1376" fmla="*/ 4206733 w 4947620"/>
              <a:gd name="csY1376" fmla="*/ 1666876 h 1754675"/>
              <a:gd name="csX1377" fmla="*/ 4209751 w 4947620"/>
              <a:gd name="csY1377" fmla="*/ 1719545 h 1754675"/>
              <a:gd name="csX1378" fmla="*/ 4209921 w 4947620"/>
              <a:gd name="csY1378" fmla="*/ 1654268 h 1754675"/>
              <a:gd name="csX1379" fmla="*/ 4212963 w 4947620"/>
              <a:gd name="csY1379" fmla="*/ 1690074 h 1754675"/>
              <a:gd name="csX1380" fmla="*/ 4213005 w 4947620"/>
              <a:gd name="csY1380" fmla="*/ 1676061 h 1754675"/>
              <a:gd name="csX1381" fmla="*/ 4215485 w 4947620"/>
              <a:gd name="csY1381" fmla="*/ 1653896 h 1754675"/>
              <a:gd name="csX1382" fmla="*/ 4218997 w 4947620"/>
              <a:gd name="csY1382" fmla="*/ 1703310 h 1754675"/>
              <a:gd name="csX1383" fmla="*/ 4219205 w 4947620"/>
              <a:gd name="csY1383" fmla="*/ 1667749 h 1754675"/>
              <a:gd name="csX1384" fmla="*/ 4219247 w 4947620"/>
              <a:gd name="csY1384" fmla="*/ 1675870 h 1754675"/>
              <a:gd name="csX1385" fmla="*/ 4222858 w 4947620"/>
              <a:gd name="csY1385" fmla="*/ 1702272 h 1754675"/>
              <a:gd name="csX1386" fmla="*/ 4224304 w 4947620"/>
              <a:gd name="csY1386" fmla="*/ 1650047 h 1754675"/>
              <a:gd name="csX1387" fmla="*/ 4225458 w 4947620"/>
              <a:gd name="csY1387" fmla="*/ 1681085 h 1754675"/>
              <a:gd name="csX1388" fmla="*/ 4225499 w 4947620"/>
              <a:gd name="csY1388" fmla="*/ 1678776 h 1754675"/>
              <a:gd name="csX1389" fmla="*/ 4228250 w 4947620"/>
              <a:gd name="csY1389" fmla="*/ 1699465 h 1754675"/>
              <a:gd name="csX1390" fmla="*/ 4230335 w 4947620"/>
              <a:gd name="csY1390" fmla="*/ 1656423 h 1754675"/>
              <a:gd name="csX1391" fmla="*/ 4231679 w 4947620"/>
              <a:gd name="csY1391" fmla="*/ 1680379 h 1754675"/>
              <a:gd name="csX1392" fmla="*/ 4231720 w 4947620"/>
              <a:gd name="csY1392" fmla="*/ 1678550 h 1754675"/>
              <a:gd name="csX1393" fmla="*/ 4233507 w 4947620"/>
              <a:gd name="csY1393" fmla="*/ 1658873 h 1754675"/>
              <a:gd name="csX1394" fmla="*/ 4234722 w 4947620"/>
              <a:gd name="csY1394" fmla="*/ 1706917 h 1754675"/>
              <a:gd name="csX1395" fmla="*/ 4237950 w 4947620"/>
              <a:gd name="csY1395" fmla="*/ 1682873 h 1754675"/>
              <a:gd name="csX1396" fmla="*/ 4237990 w 4947620"/>
              <a:gd name="csY1396" fmla="*/ 1679272 h 1754675"/>
              <a:gd name="csX1397" fmla="*/ 4243870 w 4947620"/>
              <a:gd name="csY1397" fmla="*/ 1712853 h 1754675"/>
              <a:gd name="csX1398" fmla="*/ 4243949 w 4947620"/>
              <a:gd name="csY1398" fmla="*/ 1658902 h 1754675"/>
              <a:gd name="csX1399" fmla="*/ 4244188 w 4947620"/>
              <a:gd name="csY1399" fmla="*/ 1688473 h 1754675"/>
              <a:gd name="csX1400" fmla="*/ 4244228 w 4947620"/>
              <a:gd name="csY1400" fmla="*/ 1679959 h 1754675"/>
              <a:gd name="csX1401" fmla="*/ 4245974 w 4947620"/>
              <a:gd name="csY1401" fmla="*/ 1714078 h 1754675"/>
              <a:gd name="csX1402" fmla="*/ 4246449 w 4947620"/>
              <a:gd name="csY1402" fmla="*/ 1659989 h 1754675"/>
              <a:gd name="csX1403" fmla="*/ 4250433 w 4947620"/>
              <a:gd name="csY1403" fmla="*/ 1681522 h 1754675"/>
              <a:gd name="csX1404" fmla="*/ 4250473 w 4947620"/>
              <a:gd name="csY1404" fmla="*/ 1677782 h 1754675"/>
              <a:gd name="csX1405" fmla="*/ 4253294 w 4947620"/>
              <a:gd name="csY1405" fmla="*/ 1655920 h 1754675"/>
              <a:gd name="csX1406" fmla="*/ 4254583 w 4947620"/>
              <a:gd name="csY1406" fmla="*/ 1714400 h 1754675"/>
              <a:gd name="csX1407" fmla="*/ 4256684 w 4947620"/>
              <a:gd name="csY1407" fmla="*/ 1689768 h 1754675"/>
              <a:gd name="csX1408" fmla="*/ 4256723 w 4947620"/>
              <a:gd name="csY1408" fmla="*/ 1697035 h 1754675"/>
              <a:gd name="csX1409" fmla="*/ 4261055 w 4947620"/>
              <a:gd name="csY1409" fmla="*/ 1657946 h 1754675"/>
              <a:gd name="csX1410" fmla="*/ 4262786 w 4947620"/>
              <a:gd name="csY1410" fmla="*/ 1708362 h 1754675"/>
              <a:gd name="csX1411" fmla="*/ 4262940 w 4947620"/>
              <a:gd name="csY1411" fmla="*/ 1682848 h 1754675"/>
              <a:gd name="csX1412" fmla="*/ 4262978 w 4947620"/>
              <a:gd name="csY1412" fmla="*/ 1678766 h 1754675"/>
              <a:gd name="csX1413" fmla="*/ 4267984 w 4947620"/>
              <a:gd name="csY1413" fmla="*/ 1654165 h 1754675"/>
              <a:gd name="csX1414" fmla="*/ 4268744 w 4947620"/>
              <a:gd name="csY1414" fmla="*/ 1708790 h 1754675"/>
              <a:gd name="csX1415" fmla="*/ 4269162 w 4947620"/>
              <a:gd name="csY1415" fmla="*/ 1683260 h 1754675"/>
              <a:gd name="csX1416" fmla="*/ 4269200 w 4947620"/>
              <a:gd name="csY1416" fmla="*/ 1685637 h 1754675"/>
              <a:gd name="csX1417" fmla="*/ 4270677 w 4947620"/>
              <a:gd name="csY1417" fmla="*/ 1661402 h 1754675"/>
              <a:gd name="csX1418" fmla="*/ 4275275 w 4947620"/>
              <a:gd name="csY1418" fmla="*/ 1712601 h 1754675"/>
              <a:gd name="csX1419" fmla="*/ 4275425 w 4947620"/>
              <a:gd name="csY1419" fmla="*/ 1673132 h 1754675"/>
              <a:gd name="csX1420" fmla="*/ 4275462 w 4947620"/>
              <a:gd name="csY1420" fmla="*/ 1670157 h 1754675"/>
              <a:gd name="csX1421" fmla="*/ 4278193 w 4947620"/>
              <a:gd name="csY1421" fmla="*/ 1709958 h 1754675"/>
              <a:gd name="csX1422" fmla="*/ 4278529 w 4947620"/>
              <a:gd name="csY1422" fmla="*/ 1662698 h 1754675"/>
              <a:gd name="csX1423" fmla="*/ 4281652 w 4947620"/>
              <a:gd name="csY1423" fmla="*/ 1683536 h 1754675"/>
              <a:gd name="csX1424" fmla="*/ 4281690 w 4947620"/>
              <a:gd name="csY1424" fmla="*/ 1676195 h 1754675"/>
              <a:gd name="csX1425" fmla="*/ 4282764 w 4947620"/>
              <a:gd name="csY1425" fmla="*/ 1659824 h 1754675"/>
              <a:gd name="csX1426" fmla="*/ 4286267 w 4947620"/>
              <a:gd name="csY1426" fmla="*/ 1706861 h 1754675"/>
              <a:gd name="csX1427" fmla="*/ 4287920 w 4947620"/>
              <a:gd name="csY1427" fmla="*/ 1693887 h 1754675"/>
              <a:gd name="csX1428" fmla="*/ 4287956 w 4947620"/>
              <a:gd name="csY1428" fmla="*/ 1692237 h 1754675"/>
              <a:gd name="csX1429" fmla="*/ 4288689 w 4947620"/>
              <a:gd name="csY1429" fmla="*/ 1706023 h 1754675"/>
              <a:gd name="csX1430" fmla="*/ 4289894 w 4947620"/>
              <a:gd name="csY1430" fmla="*/ 1660573 h 1754675"/>
              <a:gd name="csX1431" fmla="*/ 4294150 w 4947620"/>
              <a:gd name="csY1431" fmla="*/ 1677419 h 1754675"/>
              <a:gd name="csX1432" fmla="*/ 4294186 w 4947620"/>
              <a:gd name="csY1432" fmla="*/ 1691584 h 1754675"/>
              <a:gd name="csX1433" fmla="*/ 4294838 w 4947620"/>
              <a:gd name="csY1433" fmla="*/ 1704675 h 1754675"/>
              <a:gd name="csX1434" fmla="*/ 4295741 w 4947620"/>
              <a:gd name="csY1434" fmla="*/ 1662793 h 1754675"/>
              <a:gd name="csX1435" fmla="*/ 4300416 w 4947620"/>
              <a:gd name="csY1435" fmla="*/ 1680160 h 1754675"/>
              <a:gd name="csX1436" fmla="*/ 4300452 w 4947620"/>
              <a:gd name="csY1436" fmla="*/ 1673790 h 1754675"/>
              <a:gd name="csX1437" fmla="*/ 4303024 w 4947620"/>
              <a:gd name="csY1437" fmla="*/ 1661688 h 1754675"/>
              <a:gd name="csX1438" fmla="*/ 4306540 w 4947620"/>
              <a:gd name="csY1438" fmla="*/ 1724558 h 1754675"/>
              <a:gd name="csX1439" fmla="*/ 4306646 w 4947620"/>
              <a:gd name="csY1439" fmla="*/ 1692785 h 1754675"/>
              <a:gd name="csX1440" fmla="*/ 4306681 w 4947620"/>
              <a:gd name="csY1440" fmla="*/ 1675079 h 1754675"/>
              <a:gd name="csX1441" fmla="*/ 4308765 w 4947620"/>
              <a:gd name="csY1441" fmla="*/ 1662884 h 1754675"/>
              <a:gd name="csX1442" fmla="*/ 4311262 w 4947620"/>
              <a:gd name="csY1442" fmla="*/ 1701902 h 1754675"/>
              <a:gd name="csX1443" fmla="*/ 4312909 w 4947620"/>
              <a:gd name="csY1443" fmla="*/ 1695564 h 1754675"/>
              <a:gd name="csX1444" fmla="*/ 4312944 w 4947620"/>
              <a:gd name="csY1444" fmla="*/ 1671618 h 1754675"/>
              <a:gd name="csX1445" fmla="*/ 4314655 w 4947620"/>
              <a:gd name="csY1445" fmla="*/ 1659586 h 1754675"/>
              <a:gd name="csX1446" fmla="*/ 4314690 w 4947620"/>
              <a:gd name="csY1446" fmla="*/ 1708263 h 1754675"/>
              <a:gd name="csX1447" fmla="*/ 4319135 w 4947620"/>
              <a:gd name="csY1447" fmla="*/ 1683077 h 1754675"/>
              <a:gd name="csX1448" fmla="*/ 4319169 w 4947620"/>
              <a:gd name="csY1448" fmla="*/ 1682311 h 1754675"/>
              <a:gd name="csX1449" fmla="*/ 4320033 w 4947620"/>
              <a:gd name="csY1449" fmla="*/ 1708405 h 1754675"/>
              <a:gd name="csX1450" fmla="*/ 4325220 w 4947620"/>
              <a:gd name="csY1450" fmla="*/ 1665185 h 1754675"/>
              <a:gd name="csX1451" fmla="*/ 4325391 w 4947620"/>
              <a:gd name="csY1451" fmla="*/ 1693189 h 1754675"/>
              <a:gd name="csX1452" fmla="*/ 4325425 w 4947620"/>
              <a:gd name="csY1452" fmla="*/ 1666902 h 1754675"/>
              <a:gd name="csX1453" fmla="*/ 4327472 w 4947620"/>
              <a:gd name="csY1453" fmla="*/ 1711740 h 1754675"/>
              <a:gd name="csX1454" fmla="*/ 4331102 w 4947620"/>
              <a:gd name="csY1454" fmla="*/ 1665292 h 1754675"/>
              <a:gd name="csX1455" fmla="*/ 4331643 w 4947620"/>
              <a:gd name="csY1455" fmla="*/ 1707808 h 1754675"/>
              <a:gd name="csX1456" fmla="*/ 4331677 w 4947620"/>
              <a:gd name="csY1456" fmla="*/ 1678433 h 1754675"/>
              <a:gd name="csX1457" fmla="*/ 4333969 w 4947620"/>
              <a:gd name="csY1457" fmla="*/ 1705573 h 1754675"/>
              <a:gd name="csX1458" fmla="*/ 4335749 w 4947620"/>
              <a:gd name="csY1458" fmla="*/ 1664713 h 1754675"/>
              <a:gd name="csX1459" fmla="*/ 4337891 w 4947620"/>
              <a:gd name="csY1459" fmla="*/ 1685900 h 1754675"/>
              <a:gd name="csX1460" fmla="*/ 4337923 w 4947620"/>
              <a:gd name="csY1460" fmla="*/ 1678824 h 1754675"/>
              <a:gd name="csX1461" fmla="*/ 4340655 w 4947620"/>
              <a:gd name="csY1461" fmla="*/ 1665668 h 1754675"/>
              <a:gd name="csX1462" fmla="*/ 4343140 w 4947620"/>
              <a:gd name="csY1462" fmla="*/ 1705898 h 1754675"/>
              <a:gd name="csX1463" fmla="*/ 4344132 w 4947620"/>
              <a:gd name="csY1463" fmla="*/ 1690487 h 1754675"/>
              <a:gd name="csX1464" fmla="*/ 4344164 w 4947620"/>
              <a:gd name="csY1464" fmla="*/ 1694925 h 1754675"/>
              <a:gd name="csX1465" fmla="*/ 4344890 w 4947620"/>
              <a:gd name="csY1465" fmla="*/ 1664786 h 1754675"/>
              <a:gd name="csX1466" fmla="*/ 4349289 w 4947620"/>
              <a:gd name="csY1466" fmla="*/ 1706185 h 1754675"/>
              <a:gd name="csX1467" fmla="*/ 4350366 w 4947620"/>
              <a:gd name="csY1467" fmla="*/ 1692924 h 1754675"/>
              <a:gd name="csX1468" fmla="*/ 4350399 w 4947620"/>
              <a:gd name="csY1468" fmla="*/ 1689139 h 1754675"/>
              <a:gd name="csX1469" fmla="*/ 4351507 w 4947620"/>
              <a:gd name="csY1469" fmla="*/ 1707145 h 1754675"/>
              <a:gd name="csX1470" fmla="*/ 4355432 w 4947620"/>
              <a:gd name="csY1470" fmla="*/ 1664548 h 1754675"/>
              <a:gd name="csX1471" fmla="*/ 4356626 w 4947620"/>
              <a:gd name="csY1471" fmla="*/ 1699486 h 1754675"/>
              <a:gd name="csX1472" fmla="*/ 4356658 w 4947620"/>
              <a:gd name="csY1472" fmla="*/ 1686925 h 1754675"/>
              <a:gd name="csX1473" fmla="*/ 4356723 w 4947620"/>
              <a:gd name="csY1473" fmla="*/ 1671198 h 1754675"/>
              <a:gd name="csX1474" fmla="*/ 4357561 w 4947620"/>
              <a:gd name="csY1474" fmla="*/ 1729893 h 1754675"/>
              <a:gd name="csX1475" fmla="*/ 4362878 w 4947620"/>
              <a:gd name="csY1475" fmla="*/ 1675261 h 1754675"/>
              <a:gd name="csX1476" fmla="*/ 4362910 w 4947620"/>
              <a:gd name="csY1476" fmla="*/ 1679823 h 1754675"/>
              <a:gd name="csX1477" fmla="*/ 4363292 w 4947620"/>
              <a:gd name="csY1477" fmla="*/ 1719882 h 1754675"/>
              <a:gd name="csX1478" fmla="*/ 4365675 w 4947620"/>
              <a:gd name="csY1478" fmla="*/ 1666376 h 1754675"/>
              <a:gd name="csX1479" fmla="*/ 4369120 w 4947620"/>
              <a:gd name="csY1479" fmla="*/ 1685356 h 1754675"/>
              <a:gd name="csX1480" fmla="*/ 4369152 w 4947620"/>
              <a:gd name="csY1480" fmla="*/ 1681932 h 1754675"/>
              <a:gd name="csX1481" fmla="*/ 4370348 w 4947620"/>
              <a:gd name="csY1481" fmla="*/ 1710618 h 1754675"/>
              <a:gd name="csX1482" fmla="*/ 4373951 w 4947620"/>
              <a:gd name="csY1482" fmla="*/ 1664800 h 1754675"/>
              <a:gd name="csX1483" fmla="*/ 4375354 w 4947620"/>
              <a:gd name="csY1483" fmla="*/ 1690078 h 1754675"/>
              <a:gd name="csX1484" fmla="*/ 4375385 w 4947620"/>
              <a:gd name="csY1484" fmla="*/ 1700191 h 1754675"/>
              <a:gd name="csX1485" fmla="*/ 4378490 w 4947620"/>
              <a:gd name="csY1485" fmla="*/ 1726538 h 1754675"/>
              <a:gd name="csX1486" fmla="*/ 4379232 w 4947620"/>
              <a:gd name="csY1486" fmla="*/ 1670262 h 1754675"/>
              <a:gd name="csX1487" fmla="*/ 4381608 w 4947620"/>
              <a:gd name="csY1487" fmla="*/ 1670635 h 1754675"/>
              <a:gd name="csX1488" fmla="*/ 4381639 w 4947620"/>
              <a:gd name="csY1488" fmla="*/ 1695149 h 1754675"/>
              <a:gd name="csX1489" fmla="*/ 4381700 w 4947620"/>
              <a:gd name="csY1489" fmla="*/ 1667222 h 1754675"/>
              <a:gd name="csX1490" fmla="*/ 4383114 w 4947620"/>
              <a:gd name="csY1490" fmla="*/ 1713062 h 1754675"/>
              <a:gd name="csX1491" fmla="*/ 4387851 w 4947620"/>
              <a:gd name="csY1491" fmla="*/ 1677376 h 1754675"/>
              <a:gd name="csX1492" fmla="*/ 4387881 w 4947620"/>
              <a:gd name="csY1492" fmla="*/ 1691591 h 1754675"/>
              <a:gd name="csX1493" fmla="*/ 4389400 w 4947620"/>
              <a:gd name="csY1493" fmla="*/ 1666815 h 1754675"/>
              <a:gd name="csX1494" fmla="*/ 4389642 w 4947620"/>
              <a:gd name="csY1494" fmla="*/ 1717137 h 1754675"/>
              <a:gd name="csX1495" fmla="*/ 4394112 w 4947620"/>
              <a:gd name="csY1495" fmla="*/ 1687075 h 1754675"/>
              <a:gd name="csX1496" fmla="*/ 4394142 w 4947620"/>
              <a:gd name="csY1496" fmla="*/ 1681175 h 1754675"/>
              <a:gd name="csX1497" fmla="*/ 4395253 w 4947620"/>
              <a:gd name="csY1497" fmla="*/ 1667696 h 1754675"/>
              <a:gd name="csX1498" fmla="*/ 4398305 w 4947620"/>
              <a:gd name="csY1498" fmla="*/ 1734885 h 1754675"/>
              <a:gd name="csX1499" fmla="*/ 4400361 w 4947620"/>
              <a:gd name="csY1499" fmla="*/ 1687984 h 1754675"/>
              <a:gd name="csX1500" fmla="*/ 4400390 w 4947620"/>
              <a:gd name="csY1500" fmla="*/ 1691274 h 1754675"/>
              <a:gd name="csX1501" fmla="*/ 4400598 w 4947620"/>
              <a:gd name="csY1501" fmla="*/ 1714172 h 1754675"/>
              <a:gd name="csX1502" fmla="*/ 4400807 w 4947620"/>
              <a:gd name="csY1502" fmla="*/ 1667163 h 1754675"/>
              <a:gd name="csX1503" fmla="*/ 4406596 w 4947620"/>
              <a:gd name="csY1503" fmla="*/ 1680202 h 1754675"/>
              <a:gd name="csX1504" fmla="*/ 4406626 w 4947620"/>
              <a:gd name="csY1504" fmla="*/ 1697764 h 1754675"/>
              <a:gd name="csX1505" fmla="*/ 4407888 w 4947620"/>
              <a:gd name="csY1505" fmla="*/ 1714535 h 1754675"/>
              <a:gd name="csX1506" fmla="*/ 4408503 w 4947620"/>
              <a:gd name="csY1506" fmla="*/ 1667768 h 1754675"/>
              <a:gd name="csX1507" fmla="*/ 4412848 w 4947620"/>
              <a:gd name="csY1507" fmla="*/ 1683922 h 1754675"/>
              <a:gd name="csX1508" fmla="*/ 4412876 w 4947620"/>
              <a:gd name="csY1508" fmla="*/ 1677890 h 1754675"/>
              <a:gd name="csX1509" fmla="*/ 4415310 w 4947620"/>
              <a:gd name="csY1509" fmla="*/ 1669735 h 1754675"/>
              <a:gd name="csX1510" fmla="*/ 4417186 w 4947620"/>
              <a:gd name="csY1510" fmla="*/ 1715465 h 1754675"/>
              <a:gd name="csX1511" fmla="*/ 4419084 w 4947620"/>
              <a:gd name="csY1511" fmla="*/ 1698784 h 1754675"/>
              <a:gd name="csX1512" fmla="*/ 4419113 w 4947620"/>
              <a:gd name="csY1512" fmla="*/ 1693656 h 1754675"/>
              <a:gd name="csX1513" fmla="*/ 4419686 w 4947620"/>
              <a:gd name="csY1513" fmla="*/ 1674266 h 1754675"/>
              <a:gd name="csX1514" fmla="*/ 4422546 w 4947620"/>
              <a:gd name="csY1514" fmla="*/ 1718548 h 1754675"/>
              <a:gd name="csX1515" fmla="*/ 4425334 w 4947620"/>
              <a:gd name="csY1515" fmla="*/ 1696124 h 1754675"/>
              <a:gd name="csX1516" fmla="*/ 4425363 w 4947620"/>
              <a:gd name="csY1516" fmla="*/ 1701916 h 1754675"/>
              <a:gd name="csX1517" fmla="*/ 4426242 w 4947620"/>
              <a:gd name="csY1517" fmla="*/ 1670391 h 1754675"/>
              <a:gd name="csX1518" fmla="*/ 4428192 w 4947620"/>
              <a:gd name="csY1518" fmla="*/ 1724661 h 1754675"/>
              <a:gd name="csX1519" fmla="*/ 4431597 w 4947620"/>
              <a:gd name="csY1519" fmla="*/ 1695397 h 1754675"/>
              <a:gd name="csX1520" fmla="*/ 4431625 w 4947620"/>
              <a:gd name="csY1520" fmla="*/ 1699186 h 1754675"/>
              <a:gd name="csX1521" fmla="*/ 4433780 w 4947620"/>
              <a:gd name="csY1521" fmla="*/ 1716493 h 1754675"/>
              <a:gd name="csX1522" fmla="*/ 4434003 w 4947620"/>
              <a:gd name="csY1522" fmla="*/ 1673667 h 1754675"/>
              <a:gd name="csX1523" fmla="*/ 4437843 w 4947620"/>
              <a:gd name="csY1523" fmla="*/ 1691678 h 1754675"/>
              <a:gd name="csX1524" fmla="*/ 4437870 w 4947620"/>
              <a:gd name="csY1524" fmla="*/ 1688218 h 1754675"/>
              <a:gd name="csX1525" fmla="*/ 4438203 w 4947620"/>
              <a:gd name="csY1525" fmla="*/ 1669580 h 1754675"/>
              <a:gd name="csX1526" fmla="*/ 4440883 w 4947620"/>
              <a:gd name="csY1526" fmla="*/ 1718172 h 1754675"/>
              <a:gd name="csX1527" fmla="*/ 4444071 w 4947620"/>
              <a:gd name="csY1527" fmla="*/ 1695100 h 1754675"/>
              <a:gd name="csX1528" fmla="*/ 4444098 w 4947620"/>
              <a:gd name="csY1528" fmla="*/ 1683471 h 1754675"/>
              <a:gd name="csX1529" fmla="*/ 4444837 w 4947620"/>
              <a:gd name="csY1529" fmla="*/ 1723355 h 1754675"/>
              <a:gd name="csX1530" fmla="*/ 4449008 w 4947620"/>
              <a:gd name="csY1530" fmla="*/ 1673028 h 1754675"/>
              <a:gd name="csX1531" fmla="*/ 4450337 w 4947620"/>
              <a:gd name="csY1531" fmla="*/ 1692998 h 1754675"/>
              <a:gd name="csX1532" fmla="*/ 4450364 w 4947620"/>
              <a:gd name="csY1532" fmla="*/ 1687189 h 1754675"/>
              <a:gd name="csX1533" fmla="*/ 4451527 w 4947620"/>
              <a:gd name="csY1533" fmla="*/ 1725791 h 1754675"/>
              <a:gd name="csX1534" fmla="*/ 4454492 w 4947620"/>
              <a:gd name="csY1534" fmla="*/ 1669838 h 1754675"/>
              <a:gd name="csX1535" fmla="*/ 4456584 w 4947620"/>
              <a:gd name="csY1535" fmla="*/ 1696626 h 1754675"/>
              <a:gd name="csX1536" fmla="*/ 4456610 w 4947620"/>
              <a:gd name="csY1536" fmla="*/ 1690945 h 1754675"/>
              <a:gd name="csX1537" fmla="*/ 4458907 w 4947620"/>
              <a:gd name="csY1537" fmla="*/ 1669323 h 1754675"/>
              <a:gd name="csX1538" fmla="*/ 4462521 w 4947620"/>
              <a:gd name="csY1538" fmla="*/ 1721499 h 1754675"/>
              <a:gd name="csX1539" fmla="*/ 4462812 w 4947620"/>
              <a:gd name="csY1539" fmla="*/ 1679677 h 1754675"/>
              <a:gd name="csX1540" fmla="*/ 4462838 w 4947620"/>
              <a:gd name="csY1540" fmla="*/ 1686759 h 1754675"/>
              <a:gd name="csX1541" fmla="*/ 4463684 w 4947620"/>
              <a:gd name="csY1541" fmla="*/ 1673666 h 1754675"/>
              <a:gd name="csX1542" fmla="*/ 4465161 w 4947620"/>
              <a:gd name="csY1542" fmla="*/ 1718355 h 1754675"/>
              <a:gd name="csX1543" fmla="*/ 4469073 w 4947620"/>
              <a:gd name="csY1543" fmla="*/ 1702847 h 1754675"/>
              <a:gd name="csX1544" fmla="*/ 4469099 w 4947620"/>
              <a:gd name="csY1544" fmla="*/ 1700029 h 1754675"/>
              <a:gd name="csX1545" fmla="*/ 4473657 w 4947620"/>
              <a:gd name="csY1545" fmla="*/ 1723518 h 1754675"/>
              <a:gd name="csX1546" fmla="*/ 4474719 w 4947620"/>
              <a:gd name="csY1546" fmla="*/ 1672158 h 1754675"/>
              <a:gd name="csX1547" fmla="*/ 4475314 w 4947620"/>
              <a:gd name="csY1547" fmla="*/ 1689441 h 1754675"/>
              <a:gd name="csX1548" fmla="*/ 4475340 w 4947620"/>
              <a:gd name="csY1548" fmla="*/ 1706100 h 1754675"/>
              <a:gd name="csX1549" fmla="*/ 4475391 w 4947620"/>
              <a:gd name="csY1549" fmla="*/ 1670843 h 1754675"/>
              <a:gd name="csX1550" fmla="*/ 4480383 w 4947620"/>
              <a:gd name="csY1550" fmla="*/ 1727402 h 1754675"/>
              <a:gd name="csX1551" fmla="*/ 4481559 w 4947620"/>
              <a:gd name="csY1551" fmla="*/ 1704682 h 1754675"/>
              <a:gd name="csX1552" fmla="*/ 4481585 w 4947620"/>
              <a:gd name="csY1552" fmla="*/ 1691784 h 1754675"/>
              <a:gd name="csX1553" fmla="*/ 4483447 w 4947620"/>
              <a:gd name="csY1553" fmla="*/ 1673629 h 1754675"/>
              <a:gd name="csX1554" fmla="*/ 4485988 w 4947620"/>
              <a:gd name="csY1554" fmla="*/ 1717471 h 1754675"/>
              <a:gd name="csX1555" fmla="*/ 4487809 w 4947620"/>
              <a:gd name="csY1555" fmla="*/ 1693841 h 1754675"/>
              <a:gd name="csX1556" fmla="*/ 4487834 w 4947620"/>
              <a:gd name="csY1556" fmla="*/ 1690339 h 1754675"/>
              <a:gd name="csX1557" fmla="*/ 4489675 w 4947620"/>
              <a:gd name="csY1557" fmla="*/ 1725813 h 1754675"/>
              <a:gd name="csX1558" fmla="*/ 4493537 w 4947620"/>
              <a:gd name="csY1558" fmla="*/ 1674418 h 1754675"/>
              <a:gd name="csX1559" fmla="*/ 4494062 w 4947620"/>
              <a:gd name="csY1559" fmla="*/ 1683843 h 1754675"/>
              <a:gd name="csX1560" fmla="*/ 4494087 w 4947620"/>
              <a:gd name="csY1560" fmla="*/ 1680871 h 1754675"/>
              <a:gd name="csX1561" fmla="*/ 4495931 w 4947620"/>
              <a:gd name="csY1561" fmla="*/ 1725249 h 1754675"/>
              <a:gd name="csX1562" fmla="*/ 4499304 w 4947620"/>
              <a:gd name="csY1562" fmla="*/ 1674571 h 1754675"/>
              <a:gd name="csX1563" fmla="*/ 4500292 w 4947620"/>
              <a:gd name="csY1563" fmla="*/ 1712320 h 1754675"/>
              <a:gd name="csX1564" fmla="*/ 4500317 w 4947620"/>
              <a:gd name="csY1564" fmla="*/ 1687642 h 1754675"/>
              <a:gd name="csX1565" fmla="*/ 4504251 w 4947620"/>
              <a:gd name="csY1565" fmla="*/ 1673677 h 1754675"/>
              <a:gd name="csX1566" fmla="*/ 4505914 w 4947620"/>
              <a:gd name="csY1566" fmla="*/ 1722402 h 1754675"/>
              <a:gd name="csX1567" fmla="*/ 4506548 w 4947620"/>
              <a:gd name="csY1567" fmla="*/ 1693801 h 1754675"/>
              <a:gd name="csX1568" fmla="*/ 4506573 w 4947620"/>
              <a:gd name="csY1568" fmla="*/ 1688452 h 1754675"/>
              <a:gd name="csX1569" fmla="*/ 4508399 w 4947620"/>
              <a:gd name="csY1569" fmla="*/ 1675715 h 1754675"/>
              <a:gd name="csX1570" fmla="*/ 4510122 w 4947620"/>
              <a:gd name="csY1570" fmla="*/ 1726022 h 1754675"/>
              <a:gd name="csX1571" fmla="*/ 4512805 w 4947620"/>
              <a:gd name="csY1571" fmla="*/ 1693290 h 1754675"/>
              <a:gd name="csX1572" fmla="*/ 4512829 w 4947620"/>
              <a:gd name="csY1572" fmla="*/ 1700549 h 1754675"/>
              <a:gd name="csX1573" fmla="*/ 4515570 w 4947620"/>
              <a:gd name="csY1573" fmla="*/ 1722497 h 1754675"/>
              <a:gd name="csX1574" fmla="*/ 4518561 w 4947620"/>
              <a:gd name="csY1574" fmla="*/ 1675422 h 1754675"/>
              <a:gd name="csX1575" fmla="*/ 4519037 w 4947620"/>
              <a:gd name="csY1575" fmla="*/ 1695906 h 1754675"/>
              <a:gd name="csX1576" fmla="*/ 4519061 w 4947620"/>
              <a:gd name="csY1576" fmla="*/ 1702835 h 1754675"/>
              <a:gd name="csX1577" fmla="*/ 4519561 w 4947620"/>
              <a:gd name="csY1577" fmla="*/ 1675886 h 1754675"/>
              <a:gd name="csX1578" fmla="*/ 4523475 w 4947620"/>
              <a:gd name="csY1578" fmla="*/ 1727604 h 1754675"/>
              <a:gd name="csX1579" fmla="*/ 4525292 w 4947620"/>
              <a:gd name="csY1579" fmla="*/ 1715546 h 1754675"/>
              <a:gd name="csX1580" fmla="*/ 4525315 w 4947620"/>
              <a:gd name="csY1580" fmla="*/ 1693506 h 1754675"/>
              <a:gd name="csX1581" fmla="*/ 4525716 w 4947620"/>
              <a:gd name="csY1581" fmla="*/ 1729562 h 1754675"/>
              <a:gd name="csX1582" fmla="*/ 4528767 w 4947620"/>
              <a:gd name="csY1582" fmla="*/ 1672008 h 1754675"/>
              <a:gd name="csX1583" fmla="*/ 4531545 w 4947620"/>
              <a:gd name="csY1583" fmla="*/ 1711896 h 1754675"/>
              <a:gd name="csX1584" fmla="*/ 4531568 w 4947620"/>
              <a:gd name="csY1584" fmla="*/ 1703811 h 1754675"/>
              <a:gd name="csX1585" fmla="*/ 4532383 w 4947620"/>
              <a:gd name="csY1585" fmla="*/ 1676613 h 1754675"/>
              <a:gd name="csX1586" fmla="*/ 4532661 w 4947620"/>
              <a:gd name="csY1586" fmla="*/ 1720297 h 1754675"/>
              <a:gd name="csX1587" fmla="*/ 4537772 w 4947620"/>
              <a:gd name="csY1587" fmla="*/ 1708082 h 1754675"/>
              <a:gd name="csX1588" fmla="*/ 4537794 w 4947620"/>
              <a:gd name="csY1588" fmla="*/ 1696629 h 1754675"/>
              <a:gd name="csX1589" fmla="*/ 4540938 w 4947620"/>
              <a:gd name="csY1589" fmla="*/ 1722471 h 1754675"/>
              <a:gd name="csX1590" fmla="*/ 4543221 w 4947620"/>
              <a:gd name="csY1590" fmla="*/ 1676475 h 1754675"/>
              <a:gd name="csX1591" fmla="*/ 4544018 w 4947620"/>
              <a:gd name="csY1591" fmla="*/ 1702581 h 1754675"/>
              <a:gd name="csX1592" fmla="*/ 4544041 w 4947620"/>
              <a:gd name="csY1592" fmla="*/ 1687707 h 1754675"/>
              <a:gd name="csX1593" fmla="*/ 4545222 w 4947620"/>
              <a:gd name="csY1593" fmla="*/ 1679686 h 1754675"/>
              <a:gd name="csX1594" fmla="*/ 4549788 w 4947620"/>
              <a:gd name="csY1594" fmla="*/ 1729023 h 1754675"/>
              <a:gd name="csX1595" fmla="*/ 4550282 w 4947620"/>
              <a:gd name="csY1595" fmla="*/ 1703005 h 1754675"/>
              <a:gd name="csX1596" fmla="*/ 4550305 w 4947620"/>
              <a:gd name="csY1596" fmla="*/ 1701887 h 1754675"/>
              <a:gd name="csX1597" fmla="*/ 4550687 w 4947620"/>
              <a:gd name="csY1597" fmla="*/ 1721672 h 1754675"/>
              <a:gd name="csX1598" fmla="*/ 4552549 w 4947620"/>
              <a:gd name="csY1598" fmla="*/ 1678991 h 1754675"/>
              <a:gd name="csX1599" fmla="*/ 4556519 w 4947620"/>
              <a:gd name="csY1599" fmla="*/ 1700925 h 1754675"/>
              <a:gd name="csX1600" fmla="*/ 4556542 w 4947620"/>
              <a:gd name="csY1600" fmla="*/ 1698718 h 1754675"/>
              <a:gd name="csX1601" fmla="*/ 4557052 w 4947620"/>
              <a:gd name="csY1601" fmla="*/ 1726650 h 1754675"/>
              <a:gd name="csX1602" fmla="*/ 4562443 w 4947620"/>
              <a:gd name="csY1602" fmla="*/ 1678670 h 1754675"/>
              <a:gd name="csX1603" fmla="*/ 4562772 w 4947620"/>
              <a:gd name="csY1603" fmla="*/ 1706972 h 1754675"/>
              <a:gd name="csX1604" fmla="*/ 4562795 w 4947620"/>
              <a:gd name="csY1604" fmla="*/ 1685859 h 1754675"/>
              <a:gd name="csX1605" fmla="*/ 4562970 w 4947620"/>
              <a:gd name="csY1605" fmla="*/ 1720896 h 1754675"/>
              <a:gd name="csX1606" fmla="*/ 4568563 w 4947620"/>
              <a:gd name="csY1606" fmla="*/ 1680329 h 1754675"/>
              <a:gd name="csX1607" fmla="*/ 4569019 w 4947620"/>
              <a:gd name="csY1607" fmla="*/ 1697303 h 1754675"/>
              <a:gd name="csX1608" fmla="*/ 4569041 w 4947620"/>
              <a:gd name="csY1608" fmla="*/ 1694345 h 1754675"/>
              <a:gd name="csX1609" fmla="*/ 4569670 w 4947620"/>
              <a:gd name="csY1609" fmla="*/ 1731842 h 1754675"/>
              <a:gd name="csX1610" fmla="*/ 4569713 w 4947620"/>
              <a:gd name="csY1610" fmla="*/ 1676210 h 1754675"/>
              <a:gd name="csX1611" fmla="*/ 4575258 w 4947620"/>
              <a:gd name="csY1611" fmla="*/ 1701006 h 1754675"/>
              <a:gd name="csX1612" fmla="*/ 4575280 w 4947620"/>
              <a:gd name="csY1612" fmla="*/ 1704577 h 1754675"/>
              <a:gd name="csX1613" fmla="*/ 4577379 w 4947620"/>
              <a:gd name="csY1613" fmla="*/ 1730536 h 1754675"/>
              <a:gd name="csX1614" fmla="*/ 4580788 w 4947620"/>
              <a:gd name="csY1614" fmla="*/ 1682039 h 1754675"/>
              <a:gd name="csX1615" fmla="*/ 4581510 w 4947620"/>
              <a:gd name="csY1615" fmla="*/ 1706637 h 1754675"/>
              <a:gd name="csX1616" fmla="*/ 4581531 w 4947620"/>
              <a:gd name="csY1616" fmla="*/ 1695730 h 1754675"/>
              <a:gd name="csX1617" fmla="*/ 4584112 w 4947620"/>
              <a:gd name="csY1617" fmla="*/ 1673645 h 1754675"/>
              <a:gd name="csX1618" fmla="*/ 4586472 w 4947620"/>
              <a:gd name="csY1618" fmla="*/ 1728718 h 1754675"/>
              <a:gd name="csX1619" fmla="*/ 4587753 w 4947620"/>
              <a:gd name="csY1619" fmla="*/ 1708933 h 1754675"/>
              <a:gd name="csX1620" fmla="*/ 4587774 w 4947620"/>
              <a:gd name="csY1620" fmla="*/ 1710174 h 1754675"/>
              <a:gd name="csX1621" fmla="*/ 4588361 w 4947620"/>
              <a:gd name="csY1621" fmla="*/ 1728627 h 1754675"/>
              <a:gd name="csX1622" fmla="*/ 4589700 w 4947620"/>
              <a:gd name="csY1622" fmla="*/ 1679361 h 1754675"/>
              <a:gd name="csX1623" fmla="*/ 4594007 w 4947620"/>
              <a:gd name="csY1623" fmla="*/ 1709512 h 1754675"/>
              <a:gd name="csX1624" fmla="*/ 4594028 w 4947620"/>
              <a:gd name="csY1624" fmla="*/ 1708611 h 1754675"/>
              <a:gd name="csX1625" fmla="*/ 4594400 w 4947620"/>
              <a:gd name="csY1625" fmla="*/ 1724309 h 1754675"/>
              <a:gd name="csX1626" fmla="*/ 4598548 w 4947620"/>
              <a:gd name="csY1626" fmla="*/ 1678602 h 1754675"/>
              <a:gd name="csX1627" fmla="*/ 4600250 w 4947620"/>
              <a:gd name="csY1627" fmla="*/ 1697629 h 1754675"/>
              <a:gd name="csX1628" fmla="*/ 4600271 w 4947620"/>
              <a:gd name="csY1628" fmla="*/ 1705434 h 1754675"/>
              <a:gd name="csX1629" fmla="*/ 4601560 w 4947620"/>
              <a:gd name="csY1629" fmla="*/ 1734027 h 1754675"/>
              <a:gd name="csX1630" fmla="*/ 4601928 w 4947620"/>
              <a:gd name="csY1630" fmla="*/ 1682235 h 1754675"/>
              <a:gd name="csX1631" fmla="*/ 4606504 w 4947620"/>
              <a:gd name="csY1631" fmla="*/ 1696105 h 1754675"/>
              <a:gd name="csX1632" fmla="*/ 4606524 w 4947620"/>
              <a:gd name="csY1632" fmla="*/ 1692893 h 1754675"/>
              <a:gd name="csX1633" fmla="*/ 4608061 w 4947620"/>
              <a:gd name="csY1633" fmla="*/ 1682795 h 1754675"/>
              <a:gd name="csX1634" fmla="*/ 4611863 w 4947620"/>
              <a:gd name="csY1634" fmla="*/ 1730917 h 1754675"/>
              <a:gd name="csX1635" fmla="*/ 4612745 w 4947620"/>
              <a:gd name="csY1635" fmla="*/ 1711699 h 1754675"/>
              <a:gd name="csX1636" fmla="*/ 4612765 w 4947620"/>
              <a:gd name="csY1636" fmla="*/ 1717320 h 1754675"/>
              <a:gd name="csX1637" fmla="*/ 4613145 w 4947620"/>
              <a:gd name="csY1637" fmla="*/ 1681185 h 1754675"/>
              <a:gd name="csX1638" fmla="*/ 4617666 w 4947620"/>
              <a:gd name="csY1638" fmla="*/ 1733369 h 1754675"/>
              <a:gd name="csX1639" fmla="*/ 4618993 w 4947620"/>
              <a:gd name="csY1639" fmla="*/ 1705766 h 1754675"/>
              <a:gd name="csX1640" fmla="*/ 4619013 w 4947620"/>
              <a:gd name="csY1640" fmla="*/ 1701230 h 1754675"/>
              <a:gd name="csX1641" fmla="*/ 4619250 w 4947620"/>
              <a:gd name="csY1641" fmla="*/ 1681238 h 1754675"/>
              <a:gd name="csX1642" fmla="*/ 4623505 w 4947620"/>
              <a:gd name="csY1642" fmla="*/ 1733080 h 1754675"/>
              <a:gd name="csX1643" fmla="*/ 4625228 w 4947620"/>
              <a:gd name="csY1643" fmla="*/ 1693064 h 1754675"/>
              <a:gd name="csX1644" fmla="*/ 4625248 w 4947620"/>
              <a:gd name="csY1644" fmla="*/ 1710855 h 1754675"/>
              <a:gd name="csX1645" fmla="*/ 4626849 w 4947620"/>
              <a:gd name="csY1645" fmla="*/ 1732440 h 1754675"/>
              <a:gd name="csX1646" fmla="*/ 4628640 w 4947620"/>
              <a:gd name="csY1646" fmla="*/ 1677502 h 1754675"/>
              <a:gd name="csX1647" fmla="*/ 4631489 w 4947620"/>
              <a:gd name="csY1647" fmla="*/ 1692116 h 1754675"/>
              <a:gd name="csX1648" fmla="*/ 4631508 w 4947620"/>
              <a:gd name="csY1648" fmla="*/ 1692236 h 1754675"/>
              <a:gd name="csX1649" fmla="*/ 4632725 w 4947620"/>
              <a:gd name="csY1649" fmla="*/ 1681552 h 1754675"/>
              <a:gd name="csX1650" fmla="*/ 4635724 w 4947620"/>
              <a:gd name="csY1650" fmla="*/ 1732056 h 1754675"/>
              <a:gd name="csX1651" fmla="*/ 4637734 w 4947620"/>
              <a:gd name="csY1651" fmla="*/ 1696021 h 1754675"/>
              <a:gd name="csX1652" fmla="*/ 4637753 w 4947620"/>
              <a:gd name="csY1652" fmla="*/ 1716467 h 1754675"/>
              <a:gd name="csX1653" fmla="*/ 4639794 w 4947620"/>
              <a:gd name="csY1653" fmla="*/ 1730271 h 1754675"/>
              <a:gd name="csX1654" fmla="*/ 4640421 w 4947620"/>
              <a:gd name="csY1654" fmla="*/ 1681249 h 1754675"/>
              <a:gd name="csX1655" fmla="*/ 4643983 w 4947620"/>
              <a:gd name="csY1655" fmla="*/ 1697444 h 1754675"/>
              <a:gd name="csX1656" fmla="*/ 4644002 w 4947620"/>
              <a:gd name="csY1656" fmla="*/ 1703849 h 1754675"/>
              <a:gd name="csX1657" fmla="*/ 4648422 w 4947620"/>
              <a:gd name="csY1657" fmla="*/ 1734957 h 1754675"/>
              <a:gd name="csX1658" fmla="*/ 4650012 w 4947620"/>
              <a:gd name="csY1658" fmla="*/ 1681107 h 1754675"/>
              <a:gd name="csX1659" fmla="*/ 4650217 w 4947620"/>
              <a:gd name="csY1659" fmla="*/ 1714925 h 1754675"/>
              <a:gd name="csX1660" fmla="*/ 4650236 w 4947620"/>
              <a:gd name="csY1660" fmla="*/ 1692687 h 1754675"/>
              <a:gd name="csX1661" fmla="*/ 4651932 w 4947620"/>
              <a:gd name="csY1661" fmla="*/ 1732017 h 1754675"/>
              <a:gd name="csX1662" fmla="*/ 4654085 w 4947620"/>
              <a:gd name="csY1662" fmla="*/ 1685087 h 1754675"/>
              <a:gd name="csX1663" fmla="*/ 4656471 w 4947620"/>
              <a:gd name="csY1663" fmla="*/ 1710671 h 1754675"/>
              <a:gd name="csX1664" fmla="*/ 4656490 w 4947620"/>
              <a:gd name="csY1664" fmla="*/ 1713188 h 1754675"/>
              <a:gd name="csX1665" fmla="*/ 4658607 w 4947620"/>
              <a:gd name="csY1665" fmla="*/ 1680938 h 1754675"/>
              <a:gd name="csX1666" fmla="*/ 4659232 w 4947620"/>
              <a:gd name="csY1666" fmla="*/ 1734963 h 1754675"/>
              <a:gd name="csX1667" fmla="*/ 4662708 w 4947620"/>
              <a:gd name="csY1667" fmla="*/ 1701349 h 1754675"/>
              <a:gd name="csX1668" fmla="*/ 4662726 w 4947620"/>
              <a:gd name="csY1668" fmla="*/ 1678500 h 1754675"/>
              <a:gd name="csX1669" fmla="*/ 4667537 w 4947620"/>
              <a:gd name="csY1669" fmla="*/ 1732395 h 1754675"/>
              <a:gd name="csX1670" fmla="*/ 4668963 w 4947620"/>
              <a:gd name="csY1670" fmla="*/ 1696078 h 1754675"/>
              <a:gd name="csX1671" fmla="*/ 4668982 w 4947620"/>
              <a:gd name="csY1671" fmla="*/ 1695151 h 1754675"/>
              <a:gd name="csX1672" fmla="*/ 4671176 w 4947620"/>
              <a:gd name="csY1672" fmla="*/ 1737792 h 1754675"/>
              <a:gd name="csX1673" fmla="*/ 4672073 w 4947620"/>
              <a:gd name="csY1673" fmla="*/ 1685529 h 1754675"/>
              <a:gd name="csX1674" fmla="*/ 4675200 w 4947620"/>
              <a:gd name="csY1674" fmla="*/ 1725250 h 1754675"/>
              <a:gd name="csX1675" fmla="*/ 4675218 w 4947620"/>
              <a:gd name="csY1675" fmla="*/ 1705204 h 1754675"/>
              <a:gd name="csX1676" fmla="*/ 4677317 w 4947620"/>
              <a:gd name="csY1676" fmla="*/ 1679616 h 1754675"/>
              <a:gd name="csX1677" fmla="*/ 4679265 w 4947620"/>
              <a:gd name="csY1677" fmla="*/ 1734213 h 1754675"/>
              <a:gd name="csX1678" fmla="*/ 4681454 w 4947620"/>
              <a:gd name="csY1678" fmla="*/ 1710063 h 1754675"/>
              <a:gd name="csX1679" fmla="*/ 4681472 w 4947620"/>
              <a:gd name="csY1679" fmla="*/ 1702119 h 1754675"/>
              <a:gd name="csX1680" fmla="*/ 4681947 w 4947620"/>
              <a:gd name="csY1680" fmla="*/ 1729876 h 1754675"/>
              <a:gd name="csX1681" fmla="*/ 4686572 w 4947620"/>
              <a:gd name="csY1681" fmla="*/ 1687109 h 1754675"/>
              <a:gd name="csX1682" fmla="*/ 4687705 w 4947620"/>
              <a:gd name="csY1682" fmla="*/ 1708035 h 1754675"/>
              <a:gd name="csX1683" fmla="*/ 4687722 w 4947620"/>
              <a:gd name="csY1683" fmla="*/ 1696074 h 1754675"/>
              <a:gd name="csX1684" fmla="*/ 4688505 w 4947620"/>
              <a:gd name="csY1684" fmla="*/ 1741571 h 1754675"/>
              <a:gd name="csX1685" fmla="*/ 4688696 w 4947620"/>
              <a:gd name="csY1685" fmla="*/ 1684346 h 1754675"/>
              <a:gd name="csX1686" fmla="*/ 4693952 w 4947620"/>
              <a:gd name="csY1686" fmla="*/ 1713892 h 1754675"/>
              <a:gd name="csX1687" fmla="*/ 4693969 w 4947620"/>
              <a:gd name="csY1687" fmla="*/ 1708190 h 1754675"/>
              <a:gd name="csX1688" fmla="*/ 4694038 w 4947620"/>
              <a:gd name="csY1688" fmla="*/ 1683306 h 1754675"/>
              <a:gd name="csX1689" fmla="*/ 4696476 w 4947620"/>
              <a:gd name="csY1689" fmla="*/ 1730147 h 1754675"/>
              <a:gd name="csX1690" fmla="*/ 4700196 w 4947620"/>
              <a:gd name="csY1690" fmla="*/ 1692548 h 1754675"/>
              <a:gd name="csX1691" fmla="*/ 4700213 w 4947620"/>
              <a:gd name="csY1691" fmla="*/ 1701208 h 1754675"/>
              <a:gd name="csX1692" fmla="*/ 4704246 w 4947620"/>
              <a:gd name="csY1692" fmla="*/ 1689066 h 1754675"/>
              <a:gd name="csX1693" fmla="*/ 4705578 w 4947620"/>
              <a:gd name="csY1693" fmla="*/ 1730895 h 1754675"/>
              <a:gd name="csX1694" fmla="*/ 4706436 w 4947620"/>
              <a:gd name="csY1694" fmla="*/ 1726678 h 1754675"/>
              <a:gd name="csX1695" fmla="*/ 4706453 w 4947620"/>
              <a:gd name="csY1695" fmla="*/ 1710825 h 1754675"/>
              <a:gd name="csX1696" fmla="*/ 4710205 w 4947620"/>
              <a:gd name="csY1696" fmla="*/ 1742367 h 1754675"/>
              <a:gd name="csX1697" fmla="*/ 4711323 w 4947620"/>
              <a:gd name="csY1697" fmla="*/ 1679216 h 1754675"/>
              <a:gd name="csX1698" fmla="*/ 4712687 w 4947620"/>
              <a:gd name="csY1698" fmla="*/ 1707980 h 1754675"/>
              <a:gd name="csX1699" fmla="*/ 4712704 w 4947620"/>
              <a:gd name="csY1699" fmla="*/ 1721747 h 1754675"/>
              <a:gd name="csX1700" fmla="*/ 4714926 w 4947620"/>
              <a:gd name="csY1700" fmla="*/ 1687828 h 1754675"/>
              <a:gd name="csX1701" fmla="*/ 4718208 w 4947620"/>
              <a:gd name="csY1701" fmla="*/ 1735849 h 1754675"/>
              <a:gd name="csX1702" fmla="*/ 4718932 w 4947620"/>
              <a:gd name="csY1702" fmla="*/ 1714546 h 1754675"/>
              <a:gd name="csX1703" fmla="*/ 4718948 w 4947620"/>
              <a:gd name="csY1703" fmla="*/ 1711126 h 1754675"/>
              <a:gd name="csX1704" fmla="*/ 4720326 w 4947620"/>
              <a:gd name="csY1704" fmla="*/ 1750438 h 1754675"/>
              <a:gd name="csX1705" fmla="*/ 4723185 w 4947620"/>
              <a:gd name="csY1705" fmla="*/ 1687475 h 1754675"/>
              <a:gd name="csX1706" fmla="*/ 4725186 w 4947620"/>
              <a:gd name="csY1706" fmla="*/ 1702606 h 1754675"/>
              <a:gd name="csX1707" fmla="*/ 4725203 w 4947620"/>
              <a:gd name="csY1707" fmla="*/ 1707393 h 1754675"/>
              <a:gd name="csX1708" fmla="*/ 4726451 w 4947620"/>
              <a:gd name="csY1708" fmla="*/ 1741627 h 1754675"/>
              <a:gd name="csX1709" fmla="*/ 4726645 w 4947620"/>
              <a:gd name="csY1709" fmla="*/ 1681958 h 1754675"/>
              <a:gd name="csX1710" fmla="*/ 4731433 w 4947620"/>
              <a:gd name="csY1710" fmla="*/ 1719022 h 1754675"/>
              <a:gd name="csX1711" fmla="*/ 4731449 w 4947620"/>
              <a:gd name="csY1711" fmla="*/ 1700503 h 1754675"/>
              <a:gd name="csX1712" fmla="*/ 4732250 w 4947620"/>
              <a:gd name="csY1712" fmla="*/ 1687691 h 1754675"/>
              <a:gd name="csX1713" fmla="*/ 4734728 w 4947620"/>
              <a:gd name="csY1713" fmla="*/ 1741607 h 1754675"/>
              <a:gd name="csX1714" fmla="*/ 4737671 w 4947620"/>
              <a:gd name="csY1714" fmla="*/ 1704050 h 1754675"/>
              <a:gd name="csX1715" fmla="*/ 4737687 w 4947620"/>
              <a:gd name="csY1715" fmla="*/ 1703536 h 1754675"/>
              <a:gd name="csX1716" fmla="*/ 4740455 w 4947620"/>
              <a:gd name="csY1716" fmla="*/ 1688313 h 1754675"/>
              <a:gd name="csX1717" fmla="*/ 4741559 w 4947620"/>
              <a:gd name="csY1717" fmla="*/ 1749683 h 1754675"/>
              <a:gd name="csX1718" fmla="*/ 4743915 w 4947620"/>
              <a:gd name="csY1718" fmla="*/ 1700079 h 1754675"/>
              <a:gd name="csX1719" fmla="*/ 4743931 w 4947620"/>
              <a:gd name="csY1719" fmla="*/ 1711681 h 1754675"/>
              <a:gd name="csX1720" fmla="*/ 4746590 w 4947620"/>
              <a:gd name="csY1720" fmla="*/ 1686932 h 1754675"/>
              <a:gd name="csX1721" fmla="*/ 4749080 w 4947620"/>
              <a:gd name="csY1721" fmla="*/ 1738810 h 1754675"/>
              <a:gd name="csX1722" fmla="*/ 4750166 w 4947620"/>
              <a:gd name="csY1722" fmla="*/ 1696513 h 1754675"/>
              <a:gd name="csX1723" fmla="*/ 4750181 w 4947620"/>
              <a:gd name="csY1723" fmla="*/ 1716919 h 1754675"/>
              <a:gd name="csX1724" fmla="*/ 4751589 w 4947620"/>
              <a:gd name="csY1724" fmla="*/ 1736955 h 1754675"/>
              <a:gd name="csX1725" fmla="*/ 4754764 w 4947620"/>
              <a:gd name="csY1725" fmla="*/ 1682876 h 1754675"/>
              <a:gd name="csX1726" fmla="*/ 4756421 w 4947620"/>
              <a:gd name="csY1726" fmla="*/ 1713941 h 1754675"/>
              <a:gd name="csX1727" fmla="*/ 4756436 w 4947620"/>
              <a:gd name="csY1727" fmla="*/ 1703396 h 1754675"/>
              <a:gd name="csX1728" fmla="*/ 4757308 w 4947620"/>
              <a:gd name="csY1728" fmla="*/ 1743266 h 1754675"/>
              <a:gd name="csX1729" fmla="*/ 4762256 w 4947620"/>
              <a:gd name="csY1729" fmla="*/ 1682525 h 1754675"/>
              <a:gd name="csX1730" fmla="*/ 4762665 w 4947620"/>
              <a:gd name="csY1730" fmla="*/ 1701794 h 1754675"/>
              <a:gd name="csX1731" fmla="*/ 4762680 w 4947620"/>
              <a:gd name="csY1731" fmla="*/ 1715162 h 1754675"/>
              <a:gd name="csX1732" fmla="*/ 4763769 w 4947620"/>
              <a:gd name="csY1732" fmla="*/ 1686357 h 1754675"/>
              <a:gd name="csX1733" fmla="*/ 4767533 w 4947620"/>
              <a:gd name="csY1733" fmla="*/ 1743230 h 1754675"/>
              <a:gd name="csX1734" fmla="*/ 4768911 w 4947620"/>
              <a:gd name="csY1734" fmla="*/ 1710328 h 1754675"/>
              <a:gd name="csX1735" fmla="*/ 4768926 w 4947620"/>
              <a:gd name="csY1735" fmla="*/ 1712821 h 1754675"/>
              <a:gd name="csX1736" fmla="*/ 4770227 w 4947620"/>
              <a:gd name="csY1736" fmla="*/ 1684760 h 1754675"/>
              <a:gd name="csX1737" fmla="*/ 4773130 w 4947620"/>
              <a:gd name="csY1737" fmla="*/ 1743232 h 1754675"/>
              <a:gd name="csX1738" fmla="*/ 4775160 w 4947620"/>
              <a:gd name="csY1738" fmla="*/ 1702694 h 1754675"/>
              <a:gd name="csX1739" fmla="*/ 4775175 w 4947620"/>
              <a:gd name="csY1739" fmla="*/ 1696714 h 1754675"/>
              <a:gd name="csX1740" fmla="*/ 4776416 w 4947620"/>
              <a:gd name="csY1740" fmla="*/ 1685608 h 1754675"/>
              <a:gd name="csX1741" fmla="*/ 4776505 w 4947620"/>
              <a:gd name="csY1741" fmla="*/ 1736332 h 1754675"/>
              <a:gd name="csX1742" fmla="*/ 4781396 w 4947620"/>
              <a:gd name="csY1742" fmla="*/ 1701029 h 1754675"/>
              <a:gd name="csX1743" fmla="*/ 4781411 w 4947620"/>
              <a:gd name="csY1743" fmla="*/ 1702192 h 1754675"/>
              <a:gd name="csX1744" fmla="*/ 4781600 w 4947620"/>
              <a:gd name="csY1744" fmla="*/ 1737982 h 1754675"/>
              <a:gd name="csX1745" fmla="*/ 4783803 w 4947620"/>
              <a:gd name="csY1745" fmla="*/ 1688428 h 1754675"/>
              <a:gd name="csX1746" fmla="*/ 4787646 w 4947620"/>
              <a:gd name="csY1746" fmla="*/ 1715939 h 1754675"/>
              <a:gd name="csX1747" fmla="*/ 4787661 w 4947620"/>
              <a:gd name="csY1747" fmla="*/ 1713436 h 1754675"/>
              <a:gd name="csX1748" fmla="*/ 4792538 w 4947620"/>
              <a:gd name="csY1748" fmla="*/ 1744720 h 1754675"/>
              <a:gd name="csX1749" fmla="*/ 4793254 w 4947620"/>
              <a:gd name="csY1749" fmla="*/ 1688883 h 1754675"/>
              <a:gd name="csX1750" fmla="*/ 4793897 w 4947620"/>
              <a:gd name="csY1750" fmla="*/ 1696465 h 1754675"/>
              <a:gd name="csX1751" fmla="*/ 4793911 w 4947620"/>
              <a:gd name="csY1751" fmla="*/ 1711127 h 1754675"/>
              <a:gd name="csX1752" fmla="*/ 4796946 w 4947620"/>
              <a:gd name="csY1752" fmla="*/ 1689083 h 1754675"/>
              <a:gd name="csX1753" fmla="*/ 4798605 w 4947620"/>
              <a:gd name="csY1753" fmla="*/ 1742599 h 1754675"/>
              <a:gd name="csX1754" fmla="*/ 4800146 w 4947620"/>
              <a:gd name="csY1754" fmla="*/ 1700203 h 1754675"/>
              <a:gd name="csX1755" fmla="*/ 4800160 w 4947620"/>
              <a:gd name="csY1755" fmla="*/ 1714386 h 1754675"/>
              <a:gd name="csX1756" fmla="*/ 4801345 w 4947620"/>
              <a:gd name="csY1756" fmla="*/ 1685585 h 1754675"/>
              <a:gd name="csX1757" fmla="*/ 4805009 w 4947620"/>
              <a:gd name="csY1757" fmla="*/ 1740986 h 1754675"/>
              <a:gd name="csX1758" fmla="*/ 4806393 w 4947620"/>
              <a:gd name="csY1758" fmla="*/ 1700525 h 1754675"/>
              <a:gd name="csX1759" fmla="*/ 4806407 w 4947620"/>
              <a:gd name="csY1759" fmla="*/ 1714327 h 1754675"/>
              <a:gd name="csX1760" fmla="*/ 4808107 w 4947620"/>
              <a:gd name="csY1760" fmla="*/ 1688277 h 1754675"/>
              <a:gd name="csX1761" fmla="*/ 4810009 w 4947620"/>
              <a:gd name="csY1761" fmla="*/ 1742145 h 1754675"/>
              <a:gd name="csX1762" fmla="*/ 4812637 w 4947620"/>
              <a:gd name="csY1762" fmla="*/ 1718190 h 1754675"/>
              <a:gd name="csX1763" fmla="*/ 4812650 w 4947620"/>
              <a:gd name="csY1763" fmla="*/ 1708140 h 1754675"/>
              <a:gd name="csX1764" fmla="*/ 4814028 w 4947620"/>
              <a:gd name="csY1764" fmla="*/ 1689493 h 1754675"/>
              <a:gd name="csX1765" fmla="*/ 4815210 w 4947620"/>
              <a:gd name="csY1765" fmla="*/ 1745299 h 1754675"/>
              <a:gd name="csX1766" fmla="*/ 4818877 w 4947620"/>
              <a:gd name="csY1766" fmla="*/ 1725037 h 1754675"/>
              <a:gd name="csX1767" fmla="*/ 4818891 w 4947620"/>
              <a:gd name="csY1767" fmla="*/ 1721940 h 1754675"/>
              <a:gd name="csX1768" fmla="*/ 4822140 w 4947620"/>
              <a:gd name="csY1768" fmla="*/ 1688828 h 1754675"/>
              <a:gd name="csX1769" fmla="*/ 4823101 w 4947620"/>
              <a:gd name="csY1769" fmla="*/ 1737869 h 1754675"/>
              <a:gd name="csX1770" fmla="*/ 4825127 w 4947620"/>
              <a:gd name="csY1770" fmla="*/ 1705914 h 1754675"/>
              <a:gd name="csX1771" fmla="*/ 4825140 w 4947620"/>
              <a:gd name="csY1771" fmla="*/ 1718701 h 1754675"/>
              <a:gd name="csX1772" fmla="*/ 4828446 w 4947620"/>
              <a:gd name="csY1772" fmla="*/ 1689082 h 1754675"/>
              <a:gd name="csX1773" fmla="*/ 4830384 w 4947620"/>
              <a:gd name="csY1773" fmla="*/ 1735410 h 1754675"/>
              <a:gd name="csX1774" fmla="*/ 4831371 w 4947620"/>
              <a:gd name="csY1774" fmla="*/ 1708826 h 1754675"/>
              <a:gd name="csX1775" fmla="*/ 4831384 w 4947620"/>
              <a:gd name="csY1775" fmla="*/ 1715322 h 1754675"/>
              <a:gd name="csX1776" fmla="*/ 4832475 w 4947620"/>
              <a:gd name="csY1776" fmla="*/ 1735933 h 1754675"/>
              <a:gd name="csX1777" fmla="*/ 4836739 w 4947620"/>
              <a:gd name="csY1777" fmla="*/ 1690958 h 1754675"/>
              <a:gd name="csX1778" fmla="*/ 4837622 w 4947620"/>
              <a:gd name="csY1778" fmla="*/ 1693371 h 1754675"/>
              <a:gd name="csX1779" fmla="*/ 4837636 w 4947620"/>
              <a:gd name="csY1779" fmla="*/ 1721769 h 1754675"/>
              <a:gd name="csX1780" fmla="*/ 4837899 w 4947620"/>
              <a:gd name="csY1780" fmla="*/ 1689213 h 1754675"/>
              <a:gd name="csX1781" fmla="*/ 4842512 w 4947620"/>
              <a:gd name="csY1781" fmla="*/ 1742688 h 1754675"/>
              <a:gd name="csX1782" fmla="*/ 4843868 w 4947620"/>
              <a:gd name="csY1782" fmla="*/ 1740336 h 1754675"/>
              <a:gd name="csX1783" fmla="*/ 4843880 w 4947620"/>
              <a:gd name="csY1783" fmla="*/ 1710516 h 1754675"/>
              <a:gd name="csX1784" fmla="*/ 4845167 w 4947620"/>
              <a:gd name="csY1784" fmla="*/ 1743524 h 1754675"/>
              <a:gd name="csX1785" fmla="*/ 4845738 w 4947620"/>
              <a:gd name="csY1785" fmla="*/ 1693234 h 1754675"/>
              <a:gd name="csX1786" fmla="*/ 4850118 w 4947620"/>
              <a:gd name="csY1786" fmla="*/ 1708739 h 1754675"/>
              <a:gd name="csX1787" fmla="*/ 4850130 w 4947620"/>
              <a:gd name="csY1787" fmla="*/ 1715041 h 1754675"/>
              <a:gd name="csX1788" fmla="*/ 4851736 w 4947620"/>
              <a:gd name="csY1788" fmla="*/ 1688621 h 1754675"/>
              <a:gd name="csX1789" fmla="*/ 4854818 w 4947620"/>
              <a:gd name="csY1789" fmla="*/ 1739785 h 1754675"/>
              <a:gd name="csX1790" fmla="*/ 4856359 w 4947620"/>
              <a:gd name="csY1790" fmla="*/ 1696694 h 1754675"/>
              <a:gd name="csX1791" fmla="*/ 4856372 w 4947620"/>
              <a:gd name="csY1791" fmla="*/ 1720003 h 1754675"/>
              <a:gd name="csX1792" fmla="*/ 4859782 w 4947620"/>
              <a:gd name="csY1792" fmla="*/ 1687582 h 1754675"/>
              <a:gd name="csX1793" fmla="*/ 4862454 w 4947620"/>
              <a:gd name="csY1793" fmla="*/ 1749003 h 1754675"/>
              <a:gd name="csX1794" fmla="*/ 4862605 w 4947620"/>
              <a:gd name="csY1794" fmla="*/ 1711608 h 1754675"/>
              <a:gd name="csX1795" fmla="*/ 4862617 w 4947620"/>
              <a:gd name="csY1795" fmla="*/ 1707803 h 1754675"/>
              <a:gd name="csX1796" fmla="*/ 4867073 w 4947620"/>
              <a:gd name="csY1796" fmla="*/ 1688108 h 1754675"/>
              <a:gd name="csX1797" fmla="*/ 4868281 w 4947620"/>
              <a:gd name="csY1797" fmla="*/ 1746677 h 1754675"/>
              <a:gd name="csX1798" fmla="*/ 4868853 w 4947620"/>
              <a:gd name="csY1798" fmla="*/ 1699160 h 1754675"/>
              <a:gd name="csX1799" fmla="*/ 4868865 w 4947620"/>
              <a:gd name="csY1799" fmla="*/ 1715313 h 1754675"/>
              <a:gd name="csX1800" fmla="*/ 4870391 w 4947620"/>
              <a:gd name="csY1800" fmla="*/ 1691276 h 1754675"/>
              <a:gd name="csX1801" fmla="*/ 4870899 w 4947620"/>
              <a:gd name="csY1801" fmla="*/ 1745341 h 1754675"/>
              <a:gd name="csX1802" fmla="*/ 4875103 w 4947620"/>
              <a:gd name="csY1802" fmla="*/ 1723137 h 1754675"/>
              <a:gd name="csX1803" fmla="*/ 4875115 w 4947620"/>
              <a:gd name="csY1803" fmla="*/ 1710790 h 1754675"/>
              <a:gd name="csX1804" fmla="*/ 4876342 w 4947620"/>
              <a:gd name="csY1804" fmla="*/ 1748089 h 1754675"/>
              <a:gd name="csX1805" fmla="*/ 4880723 w 4947620"/>
              <a:gd name="csY1805" fmla="*/ 1691223 h 1754675"/>
              <a:gd name="csX1806" fmla="*/ 4881342 w 4947620"/>
              <a:gd name="csY1806" fmla="*/ 1709529 h 1754675"/>
              <a:gd name="csX1807" fmla="*/ 4881354 w 4947620"/>
              <a:gd name="csY1807" fmla="*/ 1707647 h 1754675"/>
              <a:gd name="csX1808" fmla="*/ 4884199 w 4947620"/>
              <a:gd name="csY1808" fmla="*/ 1740106 h 1754675"/>
              <a:gd name="csX1809" fmla="*/ 4885128 w 4947620"/>
              <a:gd name="csY1809" fmla="*/ 1691781 h 1754675"/>
              <a:gd name="csX1810" fmla="*/ 4887593 w 4947620"/>
              <a:gd name="csY1810" fmla="*/ 1701922 h 1754675"/>
              <a:gd name="csX1811" fmla="*/ 4887605 w 4947620"/>
              <a:gd name="csY1811" fmla="*/ 1718616 h 1754675"/>
              <a:gd name="csX1812" fmla="*/ 4889020 w 4947620"/>
              <a:gd name="csY1812" fmla="*/ 1692039 h 1754675"/>
              <a:gd name="csX1813" fmla="*/ 4892656 w 4947620"/>
              <a:gd name="csY1813" fmla="*/ 1747111 h 1754675"/>
              <a:gd name="csX1814" fmla="*/ 4893844 w 4947620"/>
              <a:gd name="csY1814" fmla="*/ 1721606 h 1754675"/>
              <a:gd name="csX1815" fmla="*/ 4893856 w 4947620"/>
              <a:gd name="csY1815" fmla="*/ 1727665 h 1754675"/>
              <a:gd name="csX1816" fmla="*/ 4895111 w 4947620"/>
              <a:gd name="csY1816" fmla="*/ 1753727 h 1754675"/>
              <a:gd name="csX1817" fmla="*/ 4899705 w 4947620"/>
              <a:gd name="csY1817" fmla="*/ 1689386 h 1754675"/>
              <a:gd name="csX1818" fmla="*/ 4900081 w 4947620"/>
              <a:gd name="csY1818" fmla="*/ 1712237 h 1754675"/>
              <a:gd name="csX1819" fmla="*/ 4900093 w 4947620"/>
              <a:gd name="csY1819" fmla="*/ 1704210 h 1754675"/>
              <a:gd name="csX1820" fmla="*/ 4900268 w 4947620"/>
              <a:gd name="csY1820" fmla="*/ 1752836 h 1754675"/>
              <a:gd name="csX1821" fmla="*/ 4904959 w 4947620"/>
              <a:gd name="csY1821" fmla="*/ 1695199 h 1754675"/>
              <a:gd name="csX1822" fmla="*/ 4906328 w 4947620"/>
              <a:gd name="csY1822" fmla="*/ 1709485 h 1754675"/>
              <a:gd name="csX1823" fmla="*/ 4906339 w 4947620"/>
              <a:gd name="csY1823" fmla="*/ 1701136 h 1754675"/>
              <a:gd name="csX1824" fmla="*/ 4906374 w 4947620"/>
              <a:gd name="csY1824" fmla="*/ 1746960 h 1754675"/>
              <a:gd name="csX1825" fmla="*/ 4910126 w 4947620"/>
              <a:gd name="csY1825" fmla="*/ 1693848 h 1754675"/>
              <a:gd name="csX1826" fmla="*/ 4912583 w 4947620"/>
              <a:gd name="csY1826" fmla="*/ 1720926 h 1754675"/>
              <a:gd name="csX1827" fmla="*/ 4912594 w 4947620"/>
              <a:gd name="csY1827" fmla="*/ 1722218 h 1754675"/>
              <a:gd name="csX1828" fmla="*/ 4914617 w 4947620"/>
              <a:gd name="csY1828" fmla="*/ 1693921 h 1754675"/>
              <a:gd name="csX1829" fmla="*/ 4918653 w 4947620"/>
              <a:gd name="csY1829" fmla="*/ 1753918 h 1754675"/>
              <a:gd name="csX1830" fmla="*/ 4918823 w 4947620"/>
              <a:gd name="csY1830" fmla="*/ 1734817 h 1754675"/>
              <a:gd name="csX1831" fmla="*/ 4918834 w 4947620"/>
              <a:gd name="csY1831" fmla="*/ 1724234 h 1754675"/>
              <a:gd name="csX1832" fmla="*/ 4920010 w 4947620"/>
              <a:gd name="csY1832" fmla="*/ 1692217 h 1754675"/>
              <a:gd name="csX1833" fmla="*/ 4923769 w 4947620"/>
              <a:gd name="csY1833" fmla="*/ 1748778 h 1754675"/>
              <a:gd name="csX1834" fmla="*/ 4925069 w 4947620"/>
              <a:gd name="csY1834" fmla="*/ 1710846 h 1754675"/>
              <a:gd name="csX1835" fmla="*/ 4925080 w 4947620"/>
              <a:gd name="csY1835" fmla="*/ 1719532 h 1754675"/>
              <a:gd name="csX1836" fmla="*/ 4928148 w 4947620"/>
              <a:gd name="csY1836" fmla="*/ 1748537 h 1754675"/>
              <a:gd name="csX1837" fmla="*/ 4930801 w 4947620"/>
              <a:gd name="csY1837" fmla="*/ 1693444 h 1754675"/>
              <a:gd name="csX1838" fmla="*/ 4931321 w 4947620"/>
              <a:gd name="csY1838" fmla="*/ 1705996 h 1754675"/>
              <a:gd name="csX1839" fmla="*/ 4931332 w 4947620"/>
              <a:gd name="csY1839" fmla="*/ 1705590 h 1754675"/>
              <a:gd name="csX1840" fmla="*/ 4933264 w 4947620"/>
              <a:gd name="csY1840" fmla="*/ 1692761 h 1754675"/>
              <a:gd name="csX1841" fmla="*/ 4936341 w 4947620"/>
              <a:gd name="csY1841" fmla="*/ 1754675 h 1754675"/>
              <a:gd name="csX1842" fmla="*/ 4937566 w 4947620"/>
              <a:gd name="csY1842" fmla="*/ 1714901 h 1754675"/>
              <a:gd name="csX1843" fmla="*/ 4937577 w 4947620"/>
              <a:gd name="csY1843" fmla="*/ 1724352 h 1754675"/>
              <a:gd name="csX1844" fmla="*/ 4939323 w 4947620"/>
              <a:gd name="csY1844" fmla="*/ 1694422 h 1754675"/>
              <a:gd name="csX1845" fmla="*/ 4941422 w 4947620"/>
              <a:gd name="csY1845" fmla="*/ 1750565 h 1754675"/>
              <a:gd name="csX1846" fmla="*/ 4943815 w 4947620"/>
              <a:gd name="csY1846" fmla="*/ 1706857 h 1754675"/>
              <a:gd name="csX1847" fmla="*/ 4943826 w 4947620"/>
              <a:gd name="csY1847" fmla="*/ 1718066 h 1754675"/>
              <a:gd name="csX1848" fmla="*/ 4945843 w 4947620"/>
              <a:gd name="csY1848" fmla="*/ 1691808 h 1754675"/>
              <a:gd name="csX1849" fmla="*/ 4946381 w 4947620"/>
              <a:gd name="csY1849" fmla="*/ 1751365 h 1754675"/>
              <a:gd name="csX1850" fmla="*/ 4947621 w 4947620"/>
              <a:gd name="csY1850" fmla="*/ 1741748 h 1754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  <a:cxn ang="0">
                <a:pos x="csX1645" y="csY1645"/>
              </a:cxn>
              <a:cxn ang="0">
                <a:pos x="csX1646" y="csY1646"/>
              </a:cxn>
              <a:cxn ang="0">
                <a:pos x="csX1647" y="csY1647"/>
              </a:cxn>
              <a:cxn ang="0">
                <a:pos x="csX1648" y="csY1648"/>
              </a:cxn>
              <a:cxn ang="0">
                <a:pos x="csX1649" y="csY1649"/>
              </a:cxn>
              <a:cxn ang="0">
                <a:pos x="csX1650" y="csY1650"/>
              </a:cxn>
              <a:cxn ang="0">
                <a:pos x="csX1651" y="csY1651"/>
              </a:cxn>
              <a:cxn ang="0">
                <a:pos x="csX1652" y="csY1652"/>
              </a:cxn>
              <a:cxn ang="0">
                <a:pos x="csX1653" y="csY1653"/>
              </a:cxn>
              <a:cxn ang="0">
                <a:pos x="csX1654" y="csY1654"/>
              </a:cxn>
              <a:cxn ang="0">
                <a:pos x="csX1655" y="csY1655"/>
              </a:cxn>
              <a:cxn ang="0">
                <a:pos x="csX1656" y="csY1656"/>
              </a:cxn>
              <a:cxn ang="0">
                <a:pos x="csX1657" y="csY1657"/>
              </a:cxn>
              <a:cxn ang="0">
                <a:pos x="csX1658" y="csY1658"/>
              </a:cxn>
              <a:cxn ang="0">
                <a:pos x="csX1659" y="csY1659"/>
              </a:cxn>
              <a:cxn ang="0">
                <a:pos x="csX1660" y="csY1660"/>
              </a:cxn>
              <a:cxn ang="0">
                <a:pos x="csX1661" y="csY1661"/>
              </a:cxn>
              <a:cxn ang="0">
                <a:pos x="csX1662" y="csY1662"/>
              </a:cxn>
              <a:cxn ang="0">
                <a:pos x="csX1663" y="csY1663"/>
              </a:cxn>
              <a:cxn ang="0">
                <a:pos x="csX1664" y="csY1664"/>
              </a:cxn>
              <a:cxn ang="0">
                <a:pos x="csX1665" y="csY1665"/>
              </a:cxn>
              <a:cxn ang="0">
                <a:pos x="csX1666" y="csY1666"/>
              </a:cxn>
              <a:cxn ang="0">
                <a:pos x="csX1667" y="csY1667"/>
              </a:cxn>
              <a:cxn ang="0">
                <a:pos x="csX1668" y="csY1668"/>
              </a:cxn>
              <a:cxn ang="0">
                <a:pos x="csX1669" y="csY1669"/>
              </a:cxn>
              <a:cxn ang="0">
                <a:pos x="csX1670" y="csY1670"/>
              </a:cxn>
              <a:cxn ang="0">
                <a:pos x="csX1671" y="csY1671"/>
              </a:cxn>
              <a:cxn ang="0">
                <a:pos x="csX1672" y="csY1672"/>
              </a:cxn>
              <a:cxn ang="0">
                <a:pos x="csX1673" y="csY1673"/>
              </a:cxn>
              <a:cxn ang="0">
                <a:pos x="csX1674" y="csY1674"/>
              </a:cxn>
              <a:cxn ang="0">
                <a:pos x="csX1675" y="csY1675"/>
              </a:cxn>
              <a:cxn ang="0">
                <a:pos x="csX1676" y="csY1676"/>
              </a:cxn>
              <a:cxn ang="0">
                <a:pos x="csX1677" y="csY1677"/>
              </a:cxn>
              <a:cxn ang="0">
                <a:pos x="csX1678" y="csY1678"/>
              </a:cxn>
              <a:cxn ang="0">
                <a:pos x="csX1679" y="csY1679"/>
              </a:cxn>
              <a:cxn ang="0">
                <a:pos x="csX1680" y="csY1680"/>
              </a:cxn>
              <a:cxn ang="0">
                <a:pos x="csX1681" y="csY1681"/>
              </a:cxn>
              <a:cxn ang="0">
                <a:pos x="csX1682" y="csY1682"/>
              </a:cxn>
              <a:cxn ang="0">
                <a:pos x="csX1683" y="csY1683"/>
              </a:cxn>
              <a:cxn ang="0">
                <a:pos x="csX1684" y="csY1684"/>
              </a:cxn>
              <a:cxn ang="0">
                <a:pos x="csX1685" y="csY1685"/>
              </a:cxn>
              <a:cxn ang="0">
                <a:pos x="csX1686" y="csY1686"/>
              </a:cxn>
              <a:cxn ang="0">
                <a:pos x="csX1687" y="csY1687"/>
              </a:cxn>
              <a:cxn ang="0">
                <a:pos x="csX1688" y="csY1688"/>
              </a:cxn>
              <a:cxn ang="0">
                <a:pos x="csX1689" y="csY1689"/>
              </a:cxn>
              <a:cxn ang="0">
                <a:pos x="csX1690" y="csY1690"/>
              </a:cxn>
              <a:cxn ang="0">
                <a:pos x="csX1691" y="csY1691"/>
              </a:cxn>
              <a:cxn ang="0">
                <a:pos x="csX1692" y="csY1692"/>
              </a:cxn>
              <a:cxn ang="0">
                <a:pos x="csX1693" y="csY1693"/>
              </a:cxn>
              <a:cxn ang="0">
                <a:pos x="csX1694" y="csY1694"/>
              </a:cxn>
              <a:cxn ang="0">
                <a:pos x="csX1695" y="csY1695"/>
              </a:cxn>
              <a:cxn ang="0">
                <a:pos x="csX1696" y="csY1696"/>
              </a:cxn>
              <a:cxn ang="0">
                <a:pos x="csX1697" y="csY1697"/>
              </a:cxn>
              <a:cxn ang="0">
                <a:pos x="csX1698" y="csY1698"/>
              </a:cxn>
              <a:cxn ang="0">
                <a:pos x="csX1699" y="csY1699"/>
              </a:cxn>
              <a:cxn ang="0">
                <a:pos x="csX1700" y="csY1700"/>
              </a:cxn>
              <a:cxn ang="0">
                <a:pos x="csX1701" y="csY1701"/>
              </a:cxn>
              <a:cxn ang="0">
                <a:pos x="csX1702" y="csY1702"/>
              </a:cxn>
              <a:cxn ang="0">
                <a:pos x="csX1703" y="csY1703"/>
              </a:cxn>
              <a:cxn ang="0">
                <a:pos x="csX1704" y="csY1704"/>
              </a:cxn>
              <a:cxn ang="0">
                <a:pos x="csX1705" y="csY1705"/>
              </a:cxn>
              <a:cxn ang="0">
                <a:pos x="csX1706" y="csY1706"/>
              </a:cxn>
              <a:cxn ang="0">
                <a:pos x="csX1707" y="csY1707"/>
              </a:cxn>
              <a:cxn ang="0">
                <a:pos x="csX1708" y="csY1708"/>
              </a:cxn>
              <a:cxn ang="0">
                <a:pos x="csX1709" y="csY1709"/>
              </a:cxn>
              <a:cxn ang="0">
                <a:pos x="csX1710" y="csY1710"/>
              </a:cxn>
              <a:cxn ang="0">
                <a:pos x="csX1711" y="csY1711"/>
              </a:cxn>
              <a:cxn ang="0">
                <a:pos x="csX1712" y="csY1712"/>
              </a:cxn>
              <a:cxn ang="0">
                <a:pos x="csX1713" y="csY1713"/>
              </a:cxn>
              <a:cxn ang="0">
                <a:pos x="csX1714" y="csY1714"/>
              </a:cxn>
              <a:cxn ang="0">
                <a:pos x="csX1715" y="csY1715"/>
              </a:cxn>
              <a:cxn ang="0">
                <a:pos x="csX1716" y="csY1716"/>
              </a:cxn>
              <a:cxn ang="0">
                <a:pos x="csX1717" y="csY1717"/>
              </a:cxn>
              <a:cxn ang="0">
                <a:pos x="csX1718" y="csY1718"/>
              </a:cxn>
              <a:cxn ang="0">
                <a:pos x="csX1719" y="csY1719"/>
              </a:cxn>
              <a:cxn ang="0">
                <a:pos x="csX1720" y="csY1720"/>
              </a:cxn>
              <a:cxn ang="0">
                <a:pos x="csX1721" y="csY1721"/>
              </a:cxn>
              <a:cxn ang="0">
                <a:pos x="csX1722" y="csY1722"/>
              </a:cxn>
              <a:cxn ang="0">
                <a:pos x="csX1723" y="csY1723"/>
              </a:cxn>
              <a:cxn ang="0">
                <a:pos x="csX1724" y="csY1724"/>
              </a:cxn>
              <a:cxn ang="0">
                <a:pos x="csX1725" y="csY1725"/>
              </a:cxn>
              <a:cxn ang="0">
                <a:pos x="csX1726" y="csY1726"/>
              </a:cxn>
              <a:cxn ang="0">
                <a:pos x="csX1727" y="csY1727"/>
              </a:cxn>
              <a:cxn ang="0">
                <a:pos x="csX1728" y="csY1728"/>
              </a:cxn>
              <a:cxn ang="0">
                <a:pos x="csX1729" y="csY1729"/>
              </a:cxn>
              <a:cxn ang="0">
                <a:pos x="csX1730" y="csY1730"/>
              </a:cxn>
              <a:cxn ang="0">
                <a:pos x="csX1731" y="csY1731"/>
              </a:cxn>
              <a:cxn ang="0">
                <a:pos x="csX1732" y="csY1732"/>
              </a:cxn>
              <a:cxn ang="0">
                <a:pos x="csX1733" y="csY1733"/>
              </a:cxn>
              <a:cxn ang="0">
                <a:pos x="csX1734" y="csY1734"/>
              </a:cxn>
              <a:cxn ang="0">
                <a:pos x="csX1735" y="csY1735"/>
              </a:cxn>
              <a:cxn ang="0">
                <a:pos x="csX1736" y="csY1736"/>
              </a:cxn>
              <a:cxn ang="0">
                <a:pos x="csX1737" y="csY1737"/>
              </a:cxn>
              <a:cxn ang="0">
                <a:pos x="csX1738" y="csY1738"/>
              </a:cxn>
              <a:cxn ang="0">
                <a:pos x="csX1739" y="csY1739"/>
              </a:cxn>
              <a:cxn ang="0">
                <a:pos x="csX1740" y="csY1740"/>
              </a:cxn>
              <a:cxn ang="0">
                <a:pos x="csX1741" y="csY1741"/>
              </a:cxn>
              <a:cxn ang="0">
                <a:pos x="csX1742" y="csY1742"/>
              </a:cxn>
              <a:cxn ang="0">
                <a:pos x="csX1743" y="csY1743"/>
              </a:cxn>
              <a:cxn ang="0">
                <a:pos x="csX1744" y="csY1744"/>
              </a:cxn>
              <a:cxn ang="0">
                <a:pos x="csX1745" y="csY1745"/>
              </a:cxn>
              <a:cxn ang="0">
                <a:pos x="csX1746" y="csY1746"/>
              </a:cxn>
              <a:cxn ang="0">
                <a:pos x="csX1747" y="csY1747"/>
              </a:cxn>
              <a:cxn ang="0">
                <a:pos x="csX1748" y="csY1748"/>
              </a:cxn>
              <a:cxn ang="0">
                <a:pos x="csX1749" y="csY1749"/>
              </a:cxn>
              <a:cxn ang="0">
                <a:pos x="csX1750" y="csY1750"/>
              </a:cxn>
              <a:cxn ang="0">
                <a:pos x="csX1751" y="csY1751"/>
              </a:cxn>
              <a:cxn ang="0">
                <a:pos x="csX1752" y="csY1752"/>
              </a:cxn>
              <a:cxn ang="0">
                <a:pos x="csX1753" y="csY1753"/>
              </a:cxn>
              <a:cxn ang="0">
                <a:pos x="csX1754" y="csY1754"/>
              </a:cxn>
              <a:cxn ang="0">
                <a:pos x="csX1755" y="csY1755"/>
              </a:cxn>
              <a:cxn ang="0">
                <a:pos x="csX1756" y="csY1756"/>
              </a:cxn>
              <a:cxn ang="0">
                <a:pos x="csX1757" y="csY1757"/>
              </a:cxn>
              <a:cxn ang="0">
                <a:pos x="csX1758" y="csY1758"/>
              </a:cxn>
              <a:cxn ang="0">
                <a:pos x="csX1759" y="csY1759"/>
              </a:cxn>
              <a:cxn ang="0">
                <a:pos x="csX1760" y="csY1760"/>
              </a:cxn>
              <a:cxn ang="0">
                <a:pos x="csX1761" y="csY1761"/>
              </a:cxn>
              <a:cxn ang="0">
                <a:pos x="csX1762" y="csY1762"/>
              </a:cxn>
              <a:cxn ang="0">
                <a:pos x="csX1763" y="csY1763"/>
              </a:cxn>
              <a:cxn ang="0">
                <a:pos x="csX1764" y="csY1764"/>
              </a:cxn>
              <a:cxn ang="0">
                <a:pos x="csX1765" y="csY1765"/>
              </a:cxn>
              <a:cxn ang="0">
                <a:pos x="csX1766" y="csY1766"/>
              </a:cxn>
              <a:cxn ang="0">
                <a:pos x="csX1767" y="csY1767"/>
              </a:cxn>
              <a:cxn ang="0">
                <a:pos x="csX1768" y="csY1768"/>
              </a:cxn>
              <a:cxn ang="0">
                <a:pos x="csX1769" y="csY1769"/>
              </a:cxn>
              <a:cxn ang="0">
                <a:pos x="csX1770" y="csY1770"/>
              </a:cxn>
              <a:cxn ang="0">
                <a:pos x="csX1771" y="csY1771"/>
              </a:cxn>
              <a:cxn ang="0">
                <a:pos x="csX1772" y="csY1772"/>
              </a:cxn>
              <a:cxn ang="0">
                <a:pos x="csX1773" y="csY1773"/>
              </a:cxn>
              <a:cxn ang="0">
                <a:pos x="csX1774" y="csY1774"/>
              </a:cxn>
              <a:cxn ang="0">
                <a:pos x="csX1775" y="csY1775"/>
              </a:cxn>
              <a:cxn ang="0">
                <a:pos x="csX1776" y="csY1776"/>
              </a:cxn>
              <a:cxn ang="0">
                <a:pos x="csX1777" y="csY1777"/>
              </a:cxn>
              <a:cxn ang="0">
                <a:pos x="csX1778" y="csY1778"/>
              </a:cxn>
              <a:cxn ang="0">
                <a:pos x="csX1779" y="csY1779"/>
              </a:cxn>
              <a:cxn ang="0">
                <a:pos x="csX1780" y="csY1780"/>
              </a:cxn>
              <a:cxn ang="0">
                <a:pos x="csX1781" y="csY1781"/>
              </a:cxn>
              <a:cxn ang="0">
                <a:pos x="csX1782" y="csY1782"/>
              </a:cxn>
              <a:cxn ang="0">
                <a:pos x="csX1783" y="csY1783"/>
              </a:cxn>
              <a:cxn ang="0">
                <a:pos x="csX1784" y="csY1784"/>
              </a:cxn>
              <a:cxn ang="0">
                <a:pos x="csX1785" y="csY1785"/>
              </a:cxn>
              <a:cxn ang="0">
                <a:pos x="csX1786" y="csY1786"/>
              </a:cxn>
              <a:cxn ang="0">
                <a:pos x="csX1787" y="csY1787"/>
              </a:cxn>
              <a:cxn ang="0">
                <a:pos x="csX1788" y="csY1788"/>
              </a:cxn>
              <a:cxn ang="0">
                <a:pos x="csX1789" y="csY1789"/>
              </a:cxn>
              <a:cxn ang="0">
                <a:pos x="csX1790" y="csY1790"/>
              </a:cxn>
              <a:cxn ang="0">
                <a:pos x="csX1791" y="csY1791"/>
              </a:cxn>
              <a:cxn ang="0">
                <a:pos x="csX1792" y="csY1792"/>
              </a:cxn>
              <a:cxn ang="0">
                <a:pos x="csX1793" y="csY1793"/>
              </a:cxn>
              <a:cxn ang="0">
                <a:pos x="csX1794" y="csY1794"/>
              </a:cxn>
              <a:cxn ang="0">
                <a:pos x="csX1795" y="csY1795"/>
              </a:cxn>
              <a:cxn ang="0">
                <a:pos x="csX1796" y="csY1796"/>
              </a:cxn>
              <a:cxn ang="0">
                <a:pos x="csX1797" y="csY1797"/>
              </a:cxn>
              <a:cxn ang="0">
                <a:pos x="csX1798" y="csY1798"/>
              </a:cxn>
              <a:cxn ang="0">
                <a:pos x="csX1799" y="csY1799"/>
              </a:cxn>
              <a:cxn ang="0">
                <a:pos x="csX1800" y="csY1800"/>
              </a:cxn>
              <a:cxn ang="0">
                <a:pos x="csX1801" y="csY1801"/>
              </a:cxn>
              <a:cxn ang="0">
                <a:pos x="csX1802" y="csY1802"/>
              </a:cxn>
              <a:cxn ang="0">
                <a:pos x="csX1803" y="csY1803"/>
              </a:cxn>
              <a:cxn ang="0">
                <a:pos x="csX1804" y="csY1804"/>
              </a:cxn>
              <a:cxn ang="0">
                <a:pos x="csX1805" y="csY1805"/>
              </a:cxn>
              <a:cxn ang="0">
                <a:pos x="csX1806" y="csY1806"/>
              </a:cxn>
              <a:cxn ang="0">
                <a:pos x="csX1807" y="csY1807"/>
              </a:cxn>
              <a:cxn ang="0">
                <a:pos x="csX1808" y="csY1808"/>
              </a:cxn>
              <a:cxn ang="0">
                <a:pos x="csX1809" y="csY1809"/>
              </a:cxn>
              <a:cxn ang="0">
                <a:pos x="csX1810" y="csY1810"/>
              </a:cxn>
              <a:cxn ang="0">
                <a:pos x="csX1811" y="csY1811"/>
              </a:cxn>
              <a:cxn ang="0">
                <a:pos x="csX1812" y="csY1812"/>
              </a:cxn>
              <a:cxn ang="0">
                <a:pos x="csX1813" y="csY1813"/>
              </a:cxn>
              <a:cxn ang="0">
                <a:pos x="csX1814" y="csY1814"/>
              </a:cxn>
              <a:cxn ang="0">
                <a:pos x="csX1815" y="csY1815"/>
              </a:cxn>
              <a:cxn ang="0">
                <a:pos x="csX1816" y="csY1816"/>
              </a:cxn>
              <a:cxn ang="0">
                <a:pos x="csX1817" y="csY1817"/>
              </a:cxn>
              <a:cxn ang="0">
                <a:pos x="csX1818" y="csY1818"/>
              </a:cxn>
              <a:cxn ang="0">
                <a:pos x="csX1819" y="csY1819"/>
              </a:cxn>
              <a:cxn ang="0">
                <a:pos x="csX1820" y="csY1820"/>
              </a:cxn>
              <a:cxn ang="0">
                <a:pos x="csX1821" y="csY1821"/>
              </a:cxn>
              <a:cxn ang="0">
                <a:pos x="csX1822" y="csY1822"/>
              </a:cxn>
              <a:cxn ang="0">
                <a:pos x="csX1823" y="csY1823"/>
              </a:cxn>
              <a:cxn ang="0">
                <a:pos x="csX1824" y="csY1824"/>
              </a:cxn>
              <a:cxn ang="0">
                <a:pos x="csX1825" y="csY1825"/>
              </a:cxn>
              <a:cxn ang="0">
                <a:pos x="csX1826" y="csY1826"/>
              </a:cxn>
              <a:cxn ang="0">
                <a:pos x="csX1827" y="csY1827"/>
              </a:cxn>
              <a:cxn ang="0">
                <a:pos x="csX1828" y="csY1828"/>
              </a:cxn>
              <a:cxn ang="0">
                <a:pos x="csX1829" y="csY1829"/>
              </a:cxn>
              <a:cxn ang="0">
                <a:pos x="csX1830" y="csY1830"/>
              </a:cxn>
              <a:cxn ang="0">
                <a:pos x="csX1831" y="csY1831"/>
              </a:cxn>
              <a:cxn ang="0">
                <a:pos x="csX1832" y="csY1832"/>
              </a:cxn>
              <a:cxn ang="0">
                <a:pos x="csX1833" y="csY1833"/>
              </a:cxn>
              <a:cxn ang="0">
                <a:pos x="csX1834" y="csY1834"/>
              </a:cxn>
              <a:cxn ang="0">
                <a:pos x="csX1835" y="csY1835"/>
              </a:cxn>
              <a:cxn ang="0">
                <a:pos x="csX1836" y="csY1836"/>
              </a:cxn>
              <a:cxn ang="0">
                <a:pos x="csX1837" y="csY1837"/>
              </a:cxn>
              <a:cxn ang="0">
                <a:pos x="csX1838" y="csY1838"/>
              </a:cxn>
              <a:cxn ang="0">
                <a:pos x="csX1839" y="csY1839"/>
              </a:cxn>
              <a:cxn ang="0">
                <a:pos x="csX1840" y="csY1840"/>
              </a:cxn>
              <a:cxn ang="0">
                <a:pos x="csX1841" y="csY1841"/>
              </a:cxn>
              <a:cxn ang="0">
                <a:pos x="csX1842" y="csY1842"/>
              </a:cxn>
              <a:cxn ang="0">
                <a:pos x="csX1843" y="csY1843"/>
              </a:cxn>
              <a:cxn ang="0">
                <a:pos x="csX1844" y="csY1844"/>
              </a:cxn>
              <a:cxn ang="0">
                <a:pos x="csX1845" y="csY1845"/>
              </a:cxn>
              <a:cxn ang="0">
                <a:pos x="csX1846" y="csY1846"/>
              </a:cxn>
              <a:cxn ang="0">
                <a:pos x="csX1847" y="csY1847"/>
              </a:cxn>
              <a:cxn ang="0">
                <a:pos x="csX1848" y="csY1848"/>
              </a:cxn>
              <a:cxn ang="0">
                <a:pos x="csX1849" y="csY1849"/>
              </a:cxn>
              <a:cxn ang="0">
                <a:pos x="csX1850" y="csY1850"/>
              </a:cxn>
            </a:cxnLst>
            <a:rect l="l" t="t" r="r" b="b"/>
            <a:pathLst>
              <a:path w="4947620" h="1754675">
                <a:moveTo>
                  <a:pt x="0" y="0"/>
                </a:moveTo>
                <a:lnTo>
                  <a:pt x="51776" y="26150"/>
                </a:lnTo>
                <a:lnTo>
                  <a:pt x="141493" y="71393"/>
                </a:lnTo>
                <a:lnTo>
                  <a:pt x="218346" y="110312"/>
                </a:lnTo>
                <a:lnTo>
                  <a:pt x="285565" y="144401"/>
                </a:lnTo>
                <a:lnTo>
                  <a:pt x="345299" y="174600"/>
                </a:lnTo>
                <a:lnTo>
                  <a:pt x="399049" y="201660"/>
                </a:lnTo>
                <a:lnTo>
                  <a:pt x="447906" y="226564"/>
                </a:lnTo>
                <a:lnTo>
                  <a:pt x="492687" y="249227"/>
                </a:lnTo>
                <a:lnTo>
                  <a:pt x="534019" y="269991"/>
                </a:lnTo>
                <a:lnTo>
                  <a:pt x="572396" y="289357"/>
                </a:lnTo>
                <a:lnTo>
                  <a:pt x="608213" y="307509"/>
                </a:lnTo>
                <a:lnTo>
                  <a:pt x="641790" y="324497"/>
                </a:lnTo>
                <a:lnTo>
                  <a:pt x="673390" y="340472"/>
                </a:lnTo>
                <a:lnTo>
                  <a:pt x="703234" y="355590"/>
                </a:lnTo>
                <a:lnTo>
                  <a:pt x="731506" y="369792"/>
                </a:lnTo>
                <a:lnTo>
                  <a:pt x="758364" y="383394"/>
                </a:lnTo>
                <a:lnTo>
                  <a:pt x="783943" y="396357"/>
                </a:lnTo>
                <a:lnTo>
                  <a:pt x="808359" y="408717"/>
                </a:lnTo>
                <a:lnTo>
                  <a:pt x="831713" y="420429"/>
                </a:lnTo>
                <a:lnTo>
                  <a:pt x="854093" y="431763"/>
                </a:lnTo>
                <a:lnTo>
                  <a:pt x="875578" y="442567"/>
                </a:lnTo>
                <a:lnTo>
                  <a:pt x="896237" y="453157"/>
                </a:lnTo>
                <a:lnTo>
                  <a:pt x="916130" y="463072"/>
                </a:lnTo>
                <a:lnTo>
                  <a:pt x="935312" y="472793"/>
                </a:lnTo>
                <a:lnTo>
                  <a:pt x="953833" y="482133"/>
                </a:lnTo>
                <a:lnTo>
                  <a:pt x="971737" y="491212"/>
                </a:lnTo>
                <a:lnTo>
                  <a:pt x="989062" y="500007"/>
                </a:lnTo>
                <a:lnTo>
                  <a:pt x="1005847" y="508435"/>
                </a:lnTo>
                <a:lnTo>
                  <a:pt x="1022123" y="516622"/>
                </a:lnTo>
                <a:lnTo>
                  <a:pt x="1037919" y="524642"/>
                </a:lnTo>
                <a:lnTo>
                  <a:pt x="1053265" y="532379"/>
                </a:lnTo>
                <a:lnTo>
                  <a:pt x="1068184" y="539932"/>
                </a:lnTo>
                <a:lnTo>
                  <a:pt x="1082699" y="547258"/>
                </a:lnTo>
                <a:lnTo>
                  <a:pt x="1096833" y="554362"/>
                </a:lnTo>
                <a:lnTo>
                  <a:pt x="1110604" y="561341"/>
                </a:lnTo>
                <a:lnTo>
                  <a:pt x="1124032" y="568118"/>
                </a:lnTo>
                <a:lnTo>
                  <a:pt x="1137131" y="574771"/>
                </a:lnTo>
                <a:lnTo>
                  <a:pt x="1149919" y="581208"/>
                </a:lnTo>
                <a:lnTo>
                  <a:pt x="1162409" y="587491"/>
                </a:lnTo>
                <a:lnTo>
                  <a:pt x="1174615" y="593675"/>
                </a:lnTo>
                <a:lnTo>
                  <a:pt x="1186550" y="599675"/>
                </a:lnTo>
                <a:lnTo>
                  <a:pt x="1198226" y="605619"/>
                </a:lnTo>
                <a:lnTo>
                  <a:pt x="1209653" y="611381"/>
                </a:lnTo>
                <a:lnTo>
                  <a:pt x="1220842" y="617029"/>
                </a:lnTo>
                <a:lnTo>
                  <a:pt x="1231802" y="622573"/>
                </a:lnTo>
                <a:lnTo>
                  <a:pt x="1242544" y="627991"/>
                </a:lnTo>
                <a:lnTo>
                  <a:pt x="1253075" y="633262"/>
                </a:lnTo>
                <a:lnTo>
                  <a:pt x="1263403" y="638535"/>
                </a:lnTo>
                <a:lnTo>
                  <a:pt x="1273536" y="643643"/>
                </a:lnTo>
                <a:lnTo>
                  <a:pt x="1283482" y="648668"/>
                </a:lnTo>
                <a:lnTo>
                  <a:pt x="1293247" y="653596"/>
                </a:lnTo>
                <a:lnTo>
                  <a:pt x="1302837" y="658422"/>
                </a:lnTo>
                <a:lnTo>
                  <a:pt x="1312260" y="663195"/>
                </a:lnTo>
                <a:lnTo>
                  <a:pt x="1321520" y="667859"/>
                </a:lnTo>
                <a:lnTo>
                  <a:pt x="1330622" y="672462"/>
                </a:lnTo>
                <a:lnTo>
                  <a:pt x="1339573" y="676989"/>
                </a:lnTo>
                <a:lnTo>
                  <a:pt x="1348378" y="681441"/>
                </a:lnTo>
                <a:lnTo>
                  <a:pt x="1357040" y="685815"/>
                </a:lnTo>
                <a:lnTo>
                  <a:pt x="1365565" y="690107"/>
                </a:lnTo>
                <a:lnTo>
                  <a:pt x="1373956" y="694358"/>
                </a:lnTo>
                <a:lnTo>
                  <a:pt x="1382219" y="698533"/>
                </a:lnTo>
                <a:lnTo>
                  <a:pt x="1390356" y="702623"/>
                </a:lnTo>
                <a:lnTo>
                  <a:pt x="1398372" y="706688"/>
                </a:lnTo>
                <a:lnTo>
                  <a:pt x="1406270" y="710686"/>
                </a:lnTo>
                <a:lnTo>
                  <a:pt x="1414053" y="714613"/>
                </a:lnTo>
                <a:lnTo>
                  <a:pt x="1421726" y="718479"/>
                </a:lnTo>
                <a:lnTo>
                  <a:pt x="1429290" y="722297"/>
                </a:lnTo>
                <a:lnTo>
                  <a:pt x="1436749" y="726065"/>
                </a:lnTo>
                <a:lnTo>
                  <a:pt x="1444107" y="729777"/>
                </a:lnTo>
                <a:lnTo>
                  <a:pt x="1451364" y="733450"/>
                </a:lnTo>
                <a:lnTo>
                  <a:pt x="1458525" y="737067"/>
                </a:lnTo>
                <a:lnTo>
                  <a:pt x="1465591" y="740630"/>
                </a:lnTo>
                <a:lnTo>
                  <a:pt x="1472566" y="744154"/>
                </a:lnTo>
                <a:lnTo>
                  <a:pt x="1479451" y="747635"/>
                </a:lnTo>
                <a:lnTo>
                  <a:pt x="1486249" y="751067"/>
                </a:lnTo>
                <a:lnTo>
                  <a:pt x="1492963" y="754458"/>
                </a:lnTo>
                <a:lnTo>
                  <a:pt x="1499593" y="757804"/>
                </a:lnTo>
                <a:lnTo>
                  <a:pt x="1506143" y="761108"/>
                </a:lnTo>
                <a:lnTo>
                  <a:pt x="1512613" y="764381"/>
                </a:lnTo>
                <a:lnTo>
                  <a:pt x="1519007" y="767604"/>
                </a:lnTo>
                <a:lnTo>
                  <a:pt x="1525325" y="770793"/>
                </a:lnTo>
                <a:lnTo>
                  <a:pt x="1531571" y="773960"/>
                </a:lnTo>
                <a:lnTo>
                  <a:pt x="1537743" y="777068"/>
                </a:lnTo>
                <a:lnTo>
                  <a:pt x="1543846" y="780153"/>
                </a:lnTo>
                <a:lnTo>
                  <a:pt x="1549881" y="783196"/>
                </a:lnTo>
                <a:lnTo>
                  <a:pt x="1555848" y="786213"/>
                </a:lnTo>
                <a:lnTo>
                  <a:pt x="1561750" y="789191"/>
                </a:lnTo>
                <a:lnTo>
                  <a:pt x="1567587" y="792140"/>
                </a:lnTo>
                <a:lnTo>
                  <a:pt x="1573362" y="795057"/>
                </a:lnTo>
                <a:lnTo>
                  <a:pt x="1579075" y="797944"/>
                </a:lnTo>
                <a:lnTo>
                  <a:pt x="1584729" y="800798"/>
                </a:lnTo>
                <a:lnTo>
                  <a:pt x="1590323" y="803623"/>
                </a:lnTo>
                <a:lnTo>
                  <a:pt x="1595860" y="806419"/>
                </a:lnTo>
                <a:lnTo>
                  <a:pt x="1601340" y="809188"/>
                </a:lnTo>
                <a:lnTo>
                  <a:pt x="1606765" y="811929"/>
                </a:lnTo>
                <a:lnTo>
                  <a:pt x="1612136" y="814639"/>
                </a:lnTo>
                <a:lnTo>
                  <a:pt x="1617453" y="817327"/>
                </a:lnTo>
                <a:lnTo>
                  <a:pt x="1622718" y="819983"/>
                </a:lnTo>
                <a:lnTo>
                  <a:pt x="1627932" y="822616"/>
                </a:lnTo>
                <a:lnTo>
                  <a:pt x="1633097" y="825223"/>
                </a:lnTo>
                <a:lnTo>
                  <a:pt x="1638211" y="827807"/>
                </a:lnTo>
                <a:lnTo>
                  <a:pt x="1643277" y="830365"/>
                </a:lnTo>
                <a:lnTo>
                  <a:pt x="1648297" y="832901"/>
                </a:lnTo>
                <a:lnTo>
                  <a:pt x="1653270" y="835412"/>
                </a:lnTo>
                <a:lnTo>
                  <a:pt x="1658197" y="837899"/>
                </a:lnTo>
                <a:lnTo>
                  <a:pt x="1663079" y="840364"/>
                </a:lnTo>
                <a:lnTo>
                  <a:pt x="1667918" y="842807"/>
                </a:lnTo>
                <a:lnTo>
                  <a:pt x="1672712" y="845230"/>
                </a:lnTo>
                <a:lnTo>
                  <a:pt x="1677465" y="847629"/>
                </a:lnTo>
                <a:lnTo>
                  <a:pt x="1682177" y="850008"/>
                </a:lnTo>
                <a:lnTo>
                  <a:pt x="1686846" y="852366"/>
                </a:lnTo>
                <a:lnTo>
                  <a:pt x="1691477" y="854704"/>
                </a:lnTo>
                <a:lnTo>
                  <a:pt x="1696067" y="857021"/>
                </a:lnTo>
                <a:lnTo>
                  <a:pt x="1700618" y="859319"/>
                </a:lnTo>
                <a:lnTo>
                  <a:pt x="1705131" y="861598"/>
                </a:lnTo>
                <a:lnTo>
                  <a:pt x="1709606" y="863858"/>
                </a:lnTo>
                <a:lnTo>
                  <a:pt x="1714045" y="866100"/>
                </a:lnTo>
                <a:lnTo>
                  <a:pt x="1718447" y="868322"/>
                </a:lnTo>
                <a:lnTo>
                  <a:pt x="1722813" y="870526"/>
                </a:lnTo>
                <a:lnTo>
                  <a:pt x="1727144" y="872714"/>
                </a:lnTo>
                <a:lnTo>
                  <a:pt x="1731441" y="874883"/>
                </a:lnTo>
                <a:lnTo>
                  <a:pt x="1735703" y="877035"/>
                </a:lnTo>
                <a:lnTo>
                  <a:pt x="1739931" y="879170"/>
                </a:lnTo>
                <a:lnTo>
                  <a:pt x="1744128" y="881288"/>
                </a:lnTo>
                <a:lnTo>
                  <a:pt x="1748291" y="883390"/>
                </a:lnTo>
                <a:lnTo>
                  <a:pt x="1752422" y="885476"/>
                </a:lnTo>
                <a:lnTo>
                  <a:pt x="1756522" y="887546"/>
                </a:lnTo>
                <a:lnTo>
                  <a:pt x="1760590" y="889600"/>
                </a:lnTo>
                <a:lnTo>
                  <a:pt x="1764628" y="891639"/>
                </a:lnTo>
                <a:lnTo>
                  <a:pt x="1768636" y="893662"/>
                </a:lnTo>
                <a:lnTo>
                  <a:pt x="1772614" y="895671"/>
                </a:lnTo>
                <a:lnTo>
                  <a:pt x="1776563" y="897664"/>
                </a:lnTo>
                <a:lnTo>
                  <a:pt x="1780484" y="899644"/>
                </a:lnTo>
                <a:lnTo>
                  <a:pt x="1784375" y="901608"/>
                </a:lnTo>
                <a:lnTo>
                  <a:pt x="1788239" y="903558"/>
                </a:lnTo>
                <a:lnTo>
                  <a:pt x="1792075" y="905494"/>
                </a:lnTo>
                <a:lnTo>
                  <a:pt x="1795884" y="907420"/>
                </a:lnTo>
                <a:lnTo>
                  <a:pt x="1799666" y="909328"/>
                </a:lnTo>
                <a:lnTo>
                  <a:pt x="1803421" y="911224"/>
                </a:lnTo>
                <a:lnTo>
                  <a:pt x="1807151" y="913107"/>
                </a:lnTo>
                <a:lnTo>
                  <a:pt x="1810855" y="914976"/>
                </a:lnTo>
                <a:lnTo>
                  <a:pt x="1814533" y="916833"/>
                </a:lnTo>
                <a:lnTo>
                  <a:pt x="1818187" y="918677"/>
                </a:lnTo>
                <a:lnTo>
                  <a:pt x="1821816" y="920511"/>
                </a:lnTo>
                <a:lnTo>
                  <a:pt x="1825420" y="922328"/>
                </a:lnTo>
                <a:lnTo>
                  <a:pt x="1829000" y="924138"/>
                </a:lnTo>
                <a:lnTo>
                  <a:pt x="1832557" y="925932"/>
                </a:lnTo>
                <a:lnTo>
                  <a:pt x="1836090" y="927713"/>
                </a:lnTo>
                <a:lnTo>
                  <a:pt x="1839600" y="929486"/>
                </a:lnTo>
                <a:lnTo>
                  <a:pt x="1843088" y="931245"/>
                </a:lnTo>
                <a:lnTo>
                  <a:pt x="1846553" y="932996"/>
                </a:lnTo>
                <a:lnTo>
                  <a:pt x="1849995" y="934733"/>
                </a:lnTo>
                <a:lnTo>
                  <a:pt x="1853416" y="936457"/>
                </a:lnTo>
                <a:lnTo>
                  <a:pt x="1856815" y="938177"/>
                </a:lnTo>
                <a:lnTo>
                  <a:pt x="1860192" y="939881"/>
                </a:lnTo>
                <a:lnTo>
                  <a:pt x="1863549" y="941571"/>
                </a:lnTo>
                <a:lnTo>
                  <a:pt x="1866886" y="943258"/>
                </a:lnTo>
                <a:lnTo>
                  <a:pt x="1870201" y="944937"/>
                </a:lnTo>
                <a:lnTo>
                  <a:pt x="1873495" y="946593"/>
                </a:lnTo>
                <a:lnTo>
                  <a:pt x="1876770" y="948253"/>
                </a:lnTo>
                <a:lnTo>
                  <a:pt x="1880025" y="949890"/>
                </a:lnTo>
                <a:lnTo>
                  <a:pt x="1883260" y="951526"/>
                </a:lnTo>
                <a:lnTo>
                  <a:pt x="1886476" y="953150"/>
                </a:lnTo>
                <a:lnTo>
                  <a:pt x="1889672" y="954759"/>
                </a:lnTo>
                <a:lnTo>
                  <a:pt x="1892851" y="956364"/>
                </a:lnTo>
                <a:lnTo>
                  <a:pt x="1896010" y="957958"/>
                </a:lnTo>
                <a:lnTo>
                  <a:pt x="1899150" y="959540"/>
                </a:lnTo>
                <a:lnTo>
                  <a:pt x="1902273" y="961126"/>
                </a:lnTo>
                <a:lnTo>
                  <a:pt x="1905377" y="962680"/>
                </a:lnTo>
                <a:lnTo>
                  <a:pt x="1908463" y="964245"/>
                </a:lnTo>
                <a:lnTo>
                  <a:pt x="1911533" y="965781"/>
                </a:lnTo>
                <a:lnTo>
                  <a:pt x="1914584" y="967332"/>
                </a:lnTo>
                <a:lnTo>
                  <a:pt x="1917618" y="968865"/>
                </a:lnTo>
                <a:lnTo>
                  <a:pt x="1920635" y="970382"/>
                </a:lnTo>
                <a:lnTo>
                  <a:pt x="1926619" y="973403"/>
                </a:lnTo>
                <a:lnTo>
                  <a:pt x="1929587" y="974903"/>
                </a:lnTo>
                <a:lnTo>
                  <a:pt x="1932537" y="976396"/>
                </a:lnTo>
                <a:lnTo>
                  <a:pt x="1935472" y="977883"/>
                </a:lnTo>
                <a:lnTo>
                  <a:pt x="1938391" y="979335"/>
                </a:lnTo>
                <a:lnTo>
                  <a:pt x="1941294" y="980812"/>
                </a:lnTo>
                <a:lnTo>
                  <a:pt x="1944181" y="982273"/>
                </a:lnTo>
                <a:lnTo>
                  <a:pt x="1947053" y="983706"/>
                </a:lnTo>
                <a:lnTo>
                  <a:pt x="1949910" y="985149"/>
                </a:lnTo>
                <a:lnTo>
                  <a:pt x="1952751" y="986596"/>
                </a:lnTo>
                <a:lnTo>
                  <a:pt x="1955578" y="988030"/>
                </a:lnTo>
                <a:lnTo>
                  <a:pt x="1958390" y="989431"/>
                </a:lnTo>
                <a:lnTo>
                  <a:pt x="1963970" y="992255"/>
                </a:lnTo>
                <a:lnTo>
                  <a:pt x="1966738" y="993639"/>
                </a:lnTo>
                <a:lnTo>
                  <a:pt x="1969492" y="995049"/>
                </a:lnTo>
                <a:lnTo>
                  <a:pt x="1972232" y="996425"/>
                </a:lnTo>
                <a:lnTo>
                  <a:pt x="1974958" y="997791"/>
                </a:lnTo>
                <a:lnTo>
                  <a:pt x="1977671" y="999157"/>
                </a:lnTo>
                <a:lnTo>
                  <a:pt x="1980370" y="1000517"/>
                </a:lnTo>
                <a:lnTo>
                  <a:pt x="1983055" y="1001853"/>
                </a:lnTo>
                <a:lnTo>
                  <a:pt x="1988385" y="1004566"/>
                </a:lnTo>
                <a:lnTo>
                  <a:pt x="1991031" y="1005930"/>
                </a:lnTo>
                <a:lnTo>
                  <a:pt x="1993664" y="1007219"/>
                </a:lnTo>
                <a:lnTo>
                  <a:pt x="1996283" y="1008575"/>
                </a:lnTo>
                <a:lnTo>
                  <a:pt x="2001485" y="1011183"/>
                </a:lnTo>
                <a:lnTo>
                  <a:pt x="2004066" y="1012472"/>
                </a:lnTo>
                <a:lnTo>
                  <a:pt x="2006637" y="1013779"/>
                </a:lnTo>
                <a:lnTo>
                  <a:pt x="2009194" y="1015041"/>
                </a:lnTo>
                <a:lnTo>
                  <a:pt x="2011739" y="1016362"/>
                </a:lnTo>
                <a:lnTo>
                  <a:pt x="2014272" y="1017627"/>
                </a:lnTo>
                <a:lnTo>
                  <a:pt x="2019303" y="1020141"/>
                </a:lnTo>
                <a:lnTo>
                  <a:pt x="2021801" y="1021434"/>
                </a:lnTo>
                <a:lnTo>
                  <a:pt x="2024288" y="1022653"/>
                </a:lnTo>
                <a:lnTo>
                  <a:pt x="2026762" y="1023952"/>
                </a:lnTo>
                <a:lnTo>
                  <a:pt x="2031678" y="1026419"/>
                </a:lnTo>
                <a:lnTo>
                  <a:pt x="2034120" y="1027637"/>
                </a:lnTo>
                <a:lnTo>
                  <a:pt x="2038969" y="1030105"/>
                </a:lnTo>
                <a:lnTo>
                  <a:pt x="2041377" y="1031312"/>
                </a:lnTo>
                <a:lnTo>
                  <a:pt x="2043775" y="1032472"/>
                </a:lnTo>
                <a:lnTo>
                  <a:pt x="2046162" y="1033715"/>
                </a:lnTo>
                <a:lnTo>
                  <a:pt x="2050903" y="1036102"/>
                </a:lnTo>
                <a:lnTo>
                  <a:pt x="2053260" y="1037274"/>
                </a:lnTo>
                <a:lnTo>
                  <a:pt x="2055604" y="1038513"/>
                </a:lnTo>
                <a:lnTo>
                  <a:pt x="2057939" y="1039611"/>
                </a:lnTo>
                <a:lnTo>
                  <a:pt x="2062579" y="1042001"/>
                </a:lnTo>
                <a:lnTo>
                  <a:pt x="2064884" y="1043125"/>
                </a:lnTo>
                <a:lnTo>
                  <a:pt x="2069465" y="1045453"/>
                </a:lnTo>
                <a:lnTo>
                  <a:pt x="2071740" y="1046618"/>
                </a:lnTo>
                <a:lnTo>
                  <a:pt x="2076263" y="1048922"/>
                </a:lnTo>
                <a:lnTo>
                  <a:pt x="2078510" y="1050028"/>
                </a:lnTo>
                <a:lnTo>
                  <a:pt x="2080748" y="1051150"/>
                </a:lnTo>
                <a:lnTo>
                  <a:pt x="2082976" y="1052169"/>
                </a:lnTo>
                <a:lnTo>
                  <a:pt x="2087406" y="1054489"/>
                </a:lnTo>
                <a:lnTo>
                  <a:pt x="2089607" y="1055604"/>
                </a:lnTo>
                <a:lnTo>
                  <a:pt x="2093981" y="1057797"/>
                </a:lnTo>
                <a:lnTo>
                  <a:pt x="2096156" y="1058977"/>
                </a:lnTo>
                <a:lnTo>
                  <a:pt x="2100479" y="1061100"/>
                </a:lnTo>
                <a:lnTo>
                  <a:pt x="2102627" y="1062179"/>
                </a:lnTo>
                <a:lnTo>
                  <a:pt x="2106898" y="1064240"/>
                </a:lnTo>
                <a:lnTo>
                  <a:pt x="2109020" y="1065357"/>
                </a:lnTo>
                <a:lnTo>
                  <a:pt x="2113241" y="1067503"/>
                </a:lnTo>
                <a:lnTo>
                  <a:pt x="2115339" y="1068585"/>
                </a:lnTo>
                <a:lnTo>
                  <a:pt x="2119510" y="1070633"/>
                </a:lnTo>
                <a:lnTo>
                  <a:pt x="2121583" y="1071690"/>
                </a:lnTo>
                <a:lnTo>
                  <a:pt x="2125707" y="1073783"/>
                </a:lnTo>
                <a:lnTo>
                  <a:pt x="2127757" y="1074769"/>
                </a:lnTo>
                <a:lnTo>
                  <a:pt x="2131833" y="1076802"/>
                </a:lnTo>
                <a:lnTo>
                  <a:pt x="2133860" y="1077892"/>
                </a:lnTo>
                <a:lnTo>
                  <a:pt x="2137890" y="1079919"/>
                </a:lnTo>
                <a:lnTo>
                  <a:pt x="2139894" y="1080901"/>
                </a:lnTo>
                <a:lnTo>
                  <a:pt x="2143880" y="1082903"/>
                </a:lnTo>
                <a:lnTo>
                  <a:pt x="2145861" y="1083923"/>
                </a:lnTo>
                <a:lnTo>
                  <a:pt x="2149803" y="1085931"/>
                </a:lnTo>
                <a:lnTo>
                  <a:pt x="2151763" y="1086868"/>
                </a:lnTo>
                <a:lnTo>
                  <a:pt x="2157601" y="1089821"/>
                </a:lnTo>
                <a:lnTo>
                  <a:pt x="2159532" y="1090867"/>
                </a:lnTo>
                <a:lnTo>
                  <a:pt x="2163376" y="1092766"/>
                </a:lnTo>
                <a:lnTo>
                  <a:pt x="2165287" y="1093699"/>
                </a:lnTo>
                <a:lnTo>
                  <a:pt x="2169089" y="1095610"/>
                </a:lnTo>
                <a:lnTo>
                  <a:pt x="2170980" y="1096572"/>
                </a:lnTo>
                <a:lnTo>
                  <a:pt x="2174742" y="1098418"/>
                </a:lnTo>
                <a:lnTo>
                  <a:pt x="2176613" y="1099376"/>
                </a:lnTo>
                <a:lnTo>
                  <a:pt x="2182188" y="1102144"/>
                </a:lnTo>
                <a:lnTo>
                  <a:pt x="2184034" y="1103082"/>
                </a:lnTo>
                <a:lnTo>
                  <a:pt x="2187706" y="1105086"/>
                </a:lnTo>
                <a:lnTo>
                  <a:pt x="2189533" y="1105972"/>
                </a:lnTo>
                <a:lnTo>
                  <a:pt x="2194976" y="1108566"/>
                </a:lnTo>
                <a:lnTo>
                  <a:pt x="2196778" y="1109548"/>
                </a:lnTo>
                <a:lnTo>
                  <a:pt x="2200364" y="1111469"/>
                </a:lnTo>
                <a:lnTo>
                  <a:pt x="2202149" y="1112175"/>
                </a:lnTo>
                <a:lnTo>
                  <a:pt x="2207466" y="1114814"/>
                </a:lnTo>
                <a:lnTo>
                  <a:pt x="2209227" y="1115805"/>
                </a:lnTo>
                <a:lnTo>
                  <a:pt x="2212731" y="1117585"/>
                </a:lnTo>
                <a:lnTo>
                  <a:pt x="2214475" y="1118441"/>
                </a:lnTo>
                <a:lnTo>
                  <a:pt x="2219672" y="1121018"/>
                </a:lnTo>
                <a:lnTo>
                  <a:pt x="2221394" y="1121991"/>
                </a:lnTo>
                <a:lnTo>
                  <a:pt x="2226525" y="1124574"/>
                </a:lnTo>
                <a:lnTo>
                  <a:pt x="2228224" y="1125365"/>
                </a:lnTo>
                <a:lnTo>
                  <a:pt x="2231607" y="1127165"/>
                </a:lnTo>
                <a:lnTo>
                  <a:pt x="2233291" y="1127999"/>
                </a:lnTo>
                <a:lnTo>
                  <a:pt x="2238310" y="1130271"/>
                </a:lnTo>
                <a:lnTo>
                  <a:pt x="2239973" y="1131421"/>
                </a:lnTo>
                <a:lnTo>
                  <a:pt x="2244930" y="1133755"/>
                </a:lnTo>
                <a:lnTo>
                  <a:pt x="2246573" y="1134506"/>
                </a:lnTo>
                <a:lnTo>
                  <a:pt x="2251470" y="1136984"/>
                </a:lnTo>
                <a:lnTo>
                  <a:pt x="2253092" y="1137740"/>
                </a:lnTo>
                <a:lnTo>
                  <a:pt x="2256323" y="1139648"/>
                </a:lnTo>
                <a:lnTo>
                  <a:pt x="2257931" y="1140296"/>
                </a:lnTo>
                <a:lnTo>
                  <a:pt x="2262726" y="1142668"/>
                </a:lnTo>
                <a:lnTo>
                  <a:pt x="2264314" y="1143525"/>
                </a:lnTo>
                <a:lnTo>
                  <a:pt x="2269054" y="1145798"/>
                </a:lnTo>
                <a:lnTo>
                  <a:pt x="2270624" y="1146510"/>
                </a:lnTo>
                <a:lnTo>
                  <a:pt x="2275307" y="1149047"/>
                </a:lnTo>
                <a:lnTo>
                  <a:pt x="2276860" y="1149847"/>
                </a:lnTo>
                <a:lnTo>
                  <a:pt x="2281489" y="1152168"/>
                </a:lnTo>
                <a:lnTo>
                  <a:pt x="2283024" y="1152935"/>
                </a:lnTo>
                <a:lnTo>
                  <a:pt x="2287601" y="1154927"/>
                </a:lnTo>
                <a:lnTo>
                  <a:pt x="2289118" y="1156081"/>
                </a:lnTo>
                <a:lnTo>
                  <a:pt x="2295144" y="1158979"/>
                </a:lnTo>
                <a:lnTo>
                  <a:pt x="2296640" y="1159757"/>
                </a:lnTo>
                <a:lnTo>
                  <a:pt x="2301103" y="1162049"/>
                </a:lnTo>
                <a:lnTo>
                  <a:pt x="2302583" y="1162474"/>
                </a:lnTo>
                <a:lnTo>
                  <a:pt x="2306997" y="1164755"/>
                </a:lnTo>
                <a:lnTo>
                  <a:pt x="2308460" y="1165509"/>
                </a:lnTo>
                <a:lnTo>
                  <a:pt x="2312826" y="1167770"/>
                </a:lnTo>
                <a:lnTo>
                  <a:pt x="2314274" y="1168587"/>
                </a:lnTo>
                <a:lnTo>
                  <a:pt x="2320026" y="1171712"/>
                </a:lnTo>
                <a:lnTo>
                  <a:pt x="2321454" y="1172150"/>
                </a:lnTo>
                <a:lnTo>
                  <a:pt x="2325716" y="1174351"/>
                </a:lnTo>
                <a:lnTo>
                  <a:pt x="2327129" y="1174960"/>
                </a:lnTo>
                <a:lnTo>
                  <a:pt x="2332746" y="1177714"/>
                </a:lnTo>
                <a:lnTo>
                  <a:pt x="2334141" y="1178381"/>
                </a:lnTo>
                <a:lnTo>
                  <a:pt x="2338305" y="1180409"/>
                </a:lnTo>
                <a:lnTo>
                  <a:pt x="2339685" y="1181195"/>
                </a:lnTo>
                <a:lnTo>
                  <a:pt x="2345172" y="1183840"/>
                </a:lnTo>
                <a:lnTo>
                  <a:pt x="2346535" y="1184308"/>
                </a:lnTo>
                <a:lnTo>
                  <a:pt x="2350603" y="1186856"/>
                </a:lnTo>
                <a:lnTo>
                  <a:pt x="2351953" y="1187691"/>
                </a:lnTo>
                <a:lnTo>
                  <a:pt x="2357316" y="1190300"/>
                </a:lnTo>
                <a:lnTo>
                  <a:pt x="2358649" y="1190571"/>
                </a:lnTo>
                <a:lnTo>
                  <a:pt x="2363947" y="1193430"/>
                </a:lnTo>
                <a:lnTo>
                  <a:pt x="2365264" y="1193980"/>
                </a:lnTo>
                <a:lnTo>
                  <a:pt x="2369193" y="1196062"/>
                </a:lnTo>
                <a:lnTo>
                  <a:pt x="2370497" y="1196832"/>
                </a:lnTo>
                <a:lnTo>
                  <a:pt x="2375679" y="1199515"/>
                </a:lnTo>
                <a:lnTo>
                  <a:pt x="2376967" y="1199790"/>
                </a:lnTo>
                <a:lnTo>
                  <a:pt x="2382088" y="1202207"/>
                </a:lnTo>
                <a:lnTo>
                  <a:pt x="2383361" y="1203090"/>
                </a:lnTo>
                <a:lnTo>
                  <a:pt x="2388421" y="1206214"/>
                </a:lnTo>
                <a:lnTo>
                  <a:pt x="2389679" y="1206037"/>
                </a:lnTo>
                <a:lnTo>
                  <a:pt x="2394681" y="1208742"/>
                </a:lnTo>
                <a:lnTo>
                  <a:pt x="2395924" y="1209524"/>
                </a:lnTo>
                <a:lnTo>
                  <a:pt x="2400868" y="1211760"/>
                </a:lnTo>
                <a:lnTo>
                  <a:pt x="2402097" y="1212540"/>
                </a:lnTo>
                <a:lnTo>
                  <a:pt x="2406985" y="1214950"/>
                </a:lnTo>
                <a:lnTo>
                  <a:pt x="2408200" y="1215372"/>
                </a:lnTo>
                <a:lnTo>
                  <a:pt x="2413033" y="1217938"/>
                </a:lnTo>
                <a:lnTo>
                  <a:pt x="2414234" y="1218465"/>
                </a:lnTo>
                <a:lnTo>
                  <a:pt x="2420202" y="1221751"/>
                </a:lnTo>
                <a:lnTo>
                  <a:pt x="2421388" y="1222091"/>
                </a:lnTo>
                <a:lnTo>
                  <a:pt x="2426103" y="1224363"/>
                </a:lnTo>
                <a:lnTo>
                  <a:pt x="2427276" y="1224177"/>
                </a:lnTo>
                <a:lnTo>
                  <a:pt x="2431941" y="1227025"/>
                </a:lnTo>
                <a:lnTo>
                  <a:pt x="2433101" y="1227846"/>
                </a:lnTo>
                <a:lnTo>
                  <a:pt x="2438863" y="1230808"/>
                </a:lnTo>
                <a:lnTo>
                  <a:pt x="2440008" y="1231340"/>
                </a:lnTo>
                <a:lnTo>
                  <a:pt x="2444564" y="1233428"/>
                </a:lnTo>
                <a:lnTo>
                  <a:pt x="2445697" y="1234201"/>
                </a:lnTo>
                <a:lnTo>
                  <a:pt x="2451327" y="1236737"/>
                </a:lnTo>
                <a:lnTo>
                  <a:pt x="2452446" y="1237333"/>
                </a:lnTo>
                <a:lnTo>
                  <a:pt x="2456899" y="1240103"/>
                </a:lnTo>
                <a:lnTo>
                  <a:pt x="2458006" y="1240364"/>
                </a:lnTo>
                <a:lnTo>
                  <a:pt x="2463508" y="1242666"/>
                </a:lnTo>
                <a:lnTo>
                  <a:pt x="2464602" y="1243150"/>
                </a:lnTo>
                <a:lnTo>
                  <a:pt x="2470038" y="1245992"/>
                </a:lnTo>
                <a:lnTo>
                  <a:pt x="2471119" y="1246695"/>
                </a:lnTo>
                <a:lnTo>
                  <a:pt x="2475419" y="1249468"/>
                </a:lnTo>
                <a:lnTo>
                  <a:pt x="2476489" y="1248675"/>
                </a:lnTo>
                <a:lnTo>
                  <a:pt x="2480747" y="1251915"/>
                </a:lnTo>
                <a:lnTo>
                  <a:pt x="2481807" y="1251415"/>
                </a:lnTo>
                <a:lnTo>
                  <a:pt x="2482864" y="1252288"/>
                </a:lnTo>
                <a:lnTo>
                  <a:pt x="2488119" y="1255058"/>
                </a:lnTo>
                <a:lnTo>
                  <a:pt x="2489163" y="1254871"/>
                </a:lnTo>
                <a:lnTo>
                  <a:pt x="2494357" y="1258630"/>
                </a:lnTo>
                <a:lnTo>
                  <a:pt x="2495390" y="1258949"/>
                </a:lnTo>
                <a:lnTo>
                  <a:pt x="2496421" y="1258350"/>
                </a:lnTo>
                <a:lnTo>
                  <a:pt x="2500525" y="1261574"/>
                </a:lnTo>
                <a:lnTo>
                  <a:pt x="2501545" y="1261687"/>
                </a:lnTo>
                <a:lnTo>
                  <a:pt x="2502565" y="1261656"/>
                </a:lnTo>
                <a:lnTo>
                  <a:pt x="2506622" y="1264921"/>
                </a:lnTo>
                <a:lnTo>
                  <a:pt x="2507631" y="1264833"/>
                </a:lnTo>
                <a:lnTo>
                  <a:pt x="2508639" y="1265648"/>
                </a:lnTo>
                <a:lnTo>
                  <a:pt x="2512651" y="1267469"/>
                </a:lnTo>
                <a:lnTo>
                  <a:pt x="2513648" y="1266598"/>
                </a:lnTo>
                <a:lnTo>
                  <a:pt x="2514645" y="1267639"/>
                </a:lnTo>
                <a:lnTo>
                  <a:pt x="2519600" y="1270622"/>
                </a:lnTo>
                <a:lnTo>
                  <a:pt x="2520585" y="1270182"/>
                </a:lnTo>
                <a:lnTo>
                  <a:pt x="2525485" y="1273133"/>
                </a:lnTo>
                <a:lnTo>
                  <a:pt x="2526460" y="1273240"/>
                </a:lnTo>
                <a:lnTo>
                  <a:pt x="2532271" y="1277165"/>
                </a:lnTo>
                <a:lnTo>
                  <a:pt x="2533234" y="1278405"/>
                </a:lnTo>
                <a:lnTo>
                  <a:pt x="2535153" y="1277882"/>
                </a:lnTo>
                <a:lnTo>
                  <a:pt x="2538020" y="1279481"/>
                </a:lnTo>
                <a:lnTo>
                  <a:pt x="2538972" y="1279826"/>
                </a:lnTo>
                <a:lnTo>
                  <a:pt x="2544651" y="1283416"/>
                </a:lnTo>
                <a:lnTo>
                  <a:pt x="2545591" y="1283181"/>
                </a:lnTo>
                <a:lnTo>
                  <a:pt x="2551200" y="1285868"/>
                </a:lnTo>
                <a:lnTo>
                  <a:pt x="2552129" y="1286886"/>
                </a:lnTo>
                <a:lnTo>
                  <a:pt x="2554907" y="1289265"/>
                </a:lnTo>
                <a:lnTo>
                  <a:pt x="2556751" y="1288400"/>
                </a:lnTo>
                <a:lnTo>
                  <a:pt x="2557671" y="1289014"/>
                </a:lnTo>
                <a:lnTo>
                  <a:pt x="2562245" y="1292339"/>
                </a:lnTo>
                <a:lnTo>
                  <a:pt x="2563155" y="1291202"/>
                </a:lnTo>
                <a:lnTo>
                  <a:pt x="2564064" y="1292014"/>
                </a:lnTo>
                <a:lnTo>
                  <a:pt x="2564972" y="1291413"/>
                </a:lnTo>
                <a:lnTo>
                  <a:pt x="2569484" y="1295273"/>
                </a:lnTo>
                <a:lnTo>
                  <a:pt x="2570382" y="1297584"/>
                </a:lnTo>
                <a:lnTo>
                  <a:pt x="2571279" y="1295173"/>
                </a:lnTo>
                <a:lnTo>
                  <a:pt x="2575739" y="1297545"/>
                </a:lnTo>
                <a:lnTo>
                  <a:pt x="2576628" y="1300808"/>
                </a:lnTo>
                <a:lnTo>
                  <a:pt x="2577514" y="1299797"/>
                </a:lnTo>
                <a:lnTo>
                  <a:pt x="2581044" y="1301381"/>
                </a:lnTo>
                <a:lnTo>
                  <a:pt x="2581923" y="1300346"/>
                </a:lnTo>
                <a:lnTo>
                  <a:pt x="2582801" y="1300820"/>
                </a:lnTo>
                <a:lnTo>
                  <a:pt x="2588036" y="1304357"/>
                </a:lnTo>
                <a:lnTo>
                  <a:pt x="2588904" y="1305325"/>
                </a:lnTo>
                <a:lnTo>
                  <a:pt x="2589770" y="1305293"/>
                </a:lnTo>
                <a:lnTo>
                  <a:pt x="2594938" y="1307657"/>
                </a:lnTo>
                <a:lnTo>
                  <a:pt x="2595794" y="1307632"/>
                </a:lnTo>
                <a:lnTo>
                  <a:pt x="2600906" y="1311042"/>
                </a:lnTo>
                <a:lnTo>
                  <a:pt x="2601752" y="1310425"/>
                </a:lnTo>
                <a:lnTo>
                  <a:pt x="2602598" y="1310254"/>
                </a:lnTo>
                <a:lnTo>
                  <a:pt x="2603443" y="1311981"/>
                </a:lnTo>
                <a:lnTo>
                  <a:pt x="2606807" y="1310477"/>
                </a:lnTo>
                <a:lnTo>
                  <a:pt x="2607645" y="1313243"/>
                </a:lnTo>
                <a:lnTo>
                  <a:pt x="2613473" y="1316180"/>
                </a:lnTo>
                <a:lnTo>
                  <a:pt x="2614301" y="1315282"/>
                </a:lnTo>
                <a:lnTo>
                  <a:pt x="2618419" y="1319196"/>
                </a:lnTo>
                <a:lnTo>
                  <a:pt x="2620058" y="1318867"/>
                </a:lnTo>
                <a:lnTo>
                  <a:pt x="2620876" y="1319678"/>
                </a:lnTo>
                <a:lnTo>
                  <a:pt x="2625754" y="1321874"/>
                </a:lnTo>
                <a:lnTo>
                  <a:pt x="2626562" y="1322123"/>
                </a:lnTo>
                <a:lnTo>
                  <a:pt x="2632190" y="1325007"/>
                </a:lnTo>
                <a:lnTo>
                  <a:pt x="2632990" y="1325728"/>
                </a:lnTo>
                <a:lnTo>
                  <a:pt x="2633788" y="1325006"/>
                </a:lnTo>
                <a:lnTo>
                  <a:pt x="2636968" y="1328889"/>
                </a:lnTo>
                <a:lnTo>
                  <a:pt x="2638551" y="1328095"/>
                </a:lnTo>
                <a:lnTo>
                  <a:pt x="2639341" y="1329968"/>
                </a:lnTo>
                <a:lnTo>
                  <a:pt x="2640917" y="1327470"/>
                </a:lnTo>
                <a:lnTo>
                  <a:pt x="2644837" y="1333512"/>
                </a:lnTo>
                <a:lnTo>
                  <a:pt x="2645618" y="1333441"/>
                </a:lnTo>
                <a:lnTo>
                  <a:pt x="2646397" y="1331064"/>
                </a:lnTo>
                <a:lnTo>
                  <a:pt x="2651050" y="1334783"/>
                </a:lnTo>
                <a:lnTo>
                  <a:pt x="2651822" y="1334703"/>
                </a:lnTo>
                <a:lnTo>
                  <a:pt x="2656429" y="1338386"/>
                </a:lnTo>
                <a:lnTo>
                  <a:pt x="2657193" y="1336626"/>
                </a:lnTo>
                <a:lnTo>
                  <a:pt x="2657955" y="1338676"/>
                </a:lnTo>
                <a:lnTo>
                  <a:pt x="2659478" y="1334988"/>
                </a:lnTo>
                <a:lnTo>
                  <a:pt x="2663265" y="1340772"/>
                </a:lnTo>
                <a:lnTo>
                  <a:pt x="2664020" y="1341024"/>
                </a:lnTo>
                <a:lnTo>
                  <a:pt x="2664772" y="1339459"/>
                </a:lnTo>
                <a:lnTo>
                  <a:pt x="2667026" y="1344466"/>
                </a:lnTo>
                <a:lnTo>
                  <a:pt x="2670016" y="1342744"/>
                </a:lnTo>
                <a:lnTo>
                  <a:pt x="2670761" y="1342956"/>
                </a:lnTo>
                <a:lnTo>
                  <a:pt x="2672248" y="1342603"/>
                </a:lnTo>
                <a:lnTo>
                  <a:pt x="2675946" y="1346433"/>
                </a:lnTo>
                <a:lnTo>
                  <a:pt x="2676683" y="1347377"/>
                </a:lnTo>
                <a:lnTo>
                  <a:pt x="2678153" y="1345835"/>
                </a:lnTo>
                <a:lnTo>
                  <a:pt x="2682540" y="1349450"/>
                </a:lnTo>
                <a:lnTo>
                  <a:pt x="2683269" y="1350164"/>
                </a:lnTo>
                <a:lnTo>
                  <a:pt x="2686169" y="1348650"/>
                </a:lnTo>
                <a:lnTo>
                  <a:pt x="2688335" y="1352346"/>
                </a:lnTo>
                <a:lnTo>
                  <a:pt x="2689055" y="1350827"/>
                </a:lnTo>
                <a:lnTo>
                  <a:pt x="2693354" y="1359256"/>
                </a:lnTo>
                <a:lnTo>
                  <a:pt x="2694780" y="1355650"/>
                </a:lnTo>
                <a:lnTo>
                  <a:pt x="2695491" y="1354590"/>
                </a:lnTo>
                <a:lnTo>
                  <a:pt x="2701147" y="1358773"/>
                </a:lnTo>
                <a:lnTo>
                  <a:pt x="2701851" y="1359598"/>
                </a:lnTo>
                <a:lnTo>
                  <a:pt x="2703254" y="1358457"/>
                </a:lnTo>
                <a:lnTo>
                  <a:pt x="2707442" y="1363369"/>
                </a:lnTo>
                <a:lnTo>
                  <a:pt x="2708136" y="1360891"/>
                </a:lnTo>
                <a:lnTo>
                  <a:pt x="2710215" y="1360037"/>
                </a:lnTo>
                <a:lnTo>
                  <a:pt x="2712286" y="1365412"/>
                </a:lnTo>
                <a:lnTo>
                  <a:pt x="2713662" y="1362147"/>
                </a:lnTo>
                <a:lnTo>
                  <a:pt x="2714349" y="1365723"/>
                </a:lnTo>
                <a:lnTo>
                  <a:pt x="2717770" y="1362843"/>
                </a:lnTo>
                <a:lnTo>
                  <a:pt x="2718451" y="1367801"/>
                </a:lnTo>
                <a:lnTo>
                  <a:pt x="2719812" y="1367478"/>
                </a:lnTo>
                <a:lnTo>
                  <a:pt x="2720491" y="1365717"/>
                </a:lnTo>
                <a:lnTo>
                  <a:pt x="2724546" y="1369469"/>
                </a:lnTo>
                <a:lnTo>
                  <a:pt x="2725892" y="1369178"/>
                </a:lnTo>
                <a:lnTo>
                  <a:pt x="2726563" y="1374449"/>
                </a:lnTo>
                <a:lnTo>
                  <a:pt x="2727903" y="1366849"/>
                </a:lnTo>
                <a:lnTo>
                  <a:pt x="2731903" y="1372874"/>
                </a:lnTo>
                <a:lnTo>
                  <a:pt x="2732567" y="1370295"/>
                </a:lnTo>
                <a:lnTo>
                  <a:pt x="2735215" y="1376187"/>
                </a:lnTo>
                <a:lnTo>
                  <a:pt x="2738505" y="1374895"/>
                </a:lnTo>
                <a:lnTo>
                  <a:pt x="2739161" y="1374841"/>
                </a:lnTo>
                <a:lnTo>
                  <a:pt x="2745027" y="1379982"/>
                </a:lnTo>
                <a:lnTo>
                  <a:pt x="2745675" y="1376158"/>
                </a:lnTo>
                <a:lnTo>
                  <a:pt x="2746322" y="1376156"/>
                </a:lnTo>
                <a:lnTo>
                  <a:pt x="2749545" y="1381444"/>
                </a:lnTo>
                <a:lnTo>
                  <a:pt x="2750830" y="1380008"/>
                </a:lnTo>
                <a:lnTo>
                  <a:pt x="2751471" y="1378381"/>
                </a:lnTo>
                <a:lnTo>
                  <a:pt x="2753389" y="1386155"/>
                </a:lnTo>
                <a:lnTo>
                  <a:pt x="2757205" y="1385126"/>
                </a:lnTo>
                <a:lnTo>
                  <a:pt x="2757837" y="1384165"/>
                </a:lnTo>
                <a:lnTo>
                  <a:pt x="2758470" y="1382285"/>
                </a:lnTo>
                <a:lnTo>
                  <a:pt x="2763504" y="1388441"/>
                </a:lnTo>
                <a:lnTo>
                  <a:pt x="2764130" y="1386577"/>
                </a:lnTo>
                <a:lnTo>
                  <a:pt x="2764755" y="1390390"/>
                </a:lnTo>
                <a:lnTo>
                  <a:pt x="2769730" y="1389216"/>
                </a:lnTo>
                <a:lnTo>
                  <a:pt x="2770350" y="1388717"/>
                </a:lnTo>
                <a:lnTo>
                  <a:pt x="2772817" y="1394093"/>
                </a:lnTo>
                <a:lnTo>
                  <a:pt x="2773432" y="1388632"/>
                </a:lnTo>
                <a:lnTo>
                  <a:pt x="2775886" y="1390829"/>
                </a:lnTo>
                <a:lnTo>
                  <a:pt x="2776498" y="1395939"/>
                </a:lnTo>
                <a:lnTo>
                  <a:pt x="2778937" y="1399601"/>
                </a:lnTo>
                <a:lnTo>
                  <a:pt x="2781366" y="1391613"/>
                </a:lnTo>
                <a:lnTo>
                  <a:pt x="2781972" y="1395002"/>
                </a:lnTo>
                <a:lnTo>
                  <a:pt x="2782576" y="1395026"/>
                </a:lnTo>
                <a:lnTo>
                  <a:pt x="2785591" y="1394177"/>
                </a:lnTo>
                <a:lnTo>
                  <a:pt x="2788587" y="1400829"/>
                </a:lnTo>
                <a:lnTo>
                  <a:pt x="2789185" y="1400169"/>
                </a:lnTo>
                <a:lnTo>
                  <a:pt x="2790378" y="1397703"/>
                </a:lnTo>
                <a:lnTo>
                  <a:pt x="2791568" y="1404382"/>
                </a:lnTo>
                <a:lnTo>
                  <a:pt x="2794531" y="1400848"/>
                </a:lnTo>
                <a:lnTo>
                  <a:pt x="2795122" y="1399593"/>
                </a:lnTo>
                <a:lnTo>
                  <a:pt x="2796891" y="1399166"/>
                </a:lnTo>
                <a:lnTo>
                  <a:pt x="2800995" y="1404066"/>
                </a:lnTo>
                <a:lnTo>
                  <a:pt x="2801579" y="1403765"/>
                </a:lnTo>
                <a:lnTo>
                  <a:pt x="2802162" y="1408538"/>
                </a:lnTo>
                <a:lnTo>
                  <a:pt x="2803908" y="1402385"/>
                </a:lnTo>
                <a:lnTo>
                  <a:pt x="2807382" y="1402894"/>
                </a:lnTo>
                <a:lnTo>
                  <a:pt x="2807959" y="1406504"/>
                </a:lnTo>
                <a:lnTo>
                  <a:pt x="2808535" y="1405815"/>
                </a:lnTo>
                <a:lnTo>
                  <a:pt x="2812551" y="1414085"/>
                </a:lnTo>
                <a:lnTo>
                  <a:pt x="2813693" y="1408742"/>
                </a:lnTo>
                <a:lnTo>
                  <a:pt x="2814263" y="1410128"/>
                </a:lnTo>
                <a:lnTo>
                  <a:pt x="2815970" y="1406952"/>
                </a:lnTo>
                <a:lnTo>
                  <a:pt x="2819368" y="1415241"/>
                </a:lnTo>
                <a:lnTo>
                  <a:pt x="2819932" y="1412955"/>
                </a:lnTo>
                <a:lnTo>
                  <a:pt x="2820495" y="1415615"/>
                </a:lnTo>
                <a:lnTo>
                  <a:pt x="2824423" y="1410474"/>
                </a:lnTo>
                <a:lnTo>
                  <a:pt x="2826099" y="1418400"/>
                </a:lnTo>
                <a:lnTo>
                  <a:pt x="2826655" y="1414141"/>
                </a:lnTo>
                <a:lnTo>
                  <a:pt x="2829432" y="1409976"/>
                </a:lnTo>
                <a:lnTo>
                  <a:pt x="2829986" y="1418919"/>
                </a:lnTo>
                <a:lnTo>
                  <a:pt x="2832195" y="1418878"/>
                </a:lnTo>
                <a:lnTo>
                  <a:pt x="2832746" y="1416960"/>
                </a:lnTo>
                <a:lnTo>
                  <a:pt x="2833845" y="1413949"/>
                </a:lnTo>
                <a:lnTo>
                  <a:pt x="2837678" y="1420962"/>
                </a:lnTo>
                <a:lnTo>
                  <a:pt x="2838224" y="1418076"/>
                </a:lnTo>
                <a:lnTo>
                  <a:pt x="2838767" y="1419774"/>
                </a:lnTo>
                <a:lnTo>
                  <a:pt x="2839312" y="1417223"/>
                </a:lnTo>
                <a:lnTo>
                  <a:pt x="2840399" y="1426663"/>
                </a:lnTo>
                <a:lnTo>
                  <a:pt x="2844723" y="1425351"/>
                </a:lnTo>
                <a:lnTo>
                  <a:pt x="2845261" y="1425196"/>
                </a:lnTo>
                <a:lnTo>
                  <a:pt x="2846336" y="1421626"/>
                </a:lnTo>
                <a:lnTo>
                  <a:pt x="2850613" y="1428199"/>
                </a:lnTo>
                <a:lnTo>
                  <a:pt x="2851145" y="1423326"/>
                </a:lnTo>
                <a:lnTo>
                  <a:pt x="2851677" y="1426468"/>
                </a:lnTo>
                <a:lnTo>
                  <a:pt x="2855384" y="1425253"/>
                </a:lnTo>
                <a:lnTo>
                  <a:pt x="2856966" y="1432346"/>
                </a:lnTo>
                <a:lnTo>
                  <a:pt x="2857492" y="1423850"/>
                </a:lnTo>
                <a:lnTo>
                  <a:pt x="2858542" y="1423083"/>
                </a:lnTo>
                <a:lnTo>
                  <a:pt x="2862723" y="1436713"/>
                </a:lnTo>
                <a:lnTo>
                  <a:pt x="2863244" y="1427932"/>
                </a:lnTo>
                <a:lnTo>
                  <a:pt x="2863764" y="1430134"/>
                </a:lnTo>
                <a:lnTo>
                  <a:pt x="2866873" y="1440474"/>
                </a:lnTo>
                <a:lnTo>
                  <a:pt x="2869450" y="1427624"/>
                </a:lnTo>
                <a:lnTo>
                  <a:pt x="2869963" y="1433260"/>
                </a:lnTo>
                <a:lnTo>
                  <a:pt x="2870477" y="1435926"/>
                </a:lnTo>
                <a:lnTo>
                  <a:pt x="2872525" y="1432556"/>
                </a:lnTo>
                <a:lnTo>
                  <a:pt x="2875076" y="1439446"/>
                </a:lnTo>
                <a:lnTo>
                  <a:pt x="2876092" y="1435251"/>
                </a:lnTo>
                <a:lnTo>
                  <a:pt x="2876600" y="1436852"/>
                </a:lnTo>
                <a:lnTo>
                  <a:pt x="2877614" y="1433375"/>
                </a:lnTo>
                <a:lnTo>
                  <a:pt x="2879636" y="1445113"/>
                </a:lnTo>
                <a:lnTo>
                  <a:pt x="2882153" y="1439058"/>
                </a:lnTo>
                <a:lnTo>
                  <a:pt x="2882654" y="1434839"/>
                </a:lnTo>
                <a:lnTo>
                  <a:pt x="2887648" y="1444787"/>
                </a:lnTo>
                <a:lnTo>
                  <a:pt x="2888641" y="1436581"/>
                </a:lnTo>
                <a:lnTo>
                  <a:pt x="2889137" y="1443577"/>
                </a:lnTo>
                <a:lnTo>
                  <a:pt x="2890127" y="1437003"/>
                </a:lnTo>
                <a:lnTo>
                  <a:pt x="2892596" y="1446827"/>
                </a:lnTo>
                <a:lnTo>
                  <a:pt x="2894563" y="1441980"/>
                </a:lnTo>
                <a:lnTo>
                  <a:pt x="2895053" y="1447468"/>
                </a:lnTo>
                <a:lnTo>
                  <a:pt x="2895542" y="1437615"/>
                </a:lnTo>
                <a:lnTo>
                  <a:pt x="2898960" y="1449550"/>
                </a:lnTo>
                <a:lnTo>
                  <a:pt x="2900903" y="1445895"/>
                </a:lnTo>
                <a:lnTo>
                  <a:pt x="2901388" y="1451061"/>
                </a:lnTo>
                <a:lnTo>
                  <a:pt x="2904769" y="1455234"/>
                </a:lnTo>
                <a:lnTo>
                  <a:pt x="2905731" y="1444197"/>
                </a:lnTo>
                <a:lnTo>
                  <a:pt x="2907171" y="1453662"/>
                </a:lnTo>
                <a:lnTo>
                  <a:pt x="2907650" y="1451350"/>
                </a:lnTo>
                <a:lnTo>
                  <a:pt x="2908129" y="1459928"/>
                </a:lnTo>
                <a:lnTo>
                  <a:pt x="2908607" y="1444902"/>
                </a:lnTo>
                <a:lnTo>
                  <a:pt x="2913365" y="1447729"/>
                </a:lnTo>
                <a:lnTo>
                  <a:pt x="2913839" y="1452726"/>
                </a:lnTo>
                <a:lnTo>
                  <a:pt x="2915729" y="1460093"/>
                </a:lnTo>
                <a:lnTo>
                  <a:pt x="2919490" y="1447043"/>
                </a:lnTo>
                <a:lnTo>
                  <a:pt x="2919958" y="1458583"/>
                </a:lnTo>
                <a:lnTo>
                  <a:pt x="2921827" y="1463152"/>
                </a:lnTo>
                <a:lnTo>
                  <a:pt x="2924618" y="1451329"/>
                </a:lnTo>
                <a:lnTo>
                  <a:pt x="2926008" y="1458527"/>
                </a:lnTo>
                <a:lnTo>
                  <a:pt x="2926471" y="1456422"/>
                </a:lnTo>
                <a:lnTo>
                  <a:pt x="2926933" y="1465256"/>
                </a:lnTo>
                <a:lnTo>
                  <a:pt x="2931533" y="1451667"/>
                </a:lnTo>
                <a:lnTo>
                  <a:pt x="2931991" y="1454537"/>
                </a:lnTo>
                <a:lnTo>
                  <a:pt x="2932448" y="1470693"/>
                </a:lnTo>
                <a:lnTo>
                  <a:pt x="2934730" y="1454986"/>
                </a:lnTo>
                <a:lnTo>
                  <a:pt x="2938360" y="1461309"/>
                </a:lnTo>
                <a:lnTo>
                  <a:pt x="2938812" y="1458629"/>
                </a:lnTo>
                <a:lnTo>
                  <a:pt x="2942415" y="1469496"/>
                </a:lnTo>
                <a:lnTo>
                  <a:pt x="2944654" y="1463990"/>
                </a:lnTo>
                <a:lnTo>
                  <a:pt x="2945102" y="1464383"/>
                </a:lnTo>
                <a:lnTo>
                  <a:pt x="2948218" y="1458234"/>
                </a:lnTo>
                <a:lnTo>
                  <a:pt x="2949106" y="1473534"/>
                </a:lnTo>
                <a:lnTo>
                  <a:pt x="2950876" y="1466435"/>
                </a:lnTo>
                <a:lnTo>
                  <a:pt x="2951318" y="1467002"/>
                </a:lnTo>
                <a:lnTo>
                  <a:pt x="2951759" y="1458784"/>
                </a:lnTo>
                <a:lnTo>
                  <a:pt x="2952200" y="1474224"/>
                </a:lnTo>
                <a:lnTo>
                  <a:pt x="2957026" y="1468631"/>
                </a:lnTo>
                <a:lnTo>
                  <a:pt x="2957463" y="1466069"/>
                </a:lnTo>
                <a:lnTo>
                  <a:pt x="2958771" y="1477763"/>
                </a:lnTo>
                <a:lnTo>
                  <a:pt x="2960944" y="1463841"/>
                </a:lnTo>
                <a:lnTo>
                  <a:pt x="2963539" y="1472830"/>
                </a:lnTo>
                <a:lnTo>
                  <a:pt x="2963970" y="1469163"/>
                </a:lnTo>
                <a:lnTo>
                  <a:pt x="2967409" y="1482161"/>
                </a:lnTo>
                <a:lnTo>
                  <a:pt x="2969547" y="1464626"/>
                </a:lnTo>
                <a:lnTo>
                  <a:pt x="2969973" y="1469866"/>
                </a:lnTo>
                <a:lnTo>
                  <a:pt x="2975066" y="1481230"/>
                </a:lnTo>
                <a:lnTo>
                  <a:pt x="2975910" y="1476459"/>
                </a:lnTo>
                <a:lnTo>
                  <a:pt x="2976332" y="1480325"/>
                </a:lnTo>
                <a:lnTo>
                  <a:pt x="2977595" y="1490234"/>
                </a:lnTo>
                <a:lnTo>
                  <a:pt x="2981365" y="1466393"/>
                </a:lnTo>
                <a:lnTo>
                  <a:pt x="2982199" y="1470139"/>
                </a:lnTo>
                <a:lnTo>
                  <a:pt x="2982615" y="1481704"/>
                </a:lnTo>
                <a:lnTo>
                  <a:pt x="2985108" y="1472781"/>
                </a:lnTo>
                <a:lnTo>
                  <a:pt x="2985523" y="1487430"/>
                </a:lnTo>
                <a:lnTo>
                  <a:pt x="2988414" y="1479178"/>
                </a:lnTo>
                <a:lnTo>
                  <a:pt x="2988827" y="1477469"/>
                </a:lnTo>
                <a:lnTo>
                  <a:pt x="2990471" y="1497278"/>
                </a:lnTo>
                <a:lnTo>
                  <a:pt x="2993337" y="1473314"/>
                </a:lnTo>
                <a:lnTo>
                  <a:pt x="2994559" y="1483855"/>
                </a:lnTo>
                <a:lnTo>
                  <a:pt x="2994967" y="1490946"/>
                </a:lnTo>
                <a:lnTo>
                  <a:pt x="2998618" y="1472171"/>
                </a:lnTo>
                <a:lnTo>
                  <a:pt x="2999022" y="1497372"/>
                </a:lnTo>
                <a:lnTo>
                  <a:pt x="3001038" y="1481497"/>
                </a:lnTo>
                <a:lnTo>
                  <a:pt x="3001439" y="1496627"/>
                </a:lnTo>
                <a:lnTo>
                  <a:pt x="3002243" y="1481474"/>
                </a:lnTo>
                <a:lnTo>
                  <a:pt x="3007040" y="1487935"/>
                </a:lnTo>
                <a:lnTo>
                  <a:pt x="3007439" y="1497467"/>
                </a:lnTo>
                <a:lnTo>
                  <a:pt x="3011005" y="1479250"/>
                </a:lnTo>
                <a:lnTo>
                  <a:pt x="3013370" y="1480503"/>
                </a:lnTo>
                <a:lnTo>
                  <a:pt x="3013764" y="1490633"/>
                </a:lnTo>
                <a:lnTo>
                  <a:pt x="3014942" y="1501172"/>
                </a:lnTo>
                <a:lnTo>
                  <a:pt x="3019627" y="1481872"/>
                </a:lnTo>
                <a:lnTo>
                  <a:pt x="3020015" y="1492395"/>
                </a:lnTo>
                <a:lnTo>
                  <a:pt x="3021954" y="1479128"/>
                </a:lnTo>
                <a:lnTo>
                  <a:pt x="3025811" y="1505388"/>
                </a:lnTo>
                <a:lnTo>
                  <a:pt x="3026195" y="1495417"/>
                </a:lnTo>
                <a:lnTo>
                  <a:pt x="3028877" y="1487130"/>
                </a:lnTo>
                <a:lnTo>
                  <a:pt x="3030784" y="1509976"/>
                </a:lnTo>
                <a:lnTo>
                  <a:pt x="3032305" y="1506265"/>
                </a:lnTo>
                <a:lnTo>
                  <a:pt x="3032684" y="1495594"/>
                </a:lnTo>
                <a:lnTo>
                  <a:pt x="3033442" y="1488534"/>
                </a:lnTo>
                <a:lnTo>
                  <a:pt x="3035333" y="1502606"/>
                </a:lnTo>
                <a:lnTo>
                  <a:pt x="3038345" y="1502000"/>
                </a:lnTo>
                <a:lnTo>
                  <a:pt x="3038720" y="1500233"/>
                </a:lnTo>
                <a:lnTo>
                  <a:pt x="3039095" y="1492431"/>
                </a:lnTo>
                <a:lnTo>
                  <a:pt x="3042459" y="1510022"/>
                </a:lnTo>
                <a:lnTo>
                  <a:pt x="3044690" y="1498804"/>
                </a:lnTo>
                <a:lnTo>
                  <a:pt x="3045061" y="1498441"/>
                </a:lnTo>
                <a:lnTo>
                  <a:pt x="3048756" y="1508777"/>
                </a:lnTo>
                <a:lnTo>
                  <a:pt x="3050594" y="1491898"/>
                </a:lnTo>
                <a:lnTo>
                  <a:pt x="3050960" y="1498991"/>
                </a:lnTo>
                <a:lnTo>
                  <a:pt x="3051327" y="1505899"/>
                </a:lnTo>
                <a:lnTo>
                  <a:pt x="3051694" y="1509162"/>
                </a:lnTo>
                <a:lnTo>
                  <a:pt x="3055707" y="1493762"/>
                </a:lnTo>
                <a:lnTo>
                  <a:pt x="3057159" y="1505059"/>
                </a:lnTo>
                <a:lnTo>
                  <a:pt x="3057521" y="1503710"/>
                </a:lnTo>
                <a:lnTo>
                  <a:pt x="3058245" y="1513884"/>
                </a:lnTo>
                <a:lnTo>
                  <a:pt x="3061491" y="1494150"/>
                </a:lnTo>
                <a:lnTo>
                  <a:pt x="3063286" y="1507917"/>
                </a:lnTo>
                <a:lnTo>
                  <a:pt x="3063645" y="1509170"/>
                </a:lnTo>
                <a:lnTo>
                  <a:pt x="3065789" y="1517100"/>
                </a:lnTo>
                <a:lnTo>
                  <a:pt x="3069699" y="1494104"/>
                </a:lnTo>
                <a:lnTo>
                  <a:pt x="3070053" y="1510798"/>
                </a:lnTo>
                <a:lnTo>
                  <a:pt x="3070407" y="1521233"/>
                </a:lnTo>
                <a:lnTo>
                  <a:pt x="3074634" y="1500051"/>
                </a:lnTo>
                <a:lnTo>
                  <a:pt x="3076036" y="1510384"/>
                </a:lnTo>
                <a:lnTo>
                  <a:pt x="3076386" y="1517408"/>
                </a:lnTo>
                <a:lnTo>
                  <a:pt x="3078132" y="1518652"/>
                </a:lnTo>
                <a:lnTo>
                  <a:pt x="3079872" y="1504833"/>
                </a:lnTo>
                <a:lnTo>
                  <a:pt x="3082299" y="1514300"/>
                </a:lnTo>
                <a:lnTo>
                  <a:pt x="3082644" y="1517079"/>
                </a:lnTo>
                <a:lnTo>
                  <a:pt x="3085404" y="1505131"/>
                </a:lnTo>
                <a:lnTo>
                  <a:pt x="3087463" y="1529145"/>
                </a:lnTo>
                <a:lnTo>
                  <a:pt x="3088490" y="1508251"/>
                </a:lnTo>
                <a:lnTo>
                  <a:pt x="3088832" y="1520692"/>
                </a:lnTo>
                <a:lnTo>
                  <a:pt x="3090878" y="1507047"/>
                </a:lnTo>
                <a:lnTo>
                  <a:pt x="3093933" y="1534203"/>
                </a:lnTo>
                <a:lnTo>
                  <a:pt x="3094610" y="1518139"/>
                </a:lnTo>
                <a:lnTo>
                  <a:pt x="3094948" y="1514309"/>
                </a:lnTo>
                <a:lnTo>
                  <a:pt x="3096972" y="1530311"/>
                </a:lnTo>
                <a:lnTo>
                  <a:pt x="3097308" y="1500983"/>
                </a:lnTo>
                <a:lnTo>
                  <a:pt x="3100996" y="1510650"/>
                </a:lnTo>
                <a:lnTo>
                  <a:pt x="3101330" y="1522893"/>
                </a:lnTo>
                <a:lnTo>
                  <a:pt x="3103329" y="1508966"/>
                </a:lnTo>
                <a:lnTo>
                  <a:pt x="3105322" y="1533146"/>
                </a:lnTo>
                <a:lnTo>
                  <a:pt x="3107306" y="1520659"/>
                </a:lnTo>
                <a:lnTo>
                  <a:pt x="3107636" y="1517000"/>
                </a:lnTo>
                <a:lnTo>
                  <a:pt x="3108955" y="1508838"/>
                </a:lnTo>
                <a:lnTo>
                  <a:pt x="3112890" y="1541544"/>
                </a:lnTo>
                <a:lnTo>
                  <a:pt x="3113544" y="1516911"/>
                </a:lnTo>
                <a:lnTo>
                  <a:pt x="3113869" y="1523353"/>
                </a:lnTo>
                <a:lnTo>
                  <a:pt x="3115173" y="1508491"/>
                </a:lnTo>
                <a:lnTo>
                  <a:pt x="3117446" y="1536637"/>
                </a:lnTo>
                <a:lnTo>
                  <a:pt x="3119709" y="1522958"/>
                </a:lnTo>
                <a:lnTo>
                  <a:pt x="3120032" y="1526496"/>
                </a:lnTo>
                <a:lnTo>
                  <a:pt x="3120676" y="1534559"/>
                </a:lnTo>
                <a:lnTo>
                  <a:pt x="3122284" y="1512377"/>
                </a:lnTo>
                <a:lnTo>
                  <a:pt x="3125805" y="1522151"/>
                </a:lnTo>
                <a:lnTo>
                  <a:pt x="3126124" y="1534186"/>
                </a:lnTo>
                <a:lnTo>
                  <a:pt x="3127079" y="1516503"/>
                </a:lnTo>
                <a:lnTo>
                  <a:pt x="3130885" y="1539762"/>
                </a:lnTo>
                <a:lnTo>
                  <a:pt x="3132147" y="1521540"/>
                </a:lnTo>
                <a:lnTo>
                  <a:pt x="3132463" y="1521335"/>
                </a:lnTo>
                <a:lnTo>
                  <a:pt x="3134663" y="1558838"/>
                </a:lnTo>
                <a:lnTo>
                  <a:pt x="3135604" y="1518081"/>
                </a:lnTo>
                <a:lnTo>
                  <a:pt x="3138416" y="1520493"/>
                </a:lnTo>
                <a:lnTo>
                  <a:pt x="3138727" y="1533985"/>
                </a:lnTo>
                <a:lnTo>
                  <a:pt x="3142142" y="1522300"/>
                </a:lnTo>
                <a:lnTo>
                  <a:pt x="3142452" y="1550091"/>
                </a:lnTo>
                <a:lnTo>
                  <a:pt x="3144612" y="1542056"/>
                </a:lnTo>
                <a:lnTo>
                  <a:pt x="3144920" y="1522852"/>
                </a:lnTo>
                <a:lnTo>
                  <a:pt x="3149823" y="1548365"/>
                </a:lnTo>
                <a:lnTo>
                  <a:pt x="3151042" y="1531644"/>
                </a:lnTo>
                <a:lnTo>
                  <a:pt x="3151347" y="1533871"/>
                </a:lnTo>
                <a:lnTo>
                  <a:pt x="3155287" y="1523996"/>
                </a:lnTo>
                <a:lnTo>
                  <a:pt x="3155589" y="1544843"/>
                </a:lnTo>
                <a:lnTo>
                  <a:pt x="3157095" y="1535700"/>
                </a:lnTo>
                <a:lnTo>
                  <a:pt x="3157396" y="1528858"/>
                </a:lnTo>
                <a:lnTo>
                  <a:pt x="3160695" y="1519173"/>
                </a:lnTo>
                <a:lnTo>
                  <a:pt x="3162783" y="1557212"/>
                </a:lnTo>
                <a:lnTo>
                  <a:pt x="3163379" y="1542358"/>
                </a:lnTo>
                <a:lnTo>
                  <a:pt x="3163676" y="1546804"/>
                </a:lnTo>
                <a:lnTo>
                  <a:pt x="3168706" y="1522241"/>
                </a:lnTo>
                <a:lnTo>
                  <a:pt x="3169589" y="1563647"/>
                </a:lnTo>
                <a:lnTo>
                  <a:pt x="3169883" y="1532485"/>
                </a:lnTo>
                <a:lnTo>
                  <a:pt x="3171643" y="1555828"/>
                </a:lnTo>
                <a:lnTo>
                  <a:pt x="3176020" y="1526426"/>
                </a:lnTo>
                <a:lnTo>
                  <a:pt x="3176310" y="1555291"/>
                </a:lnTo>
                <a:lnTo>
                  <a:pt x="3177180" y="1527094"/>
                </a:lnTo>
                <a:lnTo>
                  <a:pt x="3180935" y="1560244"/>
                </a:lnTo>
                <a:lnTo>
                  <a:pt x="3182086" y="1541277"/>
                </a:lnTo>
                <a:lnTo>
                  <a:pt x="3182373" y="1559916"/>
                </a:lnTo>
                <a:lnTo>
                  <a:pt x="3182948" y="1529334"/>
                </a:lnTo>
                <a:lnTo>
                  <a:pt x="3183807" y="1559978"/>
                </a:lnTo>
                <a:lnTo>
                  <a:pt x="3188369" y="1539476"/>
                </a:lnTo>
                <a:lnTo>
                  <a:pt x="3188653" y="1541964"/>
                </a:lnTo>
                <a:lnTo>
                  <a:pt x="3189504" y="1565014"/>
                </a:lnTo>
                <a:lnTo>
                  <a:pt x="3189787" y="1531503"/>
                </a:lnTo>
                <a:lnTo>
                  <a:pt x="3194579" y="1541683"/>
                </a:lnTo>
                <a:lnTo>
                  <a:pt x="3194860" y="1552242"/>
                </a:lnTo>
                <a:lnTo>
                  <a:pt x="3198216" y="1536974"/>
                </a:lnTo>
                <a:lnTo>
                  <a:pt x="3200719" y="1564870"/>
                </a:lnTo>
                <a:lnTo>
                  <a:pt x="3200996" y="1537003"/>
                </a:lnTo>
                <a:lnTo>
                  <a:pt x="3201273" y="1541909"/>
                </a:lnTo>
                <a:lnTo>
                  <a:pt x="3202381" y="1560703"/>
                </a:lnTo>
                <a:lnTo>
                  <a:pt x="3206789" y="1537012"/>
                </a:lnTo>
                <a:lnTo>
                  <a:pt x="3207063" y="1552446"/>
                </a:lnTo>
                <a:lnTo>
                  <a:pt x="3207337" y="1554537"/>
                </a:lnTo>
                <a:lnTo>
                  <a:pt x="3208432" y="1537744"/>
                </a:lnTo>
                <a:lnTo>
                  <a:pt x="3209252" y="1574705"/>
                </a:lnTo>
                <a:lnTo>
                  <a:pt x="3213333" y="1540081"/>
                </a:lnTo>
                <a:lnTo>
                  <a:pt x="3213604" y="1541757"/>
                </a:lnTo>
                <a:lnTo>
                  <a:pt x="3214145" y="1575853"/>
                </a:lnTo>
                <a:lnTo>
                  <a:pt x="3218727" y="1531630"/>
                </a:lnTo>
                <a:lnTo>
                  <a:pt x="3219531" y="1552097"/>
                </a:lnTo>
                <a:lnTo>
                  <a:pt x="3219799" y="1560455"/>
                </a:lnTo>
                <a:lnTo>
                  <a:pt x="3222204" y="1536210"/>
                </a:lnTo>
                <a:lnTo>
                  <a:pt x="3225923" y="1574361"/>
                </a:lnTo>
                <a:lnTo>
                  <a:pt x="3226188" y="1543186"/>
                </a:lnTo>
                <a:lnTo>
                  <a:pt x="3229354" y="1540653"/>
                </a:lnTo>
                <a:lnTo>
                  <a:pt x="3229880" y="1573629"/>
                </a:lnTo>
                <a:lnTo>
                  <a:pt x="3232240" y="1568602"/>
                </a:lnTo>
                <a:lnTo>
                  <a:pt x="3232501" y="1558133"/>
                </a:lnTo>
                <a:lnTo>
                  <a:pt x="3235371" y="1542606"/>
                </a:lnTo>
                <a:lnTo>
                  <a:pt x="3235631" y="1569263"/>
                </a:lnTo>
                <a:lnTo>
                  <a:pt x="3238483" y="1547379"/>
                </a:lnTo>
                <a:lnTo>
                  <a:pt x="3238742" y="1556268"/>
                </a:lnTo>
                <a:lnTo>
                  <a:pt x="3240549" y="1543708"/>
                </a:lnTo>
                <a:lnTo>
                  <a:pt x="3241578" y="1571857"/>
                </a:lnTo>
                <a:lnTo>
                  <a:pt x="3244655" y="1562153"/>
                </a:lnTo>
                <a:lnTo>
                  <a:pt x="3244911" y="1547359"/>
                </a:lnTo>
                <a:lnTo>
                  <a:pt x="3245677" y="1541529"/>
                </a:lnTo>
                <a:lnTo>
                  <a:pt x="3249491" y="1576304"/>
                </a:lnTo>
                <a:lnTo>
                  <a:pt x="3250757" y="1557862"/>
                </a:lnTo>
                <a:lnTo>
                  <a:pt x="3251009" y="1541472"/>
                </a:lnTo>
                <a:lnTo>
                  <a:pt x="3254283" y="1588155"/>
                </a:lnTo>
                <a:lnTo>
                  <a:pt x="3257039" y="1565288"/>
                </a:lnTo>
                <a:lnTo>
                  <a:pt x="3257289" y="1571202"/>
                </a:lnTo>
                <a:lnTo>
                  <a:pt x="3263002" y="1543342"/>
                </a:lnTo>
                <a:lnTo>
                  <a:pt x="3263250" y="1586184"/>
                </a:lnTo>
                <a:lnTo>
                  <a:pt x="3263496" y="1555531"/>
                </a:lnTo>
                <a:lnTo>
                  <a:pt x="3263743" y="1575676"/>
                </a:lnTo>
                <a:lnTo>
                  <a:pt x="3265468" y="1581428"/>
                </a:lnTo>
                <a:lnTo>
                  <a:pt x="3267432" y="1547983"/>
                </a:lnTo>
                <a:lnTo>
                  <a:pt x="3269633" y="1569038"/>
                </a:lnTo>
                <a:lnTo>
                  <a:pt x="3269877" y="1576320"/>
                </a:lnTo>
                <a:lnTo>
                  <a:pt x="3272068" y="1551146"/>
                </a:lnTo>
                <a:lnTo>
                  <a:pt x="3272797" y="1597534"/>
                </a:lnTo>
                <a:lnTo>
                  <a:pt x="3275941" y="1556875"/>
                </a:lnTo>
                <a:lnTo>
                  <a:pt x="3276183" y="1582296"/>
                </a:lnTo>
                <a:lnTo>
                  <a:pt x="3279068" y="1586761"/>
                </a:lnTo>
                <a:lnTo>
                  <a:pt x="3280983" y="1548847"/>
                </a:lnTo>
                <a:lnTo>
                  <a:pt x="3282176" y="1574322"/>
                </a:lnTo>
                <a:lnTo>
                  <a:pt x="3282415" y="1571670"/>
                </a:lnTo>
                <a:lnTo>
                  <a:pt x="3285504" y="1547011"/>
                </a:lnTo>
                <a:lnTo>
                  <a:pt x="3286214" y="1586158"/>
                </a:lnTo>
                <a:lnTo>
                  <a:pt x="3288340" y="1567597"/>
                </a:lnTo>
                <a:lnTo>
                  <a:pt x="3288576" y="1567906"/>
                </a:lnTo>
                <a:lnTo>
                  <a:pt x="3288811" y="1592873"/>
                </a:lnTo>
                <a:lnTo>
                  <a:pt x="3293967" y="1552146"/>
                </a:lnTo>
                <a:lnTo>
                  <a:pt x="3294667" y="1560245"/>
                </a:lnTo>
                <a:lnTo>
                  <a:pt x="3294900" y="1565068"/>
                </a:lnTo>
                <a:lnTo>
                  <a:pt x="3295365" y="1583908"/>
                </a:lnTo>
                <a:lnTo>
                  <a:pt x="3295830" y="1557738"/>
                </a:lnTo>
                <a:lnTo>
                  <a:pt x="3300920" y="1579186"/>
                </a:lnTo>
                <a:lnTo>
                  <a:pt x="3301149" y="1562840"/>
                </a:lnTo>
                <a:lnTo>
                  <a:pt x="3303217" y="1551449"/>
                </a:lnTo>
                <a:lnTo>
                  <a:pt x="3304590" y="1588694"/>
                </a:lnTo>
                <a:lnTo>
                  <a:pt x="3307101" y="1568846"/>
                </a:lnTo>
                <a:lnTo>
                  <a:pt x="3307328" y="1579934"/>
                </a:lnTo>
                <a:lnTo>
                  <a:pt x="3311408" y="1557355"/>
                </a:lnTo>
                <a:lnTo>
                  <a:pt x="3313211" y="1590417"/>
                </a:lnTo>
                <a:lnTo>
                  <a:pt x="3313436" y="1574421"/>
                </a:lnTo>
                <a:lnTo>
                  <a:pt x="3313661" y="1566187"/>
                </a:lnTo>
                <a:lnTo>
                  <a:pt x="3318808" y="1609282"/>
                </a:lnTo>
                <a:lnTo>
                  <a:pt x="3319698" y="1555205"/>
                </a:lnTo>
                <a:lnTo>
                  <a:pt x="3319920" y="1585317"/>
                </a:lnTo>
                <a:lnTo>
                  <a:pt x="3322359" y="1600388"/>
                </a:lnTo>
                <a:lnTo>
                  <a:pt x="3324788" y="1551892"/>
                </a:lnTo>
                <a:lnTo>
                  <a:pt x="3325888" y="1576656"/>
                </a:lnTo>
                <a:lnTo>
                  <a:pt x="3326107" y="1580881"/>
                </a:lnTo>
                <a:lnTo>
                  <a:pt x="3328519" y="1613843"/>
                </a:lnTo>
                <a:lnTo>
                  <a:pt x="3331354" y="1564414"/>
                </a:lnTo>
                <a:lnTo>
                  <a:pt x="3332007" y="1565206"/>
                </a:lnTo>
                <a:lnTo>
                  <a:pt x="3332224" y="1577194"/>
                </a:lnTo>
                <a:lnTo>
                  <a:pt x="3335256" y="1596015"/>
                </a:lnTo>
                <a:lnTo>
                  <a:pt x="3337197" y="1557117"/>
                </a:lnTo>
                <a:lnTo>
                  <a:pt x="3338271" y="1587594"/>
                </a:lnTo>
                <a:lnTo>
                  <a:pt x="3338486" y="1561436"/>
                </a:lnTo>
                <a:lnTo>
                  <a:pt x="3338701" y="1551684"/>
                </a:lnTo>
                <a:lnTo>
                  <a:pt x="3342976" y="1599151"/>
                </a:lnTo>
                <a:lnTo>
                  <a:pt x="3344677" y="1571528"/>
                </a:lnTo>
                <a:lnTo>
                  <a:pt x="3344889" y="1575297"/>
                </a:lnTo>
                <a:lnTo>
                  <a:pt x="3345101" y="1564771"/>
                </a:lnTo>
                <a:lnTo>
                  <a:pt x="3346161" y="1600078"/>
                </a:lnTo>
                <a:lnTo>
                  <a:pt x="3350796" y="1581054"/>
                </a:lnTo>
                <a:lnTo>
                  <a:pt x="3351006" y="1578837"/>
                </a:lnTo>
                <a:lnTo>
                  <a:pt x="3354769" y="1560902"/>
                </a:lnTo>
                <a:lnTo>
                  <a:pt x="3356432" y="1602565"/>
                </a:lnTo>
                <a:lnTo>
                  <a:pt x="3357055" y="1582135"/>
                </a:lnTo>
                <a:lnTo>
                  <a:pt x="3357262" y="1581910"/>
                </a:lnTo>
                <a:lnTo>
                  <a:pt x="3358504" y="1564147"/>
                </a:lnTo>
                <a:lnTo>
                  <a:pt x="3363240" y="1611012"/>
                </a:lnTo>
                <a:lnTo>
                  <a:pt x="3363446" y="1588525"/>
                </a:lnTo>
                <a:lnTo>
                  <a:pt x="3364878" y="1564019"/>
                </a:lnTo>
                <a:lnTo>
                  <a:pt x="3368342" y="1623893"/>
                </a:lnTo>
                <a:lnTo>
                  <a:pt x="3369559" y="1580863"/>
                </a:lnTo>
                <a:lnTo>
                  <a:pt x="3369761" y="1569863"/>
                </a:lnTo>
                <a:lnTo>
                  <a:pt x="3371582" y="1607094"/>
                </a:lnTo>
                <a:lnTo>
                  <a:pt x="3373597" y="1565280"/>
                </a:lnTo>
                <a:lnTo>
                  <a:pt x="3375804" y="1589134"/>
                </a:lnTo>
                <a:lnTo>
                  <a:pt x="3376004" y="1591457"/>
                </a:lnTo>
                <a:lnTo>
                  <a:pt x="3379993" y="1562333"/>
                </a:lnTo>
                <a:lnTo>
                  <a:pt x="3380192" y="1604513"/>
                </a:lnTo>
                <a:lnTo>
                  <a:pt x="3382175" y="1580010"/>
                </a:lnTo>
                <a:lnTo>
                  <a:pt x="3382373" y="1588680"/>
                </a:lnTo>
                <a:lnTo>
                  <a:pt x="3385135" y="1555942"/>
                </a:lnTo>
                <a:lnTo>
                  <a:pt x="3387493" y="1650746"/>
                </a:lnTo>
                <a:lnTo>
                  <a:pt x="3388276" y="1589611"/>
                </a:lnTo>
                <a:lnTo>
                  <a:pt x="3388471" y="1579056"/>
                </a:lnTo>
                <a:lnTo>
                  <a:pt x="3391592" y="1562605"/>
                </a:lnTo>
                <a:lnTo>
                  <a:pt x="3392758" y="1624677"/>
                </a:lnTo>
                <a:lnTo>
                  <a:pt x="3394501" y="1603256"/>
                </a:lnTo>
                <a:lnTo>
                  <a:pt x="3394694" y="1577153"/>
                </a:lnTo>
                <a:lnTo>
                  <a:pt x="3398932" y="1614177"/>
                </a:lnTo>
                <a:lnTo>
                  <a:pt x="3400082" y="1567898"/>
                </a:lnTo>
                <a:lnTo>
                  <a:pt x="3400847" y="1596997"/>
                </a:lnTo>
                <a:lnTo>
                  <a:pt x="3401038" y="1593997"/>
                </a:lnTo>
                <a:lnTo>
                  <a:pt x="3402374" y="1571188"/>
                </a:lnTo>
                <a:lnTo>
                  <a:pt x="3405605" y="1601251"/>
                </a:lnTo>
                <a:lnTo>
                  <a:pt x="3407118" y="1593836"/>
                </a:lnTo>
                <a:lnTo>
                  <a:pt x="3407307" y="1578062"/>
                </a:lnTo>
                <a:lnTo>
                  <a:pt x="3408816" y="1611894"/>
                </a:lnTo>
                <a:lnTo>
                  <a:pt x="3412008" y="1572222"/>
                </a:lnTo>
                <a:lnTo>
                  <a:pt x="3413317" y="1608518"/>
                </a:lnTo>
                <a:lnTo>
                  <a:pt x="3413504" y="1589984"/>
                </a:lnTo>
                <a:lnTo>
                  <a:pt x="3415368" y="1616308"/>
                </a:lnTo>
                <a:lnTo>
                  <a:pt x="3418336" y="1575528"/>
                </a:lnTo>
                <a:lnTo>
                  <a:pt x="3419630" y="1593971"/>
                </a:lnTo>
                <a:lnTo>
                  <a:pt x="3419815" y="1593304"/>
                </a:lnTo>
                <a:lnTo>
                  <a:pt x="3424225" y="1575460"/>
                </a:lnTo>
                <a:lnTo>
                  <a:pt x="3424408" y="1622180"/>
                </a:lnTo>
                <a:lnTo>
                  <a:pt x="3425869" y="1593874"/>
                </a:lnTo>
                <a:lnTo>
                  <a:pt x="3426052" y="1595682"/>
                </a:lnTo>
                <a:lnTo>
                  <a:pt x="3426599" y="1607137"/>
                </a:lnTo>
                <a:lnTo>
                  <a:pt x="3429325" y="1570884"/>
                </a:lnTo>
                <a:lnTo>
                  <a:pt x="3432037" y="1604121"/>
                </a:lnTo>
                <a:lnTo>
                  <a:pt x="3432218" y="1604798"/>
                </a:lnTo>
                <a:lnTo>
                  <a:pt x="3432398" y="1630308"/>
                </a:lnTo>
                <a:lnTo>
                  <a:pt x="3434018" y="1578206"/>
                </a:lnTo>
                <a:lnTo>
                  <a:pt x="3438313" y="1595962"/>
                </a:lnTo>
                <a:lnTo>
                  <a:pt x="3438492" y="1602333"/>
                </a:lnTo>
                <a:lnTo>
                  <a:pt x="3439204" y="1615805"/>
                </a:lnTo>
                <a:lnTo>
                  <a:pt x="3441335" y="1574833"/>
                </a:lnTo>
                <a:lnTo>
                  <a:pt x="3444517" y="1600907"/>
                </a:lnTo>
                <a:lnTo>
                  <a:pt x="3444693" y="1593368"/>
                </a:lnTo>
                <a:lnTo>
                  <a:pt x="3446276" y="1577310"/>
                </a:lnTo>
                <a:lnTo>
                  <a:pt x="3446979" y="1617884"/>
                </a:lnTo>
                <a:lnTo>
                  <a:pt x="3450824" y="1608513"/>
                </a:lnTo>
                <a:lnTo>
                  <a:pt x="3450998" y="1595096"/>
                </a:lnTo>
                <a:lnTo>
                  <a:pt x="3451520" y="1578837"/>
                </a:lnTo>
                <a:lnTo>
                  <a:pt x="3452042" y="1623214"/>
                </a:lnTo>
                <a:lnTo>
                  <a:pt x="3457058" y="1590214"/>
                </a:lnTo>
                <a:lnTo>
                  <a:pt x="3457230" y="1596003"/>
                </a:lnTo>
                <a:lnTo>
                  <a:pt x="3459977" y="1621229"/>
                </a:lnTo>
                <a:lnTo>
                  <a:pt x="3462880" y="1572309"/>
                </a:lnTo>
                <a:lnTo>
                  <a:pt x="3463220" y="1594301"/>
                </a:lnTo>
                <a:lnTo>
                  <a:pt x="3463391" y="1593967"/>
                </a:lnTo>
                <a:lnTo>
                  <a:pt x="3464580" y="1629960"/>
                </a:lnTo>
                <a:lnTo>
                  <a:pt x="3468302" y="1578335"/>
                </a:lnTo>
                <a:lnTo>
                  <a:pt x="3469481" y="1602073"/>
                </a:lnTo>
                <a:lnTo>
                  <a:pt x="3469649" y="1614137"/>
                </a:lnTo>
                <a:lnTo>
                  <a:pt x="3472333" y="1579464"/>
                </a:lnTo>
                <a:lnTo>
                  <a:pt x="3473670" y="1627509"/>
                </a:lnTo>
                <a:lnTo>
                  <a:pt x="3475836" y="1610185"/>
                </a:lnTo>
                <a:lnTo>
                  <a:pt x="3476002" y="1596842"/>
                </a:lnTo>
                <a:lnTo>
                  <a:pt x="3478654" y="1622382"/>
                </a:lnTo>
                <a:lnTo>
                  <a:pt x="3481129" y="1573379"/>
                </a:lnTo>
                <a:lnTo>
                  <a:pt x="3482116" y="1583760"/>
                </a:lnTo>
                <a:lnTo>
                  <a:pt x="3482281" y="1611716"/>
                </a:lnTo>
                <a:lnTo>
                  <a:pt x="3484739" y="1619719"/>
                </a:lnTo>
                <a:lnTo>
                  <a:pt x="3486208" y="1582567"/>
                </a:lnTo>
                <a:lnTo>
                  <a:pt x="3488324" y="1602965"/>
                </a:lnTo>
                <a:lnTo>
                  <a:pt x="3488486" y="1596958"/>
                </a:lnTo>
                <a:lnTo>
                  <a:pt x="3489622" y="1644523"/>
                </a:lnTo>
                <a:lnTo>
                  <a:pt x="3492531" y="1586795"/>
                </a:lnTo>
                <a:lnTo>
                  <a:pt x="3494621" y="1609647"/>
                </a:lnTo>
                <a:lnTo>
                  <a:pt x="3494781" y="1608673"/>
                </a:lnTo>
                <a:lnTo>
                  <a:pt x="3498620" y="1629432"/>
                </a:lnTo>
                <a:lnTo>
                  <a:pt x="3500370" y="1579029"/>
                </a:lnTo>
                <a:lnTo>
                  <a:pt x="3500846" y="1587130"/>
                </a:lnTo>
                <a:lnTo>
                  <a:pt x="3501005" y="1603500"/>
                </a:lnTo>
                <a:lnTo>
                  <a:pt x="3502747" y="1593187"/>
                </a:lnTo>
                <a:lnTo>
                  <a:pt x="3503537" y="1627003"/>
                </a:lnTo>
                <a:lnTo>
                  <a:pt x="3506999" y="1597908"/>
                </a:lnTo>
                <a:lnTo>
                  <a:pt x="3507156" y="1601862"/>
                </a:lnTo>
                <a:lnTo>
                  <a:pt x="3508722" y="1636723"/>
                </a:lnTo>
                <a:lnTo>
                  <a:pt x="3511840" y="1586912"/>
                </a:lnTo>
                <a:lnTo>
                  <a:pt x="3513238" y="1618682"/>
                </a:lnTo>
                <a:lnTo>
                  <a:pt x="3513392" y="1604725"/>
                </a:lnTo>
                <a:lnTo>
                  <a:pt x="3514321" y="1586408"/>
                </a:lnTo>
                <a:lnTo>
                  <a:pt x="3515249" y="1637357"/>
                </a:lnTo>
                <a:lnTo>
                  <a:pt x="3519557" y="1601582"/>
                </a:lnTo>
                <a:lnTo>
                  <a:pt x="3519711" y="1612156"/>
                </a:lnTo>
                <a:lnTo>
                  <a:pt x="3520170" y="1589385"/>
                </a:lnTo>
                <a:lnTo>
                  <a:pt x="3524895" y="1631659"/>
                </a:lnTo>
                <a:lnTo>
                  <a:pt x="3525804" y="1598193"/>
                </a:lnTo>
                <a:lnTo>
                  <a:pt x="3525956" y="1606810"/>
                </a:lnTo>
                <a:lnTo>
                  <a:pt x="3528223" y="1591046"/>
                </a:lnTo>
                <a:lnTo>
                  <a:pt x="3530480" y="1638345"/>
                </a:lnTo>
                <a:lnTo>
                  <a:pt x="3531979" y="1617399"/>
                </a:lnTo>
                <a:lnTo>
                  <a:pt x="3532129" y="1600039"/>
                </a:lnTo>
                <a:lnTo>
                  <a:pt x="3537343" y="1590035"/>
                </a:lnTo>
                <a:lnTo>
                  <a:pt x="3538232" y="1633735"/>
                </a:lnTo>
                <a:lnTo>
                  <a:pt x="3538380" y="1591003"/>
                </a:lnTo>
                <a:lnTo>
                  <a:pt x="3539267" y="1586175"/>
                </a:lnTo>
                <a:lnTo>
                  <a:pt x="3539563" y="1649406"/>
                </a:lnTo>
                <a:lnTo>
                  <a:pt x="3544559" y="1596481"/>
                </a:lnTo>
                <a:lnTo>
                  <a:pt x="3544705" y="1636870"/>
                </a:lnTo>
                <a:lnTo>
                  <a:pt x="3545290" y="1589639"/>
                </a:lnTo>
                <a:lnTo>
                  <a:pt x="3550523" y="1638692"/>
                </a:lnTo>
                <a:lnTo>
                  <a:pt x="3550812" y="1616750"/>
                </a:lnTo>
                <a:lnTo>
                  <a:pt x="3550956" y="1604592"/>
                </a:lnTo>
                <a:lnTo>
                  <a:pt x="3554415" y="1584350"/>
                </a:lnTo>
                <a:lnTo>
                  <a:pt x="3556135" y="1643622"/>
                </a:lnTo>
                <a:lnTo>
                  <a:pt x="3556993" y="1618775"/>
                </a:lnTo>
                <a:lnTo>
                  <a:pt x="3557137" y="1634969"/>
                </a:lnTo>
                <a:lnTo>
                  <a:pt x="3560271" y="1641519"/>
                </a:lnTo>
                <a:lnTo>
                  <a:pt x="3561689" y="1595913"/>
                </a:lnTo>
                <a:lnTo>
                  <a:pt x="3563245" y="1640125"/>
                </a:lnTo>
                <a:lnTo>
                  <a:pt x="3563387" y="1600343"/>
                </a:lnTo>
                <a:lnTo>
                  <a:pt x="3568448" y="1639566"/>
                </a:lnTo>
                <a:lnTo>
                  <a:pt x="3569147" y="1598287"/>
                </a:lnTo>
                <a:lnTo>
                  <a:pt x="3569566" y="1614317"/>
                </a:lnTo>
                <a:lnTo>
                  <a:pt x="3569705" y="1645300"/>
                </a:lnTo>
                <a:lnTo>
                  <a:pt x="3570682" y="1586878"/>
                </a:lnTo>
                <a:lnTo>
                  <a:pt x="3575812" y="1612287"/>
                </a:lnTo>
                <a:lnTo>
                  <a:pt x="3575950" y="1611078"/>
                </a:lnTo>
                <a:lnTo>
                  <a:pt x="3576088" y="1642368"/>
                </a:lnTo>
                <a:lnTo>
                  <a:pt x="3579800" y="1589795"/>
                </a:lnTo>
                <a:lnTo>
                  <a:pt x="3581987" y="1604826"/>
                </a:lnTo>
                <a:lnTo>
                  <a:pt x="3582123" y="1608946"/>
                </a:lnTo>
                <a:lnTo>
                  <a:pt x="3582668" y="1654136"/>
                </a:lnTo>
                <a:lnTo>
                  <a:pt x="3586876" y="1597821"/>
                </a:lnTo>
                <a:lnTo>
                  <a:pt x="3588226" y="1616441"/>
                </a:lnTo>
                <a:lnTo>
                  <a:pt x="3588361" y="1625305"/>
                </a:lnTo>
                <a:lnTo>
                  <a:pt x="3589439" y="1599848"/>
                </a:lnTo>
                <a:lnTo>
                  <a:pt x="3590648" y="1633835"/>
                </a:lnTo>
                <a:lnTo>
                  <a:pt x="3594527" y="1604317"/>
                </a:lnTo>
                <a:lnTo>
                  <a:pt x="3594661" y="1629167"/>
                </a:lnTo>
                <a:lnTo>
                  <a:pt x="3600096" y="1600207"/>
                </a:lnTo>
                <a:lnTo>
                  <a:pt x="3600623" y="1643269"/>
                </a:lnTo>
                <a:lnTo>
                  <a:pt x="3600755" y="1600609"/>
                </a:lnTo>
                <a:lnTo>
                  <a:pt x="3600887" y="1614110"/>
                </a:lnTo>
                <a:lnTo>
                  <a:pt x="3601150" y="1600603"/>
                </a:lnTo>
                <a:lnTo>
                  <a:pt x="3604693" y="1635351"/>
                </a:lnTo>
                <a:lnTo>
                  <a:pt x="3607042" y="1603714"/>
                </a:lnTo>
                <a:lnTo>
                  <a:pt x="3607172" y="1636870"/>
                </a:lnTo>
                <a:lnTo>
                  <a:pt x="3611322" y="1600248"/>
                </a:lnTo>
                <a:lnTo>
                  <a:pt x="3613256" y="1642705"/>
                </a:lnTo>
                <a:lnTo>
                  <a:pt x="3613385" y="1615644"/>
                </a:lnTo>
                <a:lnTo>
                  <a:pt x="3615696" y="1601389"/>
                </a:lnTo>
                <a:lnTo>
                  <a:pt x="3617231" y="1650851"/>
                </a:lnTo>
                <a:lnTo>
                  <a:pt x="3619526" y="1609223"/>
                </a:lnTo>
                <a:lnTo>
                  <a:pt x="3619653" y="1601066"/>
                </a:lnTo>
                <a:lnTo>
                  <a:pt x="3621431" y="1651691"/>
                </a:lnTo>
                <a:lnTo>
                  <a:pt x="3625724" y="1627531"/>
                </a:lnTo>
                <a:lnTo>
                  <a:pt x="3625850" y="1638982"/>
                </a:lnTo>
                <a:lnTo>
                  <a:pt x="3627231" y="1602945"/>
                </a:lnTo>
                <a:lnTo>
                  <a:pt x="3628234" y="1655930"/>
                </a:lnTo>
                <a:lnTo>
                  <a:pt x="3631976" y="1614928"/>
                </a:lnTo>
                <a:lnTo>
                  <a:pt x="3632100" y="1639207"/>
                </a:lnTo>
                <a:lnTo>
                  <a:pt x="3632844" y="1598259"/>
                </a:lnTo>
                <a:lnTo>
                  <a:pt x="3633465" y="1657351"/>
                </a:lnTo>
                <a:lnTo>
                  <a:pt x="3638278" y="1627315"/>
                </a:lnTo>
                <a:lnTo>
                  <a:pt x="3638400" y="1612052"/>
                </a:lnTo>
                <a:lnTo>
                  <a:pt x="3639014" y="1596423"/>
                </a:lnTo>
                <a:lnTo>
                  <a:pt x="3642317" y="1688828"/>
                </a:lnTo>
                <a:lnTo>
                  <a:pt x="3644507" y="1619539"/>
                </a:lnTo>
                <a:lnTo>
                  <a:pt x="3644628" y="1625557"/>
                </a:lnTo>
                <a:lnTo>
                  <a:pt x="3646688" y="1606751"/>
                </a:lnTo>
                <a:lnTo>
                  <a:pt x="3650665" y="1647577"/>
                </a:lnTo>
                <a:lnTo>
                  <a:pt x="3650785" y="1622646"/>
                </a:lnTo>
                <a:lnTo>
                  <a:pt x="3650905" y="1626789"/>
                </a:lnTo>
                <a:lnTo>
                  <a:pt x="3652702" y="1647047"/>
                </a:lnTo>
                <a:lnTo>
                  <a:pt x="3653180" y="1605065"/>
                </a:lnTo>
                <a:lnTo>
                  <a:pt x="3656990" y="1630100"/>
                </a:lnTo>
                <a:lnTo>
                  <a:pt x="3657109" y="1651151"/>
                </a:lnTo>
                <a:lnTo>
                  <a:pt x="3660066" y="1683962"/>
                </a:lnTo>
                <a:lnTo>
                  <a:pt x="3660892" y="1601051"/>
                </a:lnTo>
                <a:lnTo>
                  <a:pt x="3663242" y="1659329"/>
                </a:lnTo>
                <a:lnTo>
                  <a:pt x="3663359" y="1643818"/>
                </a:lnTo>
                <a:lnTo>
                  <a:pt x="3665582" y="1603406"/>
                </a:lnTo>
                <a:lnTo>
                  <a:pt x="3669421" y="1622372"/>
                </a:lnTo>
                <a:lnTo>
                  <a:pt x="3669538" y="1611463"/>
                </a:lnTo>
                <a:lnTo>
                  <a:pt x="3670811" y="1650764"/>
                </a:lnTo>
                <a:lnTo>
                  <a:pt x="3673924" y="1603831"/>
                </a:lnTo>
                <a:lnTo>
                  <a:pt x="3675760" y="1629018"/>
                </a:lnTo>
                <a:lnTo>
                  <a:pt x="3675875" y="1626568"/>
                </a:lnTo>
                <a:lnTo>
                  <a:pt x="3677019" y="1603135"/>
                </a:lnTo>
                <a:lnTo>
                  <a:pt x="3680778" y="1647395"/>
                </a:lnTo>
                <a:lnTo>
                  <a:pt x="3681912" y="1623512"/>
                </a:lnTo>
                <a:lnTo>
                  <a:pt x="3682025" y="1640585"/>
                </a:lnTo>
                <a:lnTo>
                  <a:pt x="3684060" y="1607981"/>
                </a:lnTo>
                <a:lnTo>
                  <a:pt x="3687882" y="1651470"/>
                </a:lnTo>
                <a:lnTo>
                  <a:pt x="3688218" y="1629671"/>
                </a:lnTo>
                <a:lnTo>
                  <a:pt x="3688330" y="1636121"/>
                </a:lnTo>
                <a:lnTo>
                  <a:pt x="3689336" y="1607773"/>
                </a:lnTo>
                <a:lnTo>
                  <a:pt x="3693453" y="1656665"/>
                </a:lnTo>
                <a:lnTo>
                  <a:pt x="3694451" y="1620149"/>
                </a:lnTo>
                <a:lnTo>
                  <a:pt x="3694561" y="1633476"/>
                </a:lnTo>
                <a:lnTo>
                  <a:pt x="3696328" y="1609561"/>
                </a:lnTo>
                <a:lnTo>
                  <a:pt x="3696769" y="1665729"/>
                </a:lnTo>
                <a:lnTo>
                  <a:pt x="3700720" y="1625222"/>
                </a:lnTo>
                <a:lnTo>
                  <a:pt x="3700830" y="1644802"/>
                </a:lnTo>
                <a:lnTo>
                  <a:pt x="3704426" y="1612933"/>
                </a:lnTo>
                <a:lnTo>
                  <a:pt x="3704860" y="1663792"/>
                </a:lnTo>
                <a:lnTo>
                  <a:pt x="3706919" y="1630746"/>
                </a:lnTo>
                <a:lnTo>
                  <a:pt x="3707027" y="1606808"/>
                </a:lnTo>
                <a:lnTo>
                  <a:pt x="3711226" y="1606676"/>
                </a:lnTo>
                <a:lnTo>
                  <a:pt x="3711655" y="1662983"/>
                </a:lnTo>
                <a:lnTo>
                  <a:pt x="3713153" y="1627656"/>
                </a:lnTo>
                <a:lnTo>
                  <a:pt x="3713260" y="1608524"/>
                </a:lnTo>
                <a:lnTo>
                  <a:pt x="3717623" y="1659019"/>
                </a:lnTo>
                <a:lnTo>
                  <a:pt x="3719421" y="1617005"/>
                </a:lnTo>
                <a:lnTo>
                  <a:pt x="3719527" y="1634900"/>
                </a:lnTo>
                <a:lnTo>
                  <a:pt x="3720371" y="1680149"/>
                </a:lnTo>
                <a:lnTo>
                  <a:pt x="3722265" y="1612721"/>
                </a:lnTo>
                <a:lnTo>
                  <a:pt x="3725722" y="1622681"/>
                </a:lnTo>
                <a:lnTo>
                  <a:pt x="3725826" y="1664485"/>
                </a:lnTo>
                <a:lnTo>
                  <a:pt x="3725930" y="1668793"/>
                </a:lnTo>
                <a:lnTo>
                  <a:pt x="3730192" y="1608079"/>
                </a:lnTo>
                <a:lnTo>
                  <a:pt x="3731949" y="1615102"/>
                </a:lnTo>
                <a:lnTo>
                  <a:pt x="3732052" y="1652403"/>
                </a:lnTo>
                <a:lnTo>
                  <a:pt x="3732465" y="1613783"/>
                </a:lnTo>
                <a:lnTo>
                  <a:pt x="3733494" y="1675417"/>
                </a:lnTo>
                <a:lnTo>
                  <a:pt x="3738207" y="1630228"/>
                </a:lnTo>
                <a:lnTo>
                  <a:pt x="3738309" y="1628200"/>
                </a:lnTo>
                <a:lnTo>
                  <a:pt x="3739124" y="1660124"/>
                </a:lnTo>
                <a:lnTo>
                  <a:pt x="3742777" y="1613503"/>
                </a:lnTo>
                <a:lnTo>
                  <a:pt x="3744393" y="1650767"/>
                </a:lnTo>
                <a:lnTo>
                  <a:pt x="3744494" y="1624961"/>
                </a:lnTo>
                <a:lnTo>
                  <a:pt x="3748111" y="1613218"/>
                </a:lnTo>
                <a:lnTo>
                  <a:pt x="3750110" y="1653091"/>
                </a:lnTo>
                <a:lnTo>
                  <a:pt x="3750708" y="1638964"/>
                </a:lnTo>
                <a:lnTo>
                  <a:pt x="3750807" y="1643346"/>
                </a:lnTo>
                <a:lnTo>
                  <a:pt x="3751106" y="1607297"/>
                </a:lnTo>
                <a:lnTo>
                  <a:pt x="3755470" y="1671822"/>
                </a:lnTo>
                <a:lnTo>
                  <a:pt x="3756949" y="1631984"/>
                </a:lnTo>
                <a:lnTo>
                  <a:pt x="3757048" y="1650071"/>
                </a:lnTo>
                <a:lnTo>
                  <a:pt x="3761265" y="1663197"/>
                </a:lnTo>
                <a:lnTo>
                  <a:pt x="3762339" y="1616156"/>
                </a:lnTo>
                <a:lnTo>
                  <a:pt x="3763216" y="1650493"/>
                </a:lnTo>
                <a:lnTo>
                  <a:pt x="3763314" y="1649584"/>
                </a:lnTo>
                <a:lnTo>
                  <a:pt x="3766710" y="1613308"/>
                </a:lnTo>
                <a:lnTo>
                  <a:pt x="3768737" y="1665977"/>
                </a:lnTo>
                <a:lnTo>
                  <a:pt x="3769411" y="1659915"/>
                </a:lnTo>
                <a:lnTo>
                  <a:pt x="3769508" y="1645126"/>
                </a:lnTo>
                <a:lnTo>
                  <a:pt x="3771045" y="1666103"/>
                </a:lnTo>
                <a:lnTo>
                  <a:pt x="3772578" y="1610932"/>
                </a:lnTo>
                <a:lnTo>
                  <a:pt x="3775631" y="1628334"/>
                </a:lnTo>
                <a:lnTo>
                  <a:pt x="3775726" y="1629980"/>
                </a:lnTo>
                <a:lnTo>
                  <a:pt x="3776391" y="1667076"/>
                </a:lnTo>
                <a:lnTo>
                  <a:pt x="3781685" y="1617238"/>
                </a:lnTo>
                <a:lnTo>
                  <a:pt x="3781873" y="1625679"/>
                </a:lnTo>
                <a:lnTo>
                  <a:pt x="3781967" y="1656107"/>
                </a:lnTo>
                <a:lnTo>
                  <a:pt x="3783375" y="1665796"/>
                </a:lnTo>
                <a:lnTo>
                  <a:pt x="3786833" y="1614429"/>
                </a:lnTo>
                <a:lnTo>
                  <a:pt x="3788136" y="1636692"/>
                </a:lnTo>
                <a:lnTo>
                  <a:pt x="3788229" y="1638243"/>
                </a:lnTo>
                <a:lnTo>
                  <a:pt x="3790547" y="1621041"/>
                </a:lnTo>
                <a:lnTo>
                  <a:pt x="3793776" y="1666538"/>
                </a:lnTo>
                <a:lnTo>
                  <a:pt x="3794419" y="1644521"/>
                </a:lnTo>
                <a:lnTo>
                  <a:pt x="3794511" y="1630995"/>
                </a:lnTo>
                <a:lnTo>
                  <a:pt x="3799720" y="1664726"/>
                </a:lnTo>
                <a:lnTo>
                  <a:pt x="3800629" y="1618540"/>
                </a:lnTo>
                <a:lnTo>
                  <a:pt x="3800720" y="1658660"/>
                </a:lnTo>
                <a:lnTo>
                  <a:pt x="3802714" y="1619185"/>
                </a:lnTo>
                <a:lnTo>
                  <a:pt x="3804159" y="1663887"/>
                </a:lnTo>
                <a:lnTo>
                  <a:pt x="3806948" y="1651173"/>
                </a:lnTo>
                <a:lnTo>
                  <a:pt x="3807038" y="1667665"/>
                </a:lnTo>
                <a:lnTo>
                  <a:pt x="3808740" y="1671238"/>
                </a:lnTo>
                <a:lnTo>
                  <a:pt x="3811505" y="1622647"/>
                </a:lnTo>
                <a:lnTo>
                  <a:pt x="3813193" y="1643363"/>
                </a:lnTo>
                <a:lnTo>
                  <a:pt x="3813282" y="1633754"/>
                </a:lnTo>
                <a:lnTo>
                  <a:pt x="3813814" y="1622563"/>
                </a:lnTo>
                <a:lnTo>
                  <a:pt x="3816466" y="1669362"/>
                </a:lnTo>
                <a:lnTo>
                  <a:pt x="3819367" y="1632025"/>
                </a:lnTo>
                <a:lnTo>
                  <a:pt x="3819455" y="1651135"/>
                </a:lnTo>
                <a:lnTo>
                  <a:pt x="3821467" y="1620243"/>
                </a:lnTo>
                <a:lnTo>
                  <a:pt x="3824255" y="1667736"/>
                </a:lnTo>
                <a:lnTo>
                  <a:pt x="3825644" y="1643098"/>
                </a:lnTo>
                <a:lnTo>
                  <a:pt x="3825731" y="1640091"/>
                </a:lnTo>
                <a:lnTo>
                  <a:pt x="3827547" y="1699394"/>
                </a:lnTo>
                <a:lnTo>
                  <a:pt x="3831677" y="1627965"/>
                </a:lnTo>
                <a:lnTo>
                  <a:pt x="3831934" y="1650606"/>
                </a:lnTo>
                <a:lnTo>
                  <a:pt x="3832019" y="1642496"/>
                </a:lnTo>
                <a:lnTo>
                  <a:pt x="3832961" y="1676751"/>
                </a:lnTo>
                <a:lnTo>
                  <a:pt x="3833730" y="1620337"/>
                </a:lnTo>
                <a:lnTo>
                  <a:pt x="3838151" y="1659288"/>
                </a:lnTo>
                <a:lnTo>
                  <a:pt x="3838236" y="1637012"/>
                </a:lnTo>
                <a:lnTo>
                  <a:pt x="3839420" y="1623416"/>
                </a:lnTo>
                <a:lnTo>
                  <a:pt x="3841528" y="1680010"/>
                </a:lnTo>
                <a:lnTo>
                  <a:pt x="3844381" y="1661288"/>
                </a:lnTo>
                <a:lnTo>
                  <a:pt x="3844464" y="1632548"/>
                </a:lnTo>
                <a:lnTo>
                  <a:pt x="3845718" y="1668546"/>
                </a:lnTo>
                <a:lnTo>
                  <a:pt x="3846135" y="1620300"/>
                </a:lnTo>
                <a:lnTo>
                  <a:pt x="3850622" y="1653979"/>
                </a:lnTo>
                <a:lnTo>
                  <a:pt x="3850704" y="1633585"/>
                </a:lnTo>
                <a:lnTo>
                  <a:pt x="3851366" y="1614163"/>
                </a:lnTo>
                <a:lnTo>
                  <a:pt x="3852109" y="1669672"/>
                </a:lnTo>
                <a:lnTo>
                  <a:pt x="3856873" y="1638362"/>
                </a:lnTo>
                <a:lnTo>
                  <a:pt x="3856954" y="1629825"/>
                </a:lnTo>
                <a:lnTo>
                  <a:pt x="3857853" y="1682607"/>
                </a:lnTo>
                <a:lnTo>
                  <a:pt x="3858016" y="1625460"/>
                </a:lnTo>
                <a:lnTo>
                  <a:pt x="3863133" y="1636951"/>
                </a:lnTo>
                <a:lnTo>
                  <a:pt x="3863214" y="1660323"/>
                </a:lnTo>
                <a:lnTo>
                  <a:pt x="3864182" y="1695820"/>
                </a:lnTo>
                <a:lnTo>
                  <a:pt x="3864263" y="1628252"/>
                </a:lnTo>
                <a:lnTo>
                  <a:pt x="3869401" y="1650767"/>
                </a:lnTo>
                <a:lnTo>
                  <a:pt x="3869480" y="1643387"/>
                </a:lnTo>
                <a:lnTo>
                  <a:pt x="3874173" y="1628572"/>
                </a:lnTo>
                <a:lnTo>
                  <a:pt x="3874489" y="1680421"/>
                </a:lnTo>
                <a:lnTo>
                  <a:pt x="3875596" y="1648230"/>
                </a:lnTo>
                <a:lnTo>
                  <a:pt x="3875675" y="1664559"/>
                </a:lnTo>
                <a:lnTo>
                  <a:pt x="3876779" y="1619190"/>
                </a:lnTo>
                <a:lnTo>
                  <a:pt x="3881252" y="1668507"/>
                </a:lnTo>
                <a:lnTo>
                  <a:pt x="3881877" y="1639560"/>
                </a:lnTo>
                <a:lnTo>
                  <a:pt x="3881954" y="1643730"/>
                </a:lnTo>
                <a:lnTo>
                  <a:pt x="3884679" y="1629927"/>
                </a:lnTo>
                <a:lnTo>
                  <a:pt x="3885843" y="1689578"/>
                </a:lnTo>
                <a:lnTo>
                  <a:pt x="3888086" y="1664187"/>
                </a:lnTo>
                <a:lnTo>
                  <a:pt x="3888163" y="1651153"/>
                </a:lnTo>
                <a:lnTo>
                  <a:pt x="3888933" y="1625040"/>
                </a:lnTo>
                <a:lnTo>
                  <a:pt x="3893764" y="1685145"/>
                </a:lnTo>
                <a:lnTo>
                  <a:pt x="3894376" y="1652615"/>
                </a:lnTo>
                <a:lnTo>
                  <a:pt x="3894451" y="1643096"/>
                </a:lnTo>
                <a:lnTo>
                  <a:pt x="3899612" y="1630765"/>
                </a:lnTo>
                <a:lnTo>
                  <a:pt x="3900064" y="1689571"/>
                </a:lnTo>
                <a:lnTo>
                  <a:pt x="3900592" y="1646586"/>
                </a:lnTo>
                <a:lnTo>
                  <a:pt x="3900667" y="1655186"/>
                </a:lnTo>
                <a:lnTo>
                  <a:pt x="3900969" y="1628064"/>
                </a:lnTo>
                <a:lnTo>
                  <a:pt x="3906440" y="1688767"/>
                </a:lnTo>
                <a:lnTo>
                  <a:pt x="3906888" y="1654980"/>
                </a:lnTo>
                <a:lnTo>
                  <a:pt x="3906962" y="1642561"/>
                </a:lnTo>
                <a:lnTo>
                  <a:pt x="3912298" y="1677517"/>
                </a:lnTo>
                <a:lnTo>
                  <a:pt x="3912962" y="1633215"/>
                </a:lnTo>
                <a:lnTo>
                  <a:pt x="3913109" y="1649160"/>
                </a:lnTo>
                <a:lnTo>
                  <a:pt x="3913183" y="1653561"/>
                </a:lnTo>
                <a:lnTo>
                  <a:pt x="3915167" y="1673790"/>
                </a:lnTo>
                <a:lnTo>
                  <a:pt x="3915534" y="1630846"/>
                </a:lnTo>
                <a:lnTo>
                  <a:pt x="3919333" y="1636342"/>
                </a:lnTo>
                <a:lnTo>
                  <a:pt x="3919406" y="1653079"/>
                </a:lnTo>
                <a:lnTo>
                  <a:pt x="3924260" y="1695897"/>
                </a:lnTo>
                <a:lnTo>
                  <a:pt x="3925629" y="1628538"/>
                </a:lnTo>
                <a:lnTo>
                  <a:pt x="3925701" y="1671693"/>
                </a:lnTo>
                <a:lnTo>
                  <a:pt x="3927353" y="1626032"/>
                </a:lnTo>
                <a:lnTo>
                  <a:pt x="3931568" y="1684514"/>
                </a:lnTo>
                <a:lnTo>
                  <a:pt x="3931852" y="1663673"/>
                </a:lnTo>
                <a:lnTo>
                  <a:pt x="3931924" y="1662224"/>
                </a:lnTo>
                <a:lnTo>
                  <a:pt x="3931995" y="1686464"/>
                </a:lnTo>
                <a:lnTo>
                  <a:pt x="3933415" y="1629058"/>
                </a:lnTo>
                <a:lnTo>
                  <a:pt x="3938074" y="1666894"/>
                </a:lnTo>
                <a:lnTo>
                  <a:pt x="3938145" y="1644603"/>
                </a:lnTo>
                <a:lnTo>
                  <a:pt x="3940179" y="1677477"/>
                </a:lnTo>
                <a:lnTo>
                  <a:pt x="3942555" y="1633643"/>
                </a:lnTo>
                <a:lnTo>
                  <a:pt x="3944365" y="1655645"/>
                </a:lnTo>
                <a:lnTo>
                  <a:pt x="3944434" y="1648261"/>
                </a:lnTo>
                <a:lnTo>
                  <a:pt x="3946375" y="1682025"/>
                </a:lnTo>
                <a:lnTo>
                  <a:pt x="3949894" y="1632699"/>
                </a:lnTo>
                <a:lnTo>
                  <a:pt x="3950582" y="1665039"/>
                </a:lnTo>
                <a:lnTo>
                  <a:pt x="3950651" y="1646665"/>
                </a:lnTo>
                <a:lnTo>
                  <a:pt x="3951816" y="1685374"/>
                </a:lnTo>
                <a:lnTo>
                  <a:pt x="3955980" y="1633383"/>
                </a:lnTo>
                <a:lnTo>
                  <a:pt x="3956863" y="1651272"/>
                </a:lnTo>
                <a:lnTo>
                  <a:pt x="3956932" y="1650541"/>
                </a:lnTo>
                <a:lnTo>
                  <a:pt x="3958219" y="1634578"/>
                </a:lnTo>
                <a:lnTo>
                  <a:pt x="3960517" y="1701296"/>
                </a:lnTo>
                <a:lnTo>
                  <a:pt x="3963073" y="1660336"/>
                </a:lnTo>
                <a:lnTo>
                  <a:pt x="3963140" y="1658881"/>
                </a:lnTo>
                <a:lnTo>
                  <a:pt x="3965349" y="1636674"/>
                </a:lnTo>
                <a:lnTo>
                  <a:pt x="3967750" y="1699088"/>
                </a:lnTo>
                <a:lnTo>
                  <a:pt x="3969343" y="1668165"/>
                </a:lnTo>
                <a:lnTo>
                  <a:pt x="3969410" y="1651029"/>
                </a:lnTo>
                <a:lnTo>
                  <a:pt x="3970536" y="1683477"/>
                </a:lnTo>
                <a:lnTo>
                  <a:pt x="3971726" y="1638514"/>
                </a:lnTo>
                <a:lnTo>
                  <a:pt x="3975542" y="1661336"/>
                </a:lnTo>
                <a:lnTo>
                  <a:pt x="3975608" y="1647381"/>
                </a:lnTo>
                <a:lnTo>
                  <a:pt x="3978223" y="1685233"/>
                </a:lnTo>
                <a:lnTo>
                  <a:pt x="3980307" y="1631698"/>
                </a:lnTo>
                <a:lnTo>
                  <a:pt x="3981799" y="1661140"/>
                </a:lnTo>
                <a:lnTo>
                  <a:pt x="3981864" y="1659017"/>
                </a:lnTo>
                <a:lnTo>
                  <a:pt x="3986894" y="1696996"/>
                </a:lnTo>
                <a:lnTo>
                  <a:pt x="3987664" y="1639333"/>
                </a:lnTo>
                <a:lnTo>
                  <a:pt x="3988049" y="1667445"/>
                </a:lnTo>
                <a:lnTo>
                  <a:pt x="3988113" y="1665148"/>
                </a:lnTo>
                <a:lnTo>
                  <a:pt x="3993212" y="1687164"/>
                </a:lnTo>
                <a:lnTo>
                  <a:pt x="3993782" y="1640072"/>
                </a:lnTo>
                <a:lnTo>
                  <a:pt x="3994290" y="1686760"/>
                </a:lnTo>
                <a:lnTo>
                  <a:pt x="3994353" y="1656476"/>
                </a:lnTo>
                <a:lnTo>
                  <a:pt x="3997005" y="1638104"/>
                </a:lnTo>
                <a:lnTo>
                  <a:pt x="3999018" y="1681071"/>
                </a:lnTo>
                <a:lnTo>
                  <a:pt x="4000584" y="1665512"/>
                </a:lnTo>
                <a:lnTo>
                  <a:pt x="4000647" y="1649250"/>
                </a:lnTo>
                <a:lnTo>
                  <a:pt x="4001022" y="1636953"/>
                </a:lnTo>
                <a:lnTo>
                  <a:pt x="4006743" y="1718159"/>
                </a:lnTo>
                <a:lnTo>
                  <a:pt x="4006806" y="1676572"/>
                </a:lnTo>
                <a:lnTo>
                  <a:pt x="4006867" y="1675335"/>
                </a:lnTo>
                <a:lnTo>
                  <a:pt x="4007670" y="1689051"/>
                </a:lnTo>
                <a:lnTo>
                  <a:pt x="4009089" y="1639057"/>
                </a:lnTo>
                <a:lnTo>
                  <a:pt x="4013078" y="1668139"/>
                </a:lnTo>
                <a:lnTo>
                  <a:pt x="4013139" y="1660074"/>
                </a:lnTo>
                <a:lnTo>
                  <a:pt x="4015517" y="1642535"/>
                </a:lnTo>
                <a:lnTo>
                  <a:pt x="4016733" y="1691485"/>
                </a:lnTo>
                <a:lnTo>
                  <a:pt x="4019277" y="1653068"/>
                </a:lnTo>
                <a:lnTo>
                  <a:pt x="4019338" y="1684604"/>
                </a:lnTo>
                <a:lnTo>
                  <a:pt x="4020063" y="1638873"/>
                </a:lnTo>
                <a:lnTo>
                  <a:pt x="4022291" y="1690793"/>
                </a:lnTo>
                <a:lnTo>
                  <a:pt x="4025526" y="1664328"/>
                </a:lnTo>
                <a:lnTo>
                  <a:pt x="4025587" y="1658781"/>
                </a:lnTo>
                <a:lnTo>
                  <a:pt x="4027554" y="1692238"/>
                </a:lnTo>
                <a:lnTo>
                  <a:pt x="4028802" y="1642204"/>
                </a:lnTo>
                <a:lnTo>
                  <a:pt x="4031821" y="1658479"/>
                </a:lnTo>
                <a:lnTo>
                  <a:pt x="4031880" y="1681166"/>
                </a:lnTo>
                <a:lnTo>
                  <a:pt x="4032529" y="1682309"/>
                </a:lnTo>
                <a:lnTo>
                  <a:pt x="4033354" y="1640511"/>
                </a:lnTo>
                <a:lnTo>
                  <a:pt x="4038043" y="1665760"/>
                </a:lnTo>
                <a:lnTo>
                  <a:pt x="4038102" y="1662620"/>
                </a:lnTo>
                <a:lnTo>
                  <a:pt x="4043444" y="1641675"/>
                </a:lnTo>
                <a:lnTo>
                  <a:pt x="4044021" y="1702728"/>
                </a:lnTo>
                <a:lnTo>
                  <a:pt x="4044309" y="1659959"/>
                </a:lnTo>
                <a:lnTo>
                  <a:pt x="4044367" y="1652971"/>
                </a:lnTo>
                <a:lnTo>
                  <a:pt x="4047129" y="1698855"/>
                </a:lnTo>
                <a:lnTo>
                  <a:pt x="4049533" y="1637102"/>
                </a:lnTo>
                <a:lnTo>
                  <a:pt x="4050560" y="1681781"/>
                </a:lnTo>
                <a:lnTo>
                  <a:pt x="4050617" y="1684789"/>
                </a:lnTo>
                <a:lnTo>
                  <a:pt x="4051756" y="1645576"/>
                </a:lnTo>
                <a:lnTo>
                  <a:pt x="4052268" y="1688451"/>
                </a:lnTo>
                <a:lnTo>
                  <a:pt x="4056795" y="1661169"/>
                </a:lnTo>
                <a:lnTo>
                  <a:pt x="4056852" y="1663886"/>
                </a:lnTo>
                <a:lnTo>
                  <a:pt x="4057359" y="1644165"/>
                </a:lnTo>
                <a:lnTo>
                  <a:pt x="4063015" y="1694296"/>
                </a:lnTo>
                <a:lnTo>
                  <a:pt x="4063071" y="1664535"/>
                </a:lnTo>
                <a:lnTo>
                  <a:pt x="4063238" y="1686150"/>
                </a:lnTo>
                <a:lnTo>
                  <a:pt x="4068778" y="1641178"/>
                </a:lnTo>
                <a:lnTo>
                  <a:pt x="4069273" y="1665451"/>
                </a:lnTo>
                <a:lnTo>
                  <a:pt x="4069329" y="1659376"/>
                </a:lnTo>
                <a:lnTo>
                  <a:pt x="4071197" y="1648687"/>
                </a:lnTo>
                <a:lnTo>
                  <a:pt x="4074915" y="1688845"/>
                </a:lnTo>
                <a:lnTo>
                  <a:pt x="4075514" y="1649112"/>
                </a:lnTo>
                <a:lnTo>
                  <a:pt x="4075568" y="1662626"/>
                </a:lnTo>
                <a:lnTo>
                  <a:pt x="4080067" y="1694550"/>
                </a:lnTo>
                <a:lnTo>
                  <a:pt x="4080768" y="1643701"/>
                </a:lnTo>
                <a:lnTo>
                  <a:pt x="4081791" y="1669466"/>
                </a:lnTo>
                <a:lnTo>
                  <a:pt x="4081845" y="1686847"/>
                </a:lnTo>
                <a:lnTo>
                  <a:pt x="4082006" y="1647426"/>
                </a:lnTo>
                <a:lnTo>
                  <a:pt x="4082973" y="1692317"/>
                </a:lnTo>
                <a:lnTo>
                  <a:pt x="4087995" y="1682278"/>
                </a:lnTo>
                <a:lnTo>
                  <a:pt x="4088048" y="1658753"/>
                </a:lnTo>
                <a:lnTo>
                  <a:pt x="4088208" y="1646954"/>
                </a:lnTo>
                <a:lnTo>
                  <a:pt x="4090171" y="1697829"/>
                </a:lnTo>
                <a:lnTo>
                  <a:pt x="4094286" y="1665781"/>
                </a:lnTo>
                <a:lnTo>
                  <a:pt x="4094338" y="1665992"/>
                </a:lnTo>
                <a:lnTo>
                  <a:pt x="4095546" y="1697172"/>
                </a:lnTo>
                <a:lnTo>
                  <a:pt x="4099099" y="1647426"/>
                </a:lnTo>
                <a:lnTo>
                  <a:pt x="4100504" y="1650982"/>
                </a:lnTo>
                <a:lnTo>
                  <a:pt x="4100556" y="1663774"/>
                </a:lnTo>
                <a:lnTo>
                  <a:pt x="4100816" y="1686384"/>
                </a:lnTo>
                <a:lnTo>
                  <a:pt x="4103509" y="1649101"/>
                </a:lnTo>
                <a:lnTo>
                  <a:pt x="4106753" y="1655427"/>
                </a:lnTo>
                <a:lnTo>
                  <a:pt x="4106805" y="1660902"/>
                </a:lnTo>
                <a:lnTo>
                  <a:pt x="4108804" y="1703619"/>
                </a:lnTo>
                <a:lnTo>
                  <a:pt x="4108906" y="1646205"/>
                </a:lnTo>
                <a:lnTo>
                  <a:pt x="4112982" y="1678717"/>
                </a:lnTo>
                <a:lnTo>
                  <a:pt x="4113033" y="1663158"/>
                </a:lnTo>
                <a:lnTo>
                  <a:pt x="4115464" y="1648910"/>
                </a:lnTo>
                <a:lnTo>
                  <a:pt x="4118537" y="1695985"/>
                </a:lnTo>
                <a:lnTo>
                  <a:pt x="4119240" y="1662753"/>
                </a:lnTo>
                <a:lnTo>
                  <a:pt x="4119290" y="1666362"/>
                </a:lnTo>
                <a:lnTo>
                  <a:pt x="4121942" y="1648827"/>
                </a:lnTo>
                <a:lnTo>
                  <a:pt x="4124582" y="1712883"/>
                </a:lnTo>
                <a:lnTo>
                  <a:pt x="4125475" y="1674566"/>
                </a:lnTo>
                <a:lnTo>
                  <a:pt x="4125525" y="1657289"/>
                </a:lnTo>
                <a:lnTo>
                  <a:pt x="4126268" y="1650607"/>
                </a:lnTo>
                <a:lnTo>
                  <a:pt x="4128935" y="1696624"/>
                </a:lnTo>
                <a:lnTo>
                  <a:pt x="4131736" y="1657006"/>
                </a:lnTo>
                <a:lnTo>
                  <a:pt x="4131786" y="1652838"/>
                </a:lnTo>
                <a:lnTo>
                  <a:pt x="4134377" y="1692544"/>
                </a:lnTo>
                <a:lnTo>
                  <a:pt x="4137683" y="1648853"/>
                </a:lnTo>
                <a:lnTo>
                  <a:pt x="4137974" y="1690007"/>
                </a:lnTo>
                <a:lnTo>
                  <a:pt x="4138022" y="1668147"/>
                </a:lnTo>
                <a:lnTo>
                  <a:pt x="4139378" y="1653578"/>
                </a:lnTo>
                <a:lnTo>
                  <a:pt x="4142125" y="1696106"/>
                </a:lnTo>
                <a:lnTo>
                  <a:pt x="4144236" y="1689957"/>
                </a:lnTo>
                <a:lnTo>
                  <a:pt x="4144284" y="1665250"/>
                </a:lnTo>
                <a:lnTo>
                  <a:pt x="4147292" y="1648268"/>
                </a:lnTo>
                <a:lnTo>
                  <a:pt x="4149905" y="1711414"/>
                </a:lnTo>
                <a:lnTo>
                  <a:pt x="4150473" y="1681673"/>
                </a:lnTo>
                <a:lnTo>
                  <a:pt x="4150520" y="1679327"/>
                </a:lnTo>
                <a:lnTo>
                  <a:pt x="4151703" y="1650546"/>
                </a:lnTo>
                <a:lnTo>
                  <a:pt x="4154998" y="1708660"/>
                </a:lnTo>
                <a:lnTo>
                  <a:pt x="4156732" y="1667576"/>
                </a:lnTo>
                <a:lnTo>
                  <a:pt x="4156779" y="1666981"/>
                </a:lnTo>
                <a:lnTo>
                  <a:pt x="4158367" y="1703356"/>
                </a:lnTo>
                <a:lnTo>
                  <a:pt x="4159393" y="1654232"/>
                </a:lnTo>
                <a:lnTo>
                  <a:pt x="4162965" y="1673884"/>
                </a:lnTo>
                <a:lnTo>
                  <a:pt x="4163012" y="1663855"/>
                </a:lnTo>
                <a:lnTo>
                  <a:pt x="4166423" y="1697869"/>
                </a:lnTo>
                <a:lnTo>
                  <a:pt x="4166515" y="1651559"/>
                </a:lnTo>
                <a:lnTo>
                  <a:pt x="4169218" y="1671252"/>
                </a:lnTo>
                <a:lnTo>
                  <a:pt x="4169264" y="1681844"/>
                </a:lnTo>
                <a:lnTo>
                  <a:pt x="4170679" y="1696991"/>
                </a:lnTo>
                <a:lnTo>
                  <a:pt x="4173408" y="1652192"/>
                </a:lnTo>
                <a:lnTo>
                  <a:pt x="4175490" y="1671710"/>
                </a:lnTo>
                <a:lnTo>
                  <a:pt x="4175536" y="1680083"/>
                </a:lnTo>
                <a:lnTo>
                  <a:pt x="4177114" y="1705128"/>
                </a:lnTo>
                <a:lnTo>
                  <a:pt x="4177384" y="1656047"/>
                </a:lnTo>
                <a:lnTo>
                  <a:pt x="4181734" y="1674412"/>
                </a:lnTo>
                <a:lnTo>
                  <a:pt x="4181779" y="1674035"/>
                </a:lnTo>
                <a:lnTo>
                  <a:pt x="4184363" y="1656194"/>
                </a:lnTo>
                <a:lnTo>
                  <a:pt x="4187376" y="1702794"/>
                </a:lnTo>
                <a:lnTo>
                  <a:pt x="4187951" y="1669054"/>
                </a:lnTo>
                <a:lnTo>
                  <a:pt x="4187994" y="1671994"/>
                </a:lnTo>
                <a:lnTo>
                  <a:pt x="4189449" y="1709892"/>
                </a:lnTo>
                <a:lnTo>
                  <a:pt x="4190021" y="1654676"/>
                </a:lnTo>
                <a:lnTo>
                  <a:pt x="4194226" y="1659624"/>
                </a:lnTo>
                <a:lnTo>
                  <a:pt x="4194270" y="1668995"/>
                </a:lnTo>
                <a:lnTo>
                  <a:pt x="4194400" y="1704510"/>
                </a:lnTo>
                <a:lnTo>
                  <a:pt x="4199869" y="1654295"/>
                </a:lnTo>
                <a:lnTo>
                  <a:pt x="4200474" y="1681745"/>
                </a:lnTo>
                <a:lnTo>
                  <a:pt x="4200517" y="1684019"/>
                </a:lnTo>
                <a:lnTo>
                  <a:pt x="4203183" y="1651687"/>
                </a:lnTo>
                <a:lnTo>
                  <a:pt x="4203570" y="1698298"/>
                </a:lnTo>
                <a:lnTo>
                  <a:pt x="4206691" y="1666672"/>
                </a:lnTo>
                <a:lnTo>
                  <a:pt x="4206733" y="1666876"/>
                </a:lnTo>
                <a:lnTo>
                  <a:pt x="4209751" y="1719545"/>
                </a:lnTo>
                <a:lnTo>
                  <a:pt x="4209921" y="1654268"/>
                </a:lnTo>
                <a:lnTo>
                  <a:pt x="4212963" y="1690074"/>
                </a:lnTo>
                <a:lnTo>
                  <a:pt x="4213005" y="1676061"/>
                </a:lnTo>
                <a:lnTo>
                  <a:pt x="4215485" y="1653896"/>
                </a:lnTo>
                <a:lnTo>
                  <a:pt x="4218997" y="1703310"/>
                </a:lnTo>
                <a:lnTo>
                  <a:pt x="4219205" y="1667749"/>
                </a:lnTo>
                <a:lnTo>
                  <a:pt x="4219247" y="1675870"/>
                </a:lnTo>
                <a:lnTo>
                  <a:pt x="4222858" y="1702272"/>
                </a:lnTo>
                <a:lnTo>
                  <a:pt x="4224304" y="1650047"/>
                </a:lnTo>
                <a:lnTo>
                  <a:pt x="4225458" y="1681085"/>
                </a:lnTo>
                <a:lnTo>
                  <a:pt x="4225499" y="1678776"/>
                </a:lnTo>
                <a:lnTo>
                  <a:pt x="4228250" y="1699465"/>
                </a:lnTo>
                <a:lnTo>
                  <a:pt x="4230335" y="1656423"/>
                </a:lnTo>
                <a:lnTo>
                  <a:pt x="4231679" y="1680379"/>
                </a:lnTo>
                <a:lnTo>
                  <a:pt x="4231720" y="1678550"/>
                </a:lnTo>
                <a:lnTo>
                  <a:pt x="4233507" y="1658873"/>
                </a:lnTo>
                <a:lnTo>
                  <a:pt x="4234722" y="1706917"/>
                </a:lnTo>
                <a:lnTo>
                  <a:pt x="4237950" y="1682873"/>
                </a:lnTo>
                <a:lnTo>
                  <a:pt x="4237990" y="1679272"/>
                </a:lnTo>
                <a:lnTo>
                  <a:pt x="4243870" y="1712853"/>
                </a:lnTo>
                <a:lnTo>
                  <a:pt x="4243949" y="1658902"/>
                </a:lnTo>
                <a:lnTo>
                  <a:pt x="4244188" y="1688473"/>
                </a:lnTo>
                <a:lnTo>
                  <a:pt x="4244228" y="1679959"/>
                </a:lnTo>
                <a:lnTo>
                  <a:pt x="4245974" y="1714078"/>
                </a:lnTo>
                <a:lnTo>
                  <a:pt x="4246449" y="1659989"/>
                </a:lnTo>
                <a:lnTo>
                  <a:pt x="4250433" y="1681522"/>
                </a:lnTo>
                <a:lnTo>
                  <a:pt x="4250473" y="1677782"/>
                </a:lnTo>
                <a:lnTo>
                  <a:pt x="4253294" y="1655920"/>
                </a:lnTo>
                <a:lnTo>
                  <a:pt x="4254583" y="1714400"/>
                </a:lnTo>
                <a:lnTo>
                  <a:pt x="4256684" y="1689768"/>
                </a:lnTo>
                <a:lnTo>
                  <a:pt x="4256723" y="1697035"/>
                </a:lnTo>
                <a:lnTo>
                  <a:pt x="4261055" y="1657946"/>
                </a:lnTo>
                <a:lnTo>
                  <a:pt x="4262786" y="1708362"/>
                </a:lnTo>
                <a:lnTo>
                  <a:pt x="4262940" y="1682848"/>
                </a:lnTo>
                <a:lnTo>
                  <a:pt x="4262978" y="1678766"/>
                </a:lnTo>
                <a:lnTo>
                  <a:pt x="4267984" y="1654165"/>
                </a:lnTo>
                <a:lnTo>
                  <a:pt x="4268744" y="1708790"/>
                </a:lnTo>
                <a:lnTo>
                  <a:pt x="4269162" y="1683260"/>
                </a:lnTo>
                <a:lnTo>
                  <a:pt x="4269200" y="1685637"/>
                </a:lnTo>
                <a:lnTo>
                  <a:pt x="4270677" y="1661402"/>
                </a:lnTo>
                <a:lnTo>
                  <a:pt x="4275275" y="1712601"/>
                </a:lnTo>
                <a:lnTo>
                  <a:pt x="4275425" y="1673132"/>
                </a:lnTo>
                <a:lnTo>
                  <a:pt x="4275462" y="1670157"/>
                </a:lnTo>
                <a:lnTo>
                  <a:pt x="4278193" y="1709958"/>
                </a:lnTo>
                <a:lnTo>
                  <a:pt x="4278529" y="1662698"/>
                </a:lnTo>
                <a:lnTo>
                  <a:pt x="4281652" y="1683536"/>
                </a:lnTo>
                <a:lnTo>
                  <a:pt x="4281690" y="1676195"/>
                </a:lnTo>
                <a:lnTo>
                  <a:pt x="4282764" y="1659824"/>
                </a:lnTo>
                <a:lnTo>
                  <a:pt x="4286267" y="1706861"/>
                </a:lnTo>
                <a:lnTo>
                  <a:pt x="4287920" y="1693887"/>
                </a:lnTo>
                <a:lnTo>
                  <a:pt x="4287956" y="1692237"/>
                </a:lnTo>
                <a:lnTo>
                  <a:pt x="4288689" y="1706023"/>
                </a:lnTo>
                <a:lnTo>
                  <a:pt x="4289894" y="1660573"/>
                </a:lnTo>
                <a:lnTo>
                  <a:pt x="4294150" y="1677419"/>
                </a:lnTo>
                <a:lnTo>
                  <a:pt x="4294186" y="1691584"/>
                </a:lnTo>
                <a:lnTo>
                  <a:pt x="4294838" y="1704675"/>
                </a:lnTo>
                <a:lnTo>
                  <a:pt x="4295741" y="1662793"/>
                </a:lnTo>
                <a:lnTo>
                  <a:pt x="4300416" y="1680160"/>
                </a:lnTo>
                <a:lnTo>
                  <a:pt x="4300452" y="1673790"/>
                </a:lnTo>
                <a:lnTo>
                  <a:pt x="4303024" y="1661688"/>
                </a:lnTo>
                <a:lnTo>
                  <a:pt x="4306540" y="1724558"/>
                </a:lnTo>
                <a:lnTo>
                  <a:pt x="4306646" y="1692785"/>
                </a:lnTo>
                <a:lnTo>
                  <a:pt x="4306681" y="1675079"/>
                </a:lnTo>
                <a:lnTo>
                  <a:pt x="4308765" y="1662884"/>
                </a:lnTo>
                <a:lnTo>
                  <a:pt x="4311262" y="1701902"/>
                </a:lnTo>
                <a:lnTo>
                  <a:pt x="4312909" y="1695564"/>
                </a:lnTo>
                <a:lnTo>
                  <a:pt x="4312944" y="1671618"/>
                </a:lnTo>
                <a:lnTo>
                  <a:pt x="4314655" y="1659586"/>
                </a:lnTo>
                <a:lnTo>
                  <a:pt x="4314690" y="1708263"/>
                </a:lnTo>
                <a:lnTo>
                  <a:pt x="4319135" y="1683077"/>
                </a:lnTo>
                <a:lnTo>
                  <a:pt x="4319169" y="1682311"/>
                </a:lnTo>
                <a:lnTo>
                  <a:pt x="4320033" y="1708405"/>
                </a:lnTo>
                <a:lnTo>
                  <a:pt x="4325220" y="1665185"/>
                </a:lnTo>
                <a:lnTo>
                  <a:pt x="4325391" y="1693189"/>
                </a:lnTo>
                <a:lnTo>
                  <a:pt x="4325425" y="1666902"/>
                </a:lnTo>
                <a:lnTo>
                  <a:pt x="4327472" y="1711740"/>
                </a:lnTo>
                <a:lnTo>
                  <a:pt x="4331102" y="1665292"/>
                </a:lnTo>
                <a:lnTo>
                  <a:pt x="4331643" y="1707808"/>
                </a:lnTo>
                <a:lnTo>
                  <a:pt x="4331677" y="1678433"/>
                </a:lnTo>
                <a:lnTo>
                  <a:pt x="4333969" y="1705573"/>
                </a:lnTo>
                <a:lnTo>
                  <a:pt x="4335749" y="1664713"/>
                </a:lnTo>
                <a:lnTo>
                  <a:pt x="4337891" y="1685900"/>
                </a:lnTo>
                <a:lnTo>
                  <a:pt x="4337923" y="1678824"/>
                </a:lnTo>
                <a:lnTo>
                  <a:pt x="4340655" y="1665668"/>
                </a:lnTo>
                <a:lnTo>
                  <a:pt x="4343140" y="1705898"/>
                </a:lnTo>
                <a:lnTo>
                  <a:pt x="4344132" y="1690487"/>
                </a:lnTo>
                <a:lnTo>
                  <a:pt x="4344164" y="1694925"/>
                </a:lnTo>
                <a:lnTo>
                  <a:pt x="4344890" y="1664786"/>
                </a:lnTo>
                <a:lnTo>
                  <a:pt x="4349289" y="1706185"/>
                </a:lnTo>
                <a:lnTo>
                  <a:pt x="4350366" y="1692924"/>
                </a:lnTo>
                <a:lnTo>
                  <a:pt x="4350399" y="1689139"/>
                </a:lnTo>
                <a:lnTo>
                  <a:pt x="4351507" y="1707145"/>
                </a:lnTo>
                <a:lnTo>
                  <a:pt x="4355432" y="1664548"/>
                </a:lnTo>
                <a:lnTo>
                  <a:pt x="4356626" y="1699486"/>
                </a:lnTo>
                <a:lnTo>
                  <a:pt x="4356658" y="1686925"/>
                </a:lnTo>
                <a:lnTo>
                  <a:pt x="4356723" y="1671198"/>
                </a:lnTo>
                <a:lnTo>
                  <a:pt x="4357561" y="1729893"/>
                </a:lnTo>
                <a:lnTo>
                  <a:pt x="4362878" y="1675261"/>
                </a:lnTo>
                <a:lnTo>
                  <a:pt x="4362910" y="1679823"/>
                </a:lnTo>
                <a:lnTo>
                  <a:pt x="4363292" y="1719882"/>
                </a:lnTo>
                <a:lnTo>
                  <a:pt x="4365675" y="1666376"/>
                </a:lnTo>
                <a:lnTo>
                  <a:pt x="4369120" y="1685356"/>
                </a:lnTo>
                <a:lnTo>
                  <a:pt x="4369152" y="1681932"/>
                </a:lnTo>
                <a:lnTo>
                  <a:pt x="4370348" y="1710618"/>
                </a:lnTo>
                <a:lnTo>
                  <a:pt x="4373951" y="1664800"/>
                </a:lnTo>
                <a:lnTo>
                  <a:pt x="4375354" y="1690078"/>
                </a:lnTo>
                <a:lnTo>
                  <a:pt x="4375385" y="1700191"/>
                </a:lnTo>
                <a:lnTo>
                  <a:pt x="4378490" y="1726538"/>
                </a:lnTo>
                <a:lnTo>
                  <a:pt x="4379232" y="1670262"/>
                </a:lnTo>
                <a:lnTo>
                  <a:pt x="4381608" y="1670635"/>
                </a:lnTo>
                <a:lnTo>
                  <a:pt x="4381639" y="1695149"/>
                </a:lnTo>
                <a:lnTo>
                  <a:pt x="4381700" y="1667222"/>
                </a:lnTo>
                <a:lnTo>
                  <a:pt x="4383114" y="1713062"/>
                </a:lnTo>
                <a:lnTo>
                  <a:pt x="4387851" y="1677376"/>
                </a:lnTo>
                <a:lnTo>
                  <a:pt x="4387881" y="1691591"/>
                </a:lnTo>
                <a:lnTo>
                  <a:pt x="4389400" y="1666815"/>
                </a:lnTo>
                <a:lnTo>
                  <a:pt x="4389642" y="1717137"/>
                </a:lnTo>
                <a:lnTo>
                  <a:pt x="4394112" y="1687075"/>
                </a:lnTo>
                <a:lnTo>
                  <a:pt x="4394142" y="1681175"/>
                </a:lnTo>
                <a:lnTo>
                  <a:pt x="4395253" y="1667696"/>
                </a:lnTo>
                <a:lnTo>
                  <a:pt x="4398305" y="1734885"/>
                </a:lnTo>
                <a:lnTo>
                  <a:pt x="4400361" y="1687984"/>
                </a:lnTo>
                <a:lnTo>
                  <a:pt x="4400390" y="1691274"/>
                </a:lnTo>
                <a:lnTo>
                  <a:pt x="4400598" y="1714172"/>
                </a:lnTo>
                <a:lnTo>
                  <a:pt x="4400807" y="1667163"/>
                </a:lnTo>
                <a:lnTo>
                  <a:pt x="4406596" y="1680202"/>
                </a:lnTo>
                <a:lnTo>
                  <a:pt x="4406626" y="1697764"/>
                </a:lnTo>
                <a:lnTo>
                  <a:pt x="4407888" y="1714535"/>
                </a:lnTo>
                <a:lnTo>
                  <a:pt x="4408503" y="1667768"/>
                </a:lnTo>
                <a:lnTo>
                  <a:pt x="4412848" y="1683922"/>
                </a:lnTo>
                <a:lnTo>
                  <a:pt x="4412876" y="1677890"/>
                </a:lnTo>
                <a:lnTo>
                  <a:pt x="4415310" y="1669735"/>
                </a:lnTo>
                <a:lnTo>
                  <a:pt x="4417186" y="1715465"/>
                </a:lnTo>
                <a:lnTo>
                  <a:pt x="4419084" y="1698784"/>
                </a:lnTo>
                <a:lnTo>
                  <a:pt x="4419113" y="1693656"/>
                </a:lnTo>
                <a:lnTo>
                  <a:pt x="4419686" y="1674266"/>
                </a:lnTo>
                <a:lnTo>
                  <a:pt x="4422546" y="1718548"/>
                </a:lnTo>
                <a:lnTo>
                  <a:pt x="4425334" y="1696124"/>
                </a:lnTo>
                <a:lnTo>
                  <a:pt x="4425363" y="1701916"/>
                </a:lnTo>
                <a:lnTo>
                  <a:pt x="4426242" y="1670391"/>
                </a:lnTo>
                <a:lnTo>
                  <a:pt x="4428192" y="1724661"/>
                </a:lnTo>
                <a:lnTo>
                  <a:pt x="4431597" y="1695397"/>
                </a:lnTo>
                <a:lnTo>
                  <a:pt x="4431625" y="1699186"/>
                </a:lnTo>
                <a:lnTo>
                  <a:pt x="4433780" y="1716493"/>
                </a:lnTo>
                <a:lnTo>
                  <a:pt x="4434003" y="1673667"/>
                </a:lnTo>
                <a:lnTo>
                  <a:pt x="4437843" y="1691678"/>
                </a:lnTo>
                <a:lnTo>
                  <a:pt x="4437870" y="1688218"/>
                </a:lnTo>
                <a:lnTo>
                  <a:pt x="4438203" y="1669580"/>
                </a:lnTo>
                <a:lnTo>
                  <a:pt x="4440883" y="1718172"/>
                </a:lnTo>
                <a:lnTo>
                  <a:pt x="4444071" y="1695100"/>
                </a:lnTo>
                <a:lnTo>
                  <a:pt x="4444098" y="1683471"/>
                </a:lnTo>
                <a:lnTo>
                  <a:pt x="4444837" y="1723355"/>
                </a:lnTo>
                <a:lnTo>
                  <a:pt x="4449008" y="1673028"/>
                </a:lnTo>
                <a:lnTo>
                  <a:pt x="4450337" y="1692998"/>
                </a:lnTo>
                <a:lnTo>
                  <a:pt x="4450364" y="1687189"/>
                </a:lnTo>
                <a:lnTo>
                  <a:pt x="4451527" y="1725791"/>
                </a:lnTo>
                <a:lnTo>
                  <a:pt x="4454492" y="1669838"/>
                </a:lnTo>
                <a:lnTo>
                  <a:pt x="4456584" y="1696626"/>
                </a:lnTo>
                <a:lnTo>
                  <a:pt x="4456610" y="1690945"/>
                </a:lnTo>
                <a:lnTo>
                  <a:pt x="4458907" y="1669323"/>
                </a:lnTo>
                <a:lnTo>
                  <a:pt x="4462521" y="1721499"/>
                </a:lnTo>
                <a:lnTo>
                  <a:pt x="4462812" y="1679677"/>
                </a:lnTo>
                <a:lnTo>
                  <a:pt x="4462838" y="1686759"/>
                </a:lnTo>
                <a:lnTo>
                  <a:pt x="4463684" y="1673666"/>
                </a:lnTo>
                <a:lnTo>
                  <a:pt x="4465161" y="1718355"/>
                </a:lnTo>
                <a:lnTo>
                  <a:pt x="4469073" y="1702847"/>
                </a:lnTo>
                <a:lnTo>
                  <a:pt x="4469099" y="1700029"/>
                </a:lnTo>
                <a:lnTo>
                  <a:pt x="4473657" y="1723518"/>
                </a:lnTo>
                <a:lnTo>
                  <a:pt x="4474719" y="1672158"/>
                </a:lnTo>
                <a:lnTo>
                  <a:pt x="4475314" y="1689441"/>
                </a:lnTo>
                <a:lnTo>
                  <a:pt x="4475340" y="1706100"/>
                </a:lnTo>
                <a:lnTo>
                  <a:pt x="4475391" y="1670843"/>
                </a:lnTo>
                <a:lnTo>
                  <a:pt x="4480383" y="1727402"/>
                </a:lnTo>
                <a:lnTo>
                  <a:pt x="4481559" y="1704682"/>
                </a:lnTo>
                <a:lnTo>
                  <a:pt x="4481585" y="1691784"/>
                </a:lnTo>
                <a:lnTo>
                  <a:pt x="4483447" y="1673629"/>
                </a:lnTo>
                <a:lnTo>
                  <a:pt x="4485988" y="1717471"/>
                </a:lnTo>
                <a:lnTo>
                  <a:pt x="4487809" y="1693841"/>
                </a:lnTo>
                <a:lnTo>
                  <a:pt x="4487834" y="1690339"/>
                </a:lnTo>
                <a:lnTo>
                  <a:pt x="4489675" y="1725813"/>
                </a:lnTo>
                <a:lnTo>
                  <a:pt x="4493537" y="1674418"/>
                </a:lnTo>
                <a:lnTo>
                  <a:pt x="4494062" y="1683843"/>
                </a:lnTo>
                <a:lnTo>
                  <a:pt x="4494087" y="1680871"/>
                </a:lnTo>
                <a:lnTo>
                  <a:pt x="4495931" y="1725249"/>
                </a:lnTo>
                <a:lnTo>
                  <a:pt x="4499304" y="1674571"/>
                </a:lnTo>
                <a:lnTo>
                  <a:pt x="4500292" y="1712320"/>
                </a:lnTo>
                <a:lnTo>
                  <a:pt x="4500317" y="1687642"/>
                </a:lnTo>
                <a:lnTo>
                  <a:pt x="4504251" y="1673677"/>
                </a:lnTo>
                <a:lnTo>
                  <a:pt x="4505914" y="1722402"/>
                </a:lnTo>
                <a:lnTo>
                  <a:pt x="4506548" y="1693801"/>
                </a:lnTo>
                <a:lnTo>
                  <a:pt x="4506573" y="1688452"/>
                </a:lnTo>
                <a:lnTo>
                  <a:pt x="4508399" y="1675715"/>
                </a:lnTo>
                <a:lnTo>
                  <a:pt x="4510122" y="1726022"/>
                </a:lnTo>
                <a:lnTo>
                  <a:pt x="4512805" y="1693290"/>
                </a:lnTo>
                <a:lnTo>
                  <a:pt x="4512829" y="1700549"/>
                </a:lnTo>
                <a:lnTo>
                  <a:pt x="4515570" y="1722497"/>
                </a:lnTo>
                <a:lnTo>
                  <a:pt x="4518561" y="1675422"/>
                </a:lnTo>
                <a:lnTo>
                  <a:pt x="4519037" y="1695906"/>
                </a:lnTo>
                <a:lnTo>
                  <a:pt x="4519061" y="1702835"/>
                </a:lnTo>
                <a:lnTo>
                  <a:pt x="4519561" y="1675886"/>
                </a:lnTo>
                <a:lnTo>
                  <a:pt x="4523475" y="1727604"/>
                </a:lnTo>
                <a:lnTo>
                  <a:pt x="4525292" y="1715546"/>
                </a:lnTo>
                <a:lnTo>
                  <a:pt x="4525315" y="1693506"/>
                </a:lnTo>
                <a:lnTo>
                  <a:pt x="4525716" y="1729562"/>
                </a:lnTo>
                <a:lnTo>
                  <a:pt x="4528767" y="1672008"/>
                </a:lnTo>
                <a:lnTo>
                  <a:pt x="4531545" y="1711896"/>
                </a:lnTo>
                <a:lnTo>
                  <a:pt x="4531568" y="1703811"/>
                </a:lnTo>
                <a:lnTo>
                  <a:pt x="4532383" y="1676613"/>
                </a:lnTo>
                <a:lnTo>
                  <a:pt x="4532661" y="1720297"/>
                </a:lnTo>
                <a:lnTo>
                  <a:pt x="4537772" y="1708082"/>
                </a:lnTo>
                <a:lnTo>
                  <a:pt x="4537794" y="1696629"/>
                </a:lnTo>
                <a:lnTo>
                  <a:pt x="4540938" y="1722471"/>
                </a:lnTo>
                <a:lnTo>
                  <a:pt x="4543221" y="1676475"/>
                </a:lnTo>
                <a:lnTo>
                  <a:pt x="4544018" y="1702581"/>
                </a:lnTo>
                <a:lnTo>
                  <a:pt x="4544041" y="1687707"/>
                </a:lnTo>
                <a:lnTo>
                  <a:pt x="4545222" y="1679686"/>
                </a:lnTo>
                <a:lnTo>
                  <a:pt x="4549788" y="1729023"/>
                </a:lnTo>
                <a:lnTo>
                  <a:pt x="4550282" y="1703005"/>
                </a:lnTo>
                <a:lnTo>
                  <a:pt x="4550305" y="1701887"/>
                </a:lnTo>
                <a:lnTo>
                  <a:pt x="4550687" y="1721672"/>
                </a:lnTo>
                <a:lnTo>
                  <a:pt x="4552549" y="1678991"/>
                </a:lnTo>
                <a:lnTo>
                  <a:pt x="4556519" y="1700925"/>
                </a:lnTo>
                <a:lnTo>
                  <a:pt x="4556542" y="1698718"/>
                </a:lnTo>
                <a:lnTo>
                  <a:pt x="4557052" y="1726650"/>
                </a:lnTo>
                <a:lnTo>
                  <a:pt x="4562443" y="1678670"/>
                </a:lnTo>
                <a:lnTo>
                  <a:pt x="4562772" y="1706972"/>
                </a:lnTo>
                <a:lnTo>
                  <a:pt x="4562795" y="1685859"/>
                </a:lnTo>
                <a:lnTo>
                  <a:pt x="4562970" y="1720896"/>
                </a:lnTo>
                <a:lnTo>
                  <a:pt x="4568563" y="1680329"/>
                </a:lnTo>
                <a:lnTo>
                  <a:pt x="4569019" y="1697303"/>
                </a:lnTo>
                <a:lnTo>
                  <a:pt x="4569041" y="1694345"/>
                </a:lnTo>
                <a:lnTo>
                  <a:pt x="4569670" y="1731842"/>
                </a:lnTo>
                <a:lnTo>
                  <a:pt x="4569713" y="1676210"/>
                </a:lnTo>
                <a:lnTo>
                  <a:pt x="4575258" y="1701006"/>
                </a:lnTo>
                <a:lnTo>
                  <a:pt x="4575280" y="1704577"/>
                </a:lnTo>
                <a:lnTo>
                  <a:pt x="4577379" y="1730536"/>
                </a:lnTo>
                <a:lnTo>
                  <a:pt x="4580788" y="1682039"/>
                </a:lnTo>
                <a:lnTo>
                  <a:pt x="4581510" y="1706637"/>
                </a:lnTo>
                <a:lnTo>
                  <a:pt x="4581531" y="1695730"/>
                </a:lnTo>
                <a:lnTo>
                  <a:pt x="4584112" y="1673645"/>
                </a:lnTo>
                <a:lnTo>
                  <a:pt x="4586472" y="1728718"/>
                </a:lnTo>
                <a:lnTo>
                  <a:pt x="4587753" y="1708933"/>
                </a:lnTo>
                <a:lnTo>
                  <a:pt x="4587774" y="1710174"/>
                </a:lnTo>
                <a:lnTo>
                  <a:pt x="4588361" y="1728627"/>
                </a:lnTo>
                <a:lnTo>
                  <a:pt x="4589700" y="1679361"/>
                </a:lnTo>
                <a:lnTo>
                  <a:pt x="4594007" y="1709512"/>
                </a:lnTo>
                <a:lnTo>
                  <a:pt x="4594028" y="1708611"/>
                </a:lnTo>
                <a:lnTo>
                  <a:pt x="4594400" y="1724309"/>
                </a:lnTo>
                <a:lnTo>
                  <a:pt x="4598548" y="1678602"/>
                </a:lnTo>
                <a:lnTo>
                  <a:pt x="4600250" y="1697629"/>
                </a:lnTo>
                <a:lnTo>
                  <a:pt x="4600271" y="1705434"/>
                </a:lnTo>
                <a:lnTo>
                  <a:pt x="4601560" y="1734027"/>
                </a:lnTo>
                <a:lnTo>
                  <a:pt x="4601928" y="1682235"/>
                </a:lnTo>
                <a:lnTo>
                  <a:pt x="4606504" y="1696105"/>
                </a:lnTo>
                <a:lnTo>
                  <a:pt x="4606524" y="1692893"/>
                </a:lnTo>
                <a:lnTo>
                  <a:pt x="4608061" y="1682795"/>
                </a:lnTo>
                <a:lnTo>
                  <a:pt x="4611863" y="1730917"/>
                </a:lnTo>
                <a:lnTo>
                  <a:pt x="4612745" y="1711699"/>
                </a:lnTo>
                <a:lnTo>
                  <a:pt x="4612765" y="1717320"/>
                </a:lnTo>
                <a:lnTo>
                  <a:pt x="4613145" y="1681185"/>
                </a:lnTo>
                <a:lnTo>
                  <a:pt x="4617666" y="1733369"/>
                </a:lnTo>
                <a:lnTo>
                  <a:pt x="4618993" y="1705766"/>
                </a:lnTo>
                <a:lnTo>
                  <a:pt x="4619013" y="1701230"/>
                </a:lnTo>
                <a:lnTo>
                  <a:pt x="4619250" y="1681238"/>
                </a:lnTo>
                <a:lnTo>
                  <a:pt x="4623505" y="1733080"/>
                </a:lnTo>
                <a:lnTo>
                  <a:pt x="4625228" y="1693064"/>
                </a:lnTo>
                <a:lnTo>
                  <a:pt x="4625248" y="1710855"/>
                </a:lnTo>
                <a:lnTo>
                  <a:pt x="4626849" y="1732440"/>
                </a:lnTo>
                <a:lnTo>
                  <a:pt x="4628640" y="1677502"/>
                </a:lnTo>
                <a:lnTo>
                  <a:pt x="4631489" y="1692116"/>
                </a:lnTo>
                <a:lnTo>
                  <a:pt x="4631508" y="1692236"/>
                </a:lnTo>
                <a:lnTo>
                  <a:pt x="4632725" y="1681552"/>
                </a:lnTo>
                <a:lnTo>
                  <a:pt x="4635724" y="1732056"/>
                </a:lnTo>
                <a:lnTo>
                  <a:pt x="4637734" y="1696021"/>
                </a:lnTo>
                <a:lnTo>
                  <a:pt x="4637753" y="1716467"/>
                </a:lnTo>
                <a:lnTo>
                  <a:pt x="4639794" y="1730271"/>
                </a:lnTo>
                <a:lnTo>
                  <a:pt x="4640421" y="1681249"/>
                </a:lnTo>
                <a:lnTo>
                  <a:pt x="4643983" y="1697444"/>
                </a:lnTo>
                <a:lnTo>
                  <a:pt x="4644002" y="1703849"/>
                </a:lnTo>
                <a:lnTo>
                  <a:pt x="4648422" y="1734957"/>
                </a:lnTo>
                <a:lnTo>
                  <a:pt x="4650012" y="1681107"/>
                </a:lnTo>
                <a:lnTo>
                  <a:pt x="4650217" y="1714925"/>
                </a:lnTo>
                <a:lnTo>
                  <a:pt x="4650236" y="1692687"/>
                </a:lnTo>
                <a:lnTo>
                  <a:pt x="4651932" y="1732017"/>
                </a:lnTo>
                <a:lnTo>
                  <a:pt x="4654085" y="1685087"/>
                </a:lnTo>
                <a:lnTo>
                  <a:pt x="4656471" y="1710671"/>
                </a:lnTo>
                <a:lnTo>
                  <a:pt x="4656490" y="1713188"/>
                </a:lnTo>
                <a:lnTo>
                  <a:pt x="4658607" y="1680938"/>
                </a:lnTo>
                <a:lnTo>
                  <a:pt x="4659232" y="1734963"/>
                </a:lnTo>
                <a:lnTo>
                  <a:pt x="4662708" y="1701349"/>
                </a:lnTo>
                <a:lnTo>
                  <a:pt x="4662726" y="1678500"/>
                </a:lnTo>
                <a:lnTo>
                  <a:pt x="4667537" y="1732395"/>
                </a:lnTo>
                <a:lnTo>
                  <a:pt x="4668963" y="1696078"/>
                </a:lnTo>
                <a:lnTo>
                  <a:pt x="4668982" y="1695151"/>
                </a:lnTo>
                <a:lnTo>
                  <a:pt x="4671176" y="1737792"/>
                </a:lnTo>
                <a:lnTo>
                  <a:pt x="4672073" y="1685529"/>
                </a:lnTo>
                <a:lnTo>
                  <a:pt x="4675200" y="1725250"/>
                </a:lnTo>
                <a:lnTo>
                  <a:pt x="4675218" y="1705204"/>
                </a:lnTo>
                <a:lnTo>
                  <a:pt x="4677317" y="1679616"/>
                </a:lnTo>
                <a:lnTo>
                  <a:pt x="4679265" y="1734213"/>
                </a:lnTo>
                <a:lnTo>
                  <a:pt x="4681454" y="1710063"/>
                </a:lnTo>
                <a:lnTo>
                  <a:pt x="4681472" y="1702119"/>
                </a:lnTo>
                <a:lnTo>
                  <a:pt x="4681947" y="1729876"/>
                </a:lnTo>
                <a:lnTo>
                  <a:pt x="4686572" y="1687109"/>
                </a:lnTo>
                <a:lnTo>
                  <a:pt x="4687705" y="1708035"/>
                </a:lnTo>
                <a:lnTo>
                  <a:pt x="4687722" y="1696074"/>
                </a:lnTo>
                <a:lnTo>
                  <a:pt x="4688505" y="1741571"/>
                </a:lnTo>
                <a:lnTo>
                  <a:pt x="4688696" y="1684346"/>
                </a:lnTo>
                <a:lnTo>
                  <a:pt x="4693952" y="1713892"/>
                </a:lnTo>
                <a:lnTo>
                  <a:pt x="4693969" y="1708190"/>
                </a:lnTo>
                <a:lnTo>
                  <a:pt x="4694038" y="1683306"/>
                </a:lnTo>
                <a:lnTo>
                  <a:pt x="4696476" y="1730147"/>
                </a:lnTo>
                <a:lnTo>
                  <a:pt x="4700196" y="1692548"/>
                </a:lnTo>
                <a:lnTo>
                  <a:pt x="4700213" y="1701208"/>
                </a:lnTo>
                <a:lnTo>
                  <a:pt x="4704246" y="1689066"/>
                </a:lnTo>
                <a:lnTo>
                  <a:pt x="4705578" y="1730895"/>
                </a:lnTo>
                <a:lnTo>
                  <a:pt x="4706436" y="1726678"/>
                </a:lnTo>
                <a:lnTo>
                  <a:pt x="4706453" y="1710825"/>
                </a:lnTo>
                <a:lnTo>
                  <a:pt x="4710205" y="1742367"/>
                </a:lnTo>
                <a:lnTo>
                  <a:pt x="4711323" y="1679216"/>
                </a:lnTo>
                <a:lnTo>
                  <a:pt x="4712687" y="1707980"/>
                </a:lnTo>
                <a:lnTo>
                  <a:pt x="4712704" y="1721747"/>
                </a:lnTo>
                <a:lnTo>
                  <a:pt x="4714926" y="1687828"/>
                </a:lnTo>
                <a:lnTo>
                  <a:pt x="4718208" y="1735849"/>
                </a:lnTo>
                <a:lnTo>
                  <a:pt x="4718932" y="1714546"/>
                </a:lnTo>
                <a:lnTo>
                  <a:pt x="4718948" y="1711126"/>
                </a:lnTo>
                <a:lnTo>
                  <a:pt x="4720326" y="1750438"/>
                </a:lnTo>
                <a:lnTo>
                  <a:pt x="4723185" y="1687475"/>
                </a:lnTo>
                <a:lnTo>
                  <a:pt x="4725186" y="1702606"/>
                </a:lnTo>
                <a:lnTo>
                  <a:pt x="4725203" y="1707393"/>
                </a:lnTo>
                <a:lnTo>
                  <a:pt x="4726451" y="1741627"/>
                </a:lnTo>
                <a:lnTo>
                  <a:pt x="4726645" y="1681958"/>
                </a:lnTo>
                <a:lnTo>
                  <a:pt x="4731433" y="1719022"/>
                </a:lnTo>
                <a:lnTo>
                  <a:pt x="4731449" y="1700503"/>
                </a:lnTo>
                <a:lnTo>
                  <a:pt x="4732250" y="1687691"/>
                </a:lnTo>
                <a:lnTo>
                  <a:pt x="4734728" y="1741607"/>
                </a:lnTo>
                <a:lnTo>
                  <a:pt x="4737671" y="1704050"/>
                </a:lnTo>
                <a:lnTo>
                  <a:pt x="4737687" y="1703536"/>
                </a:lnTo>
                <a:lnTo>
                  <a:pt x="4740455" y="1688313"/>
                </a:lnTo>
                <a:lnTo>
                  <a:pt x="4741559" y="1749683"/>
                </a:lnTo>
                <a:lnTo>
                  <a:pt x="4743915" y="1700079"/>
                </a:lnTo>
                <a:lnTo>
                  <a:pt x="4743931" y="1711681"/>
                </a:lnTo>
                <a:lnTo>
                  <a:pt x="4746590" y="1686932"/>
                </a:lnTo>
                <a:lnTo>
                  <a:pt x="4749080" y="1738810"/>
                </a:lnTo>
                <a:lnTo>
                  <a:pt x="4750166" y="1696513"/>
                </a:lnTo>
                <a:lnTo>
                  <a:pt x="4750181" y="1716919"/>
                </a:lnTo>
                <a:lnTo>
                  <a:pt x="4751589" y="1736955"/>
                </a:lnTo>
                <a:lnTo>
                  <a:pt x="4754764" y="1682876"/>
                </a:lnTo>
                <a:lnTo>
                  <a:pt x="4756421" y="1713941"/>
                </a:lnTo>
                <a:lnTo>
                  <a:pt x="4756436" y="1703396"/>
                </a:lnTo>
                <a:lnTo>
                  <a:pt x="4757308" y="1743266"/>
                </a:lnTo>
                <a:lnTo>
                  <a:pt x="4762256" y="1682525"/>
                </a:lnTo>
                <a:lnTo>
                  <a:pt x="4762665" y="1701794"/>
                </a:lnTo>
                <a:lnTo>
                  <a:pt x="4762680" y="1715162"/>
                </a:lnTo>
                <a:lnTo>
                  <a:pt x="4763769" y="1686357"/>
                </a:lnTo>
                <a:lnTo>
                  <a:pt x="4767533" y="1743230"/>
                </a:lnTo>
                <a:lnTo>
                  <a:pt x="4768911" y="1710328"/>
                </a:lnTo>
                <a:lnTo>
                  <a:pt x="4768926" y="1712821"/>
                </a:lnTo>
                <a:lnTo>
                  <a:pt x="4770227" y="1684760"/>
                </a:lnTo>
                <a:lnTo>
                  <a:pt x="4773130" y="1743232"/>
                </a:lnTo>
                <a:lnTo>
                  <a:pt x="4775160" y="1702694"/>
                </a:lnTo>
                <a:lnTo>
                  <a:pt x="4775175" y="1696714"/>
                </a:lnTo>
                <a:lnTo>
                  <a:pt x="4776416" y="1685608"/>
                </a:lnTo>
                <a:lnTo>
                  <a:pt x="4776505" y="1736332"/>
                </a:lnTo>
                <a:lnTo>
                  <a:pt x="4781396" y="1701029"/>
                </a:lnTo>
                <a:lnTo>
                  <a:pt x="4781411" y="1702192"/>
                </a:lnTo>
                <a:lnTo>
                  <a:pt x="4781600" y="1737982"/>
                </a:lnTo>
                <a:lnTo>
                  <a:pt x="4783803" y="1688428"/>
                </a:lnTo>
                <a:lnTo>
                  <a:pt x="4787646" y="1715939"/>
                </a:lnTo>
                <a:lnTo>
                  <a:pt x="4787661" y="1713436"/>
                </a:lnTo>
                <a:lnTo>
                  <a:pt x="4792538" y="1744720"/>
                </a:lnTo>
                <a:lnTo>
                  <a:pt x="4793254" y="1688883"/>
                </a:lnTo>
                <a:lnTo>
                  <a:pt x="4793897" y="1696465"/>
                </a:lnTo>
                <a:lnTo>
                  <a:pt x="4793911" y="1711127"/>
                </a:lnTo>
                <a:lnTo>
                  <a:pt x="4796946" y="1689083"/>
                </a:lnTo>
                <a:lnTo>
                  <a:pt x="4798605" y="1742599"/>
                </a:lnTo>
                <a:lnTo>
                  <a:pt x="4800146" y="1700203"/>
                </a:lnTo>
                <a:lnTo>
                  <a:pt x="4800160" y="1714386"/>
                </a:lnTo>
                <a:lnTo>
                  <a:pt x="4801345" y="1685585"/>
                </a:lnTo>
                <a:lnTo>
                  <a:pt x="4805009" y="1740986"/>
                </a:lnTo>
                <a:lnTo>
                  <a:pt x="4806393" y="1700525"/>
                </a:lnTo>
                <a:lnTo>
                  <a:pt x="4806407" y="1714327"/>
                </a:lnTo>
                <a:lnTo>
                  <a:pt x="4808107" y="1688277"/>
                </a:lnTo>
                <a:lnTo>
                  <a:pt x="4810009" y="1742145"/>
                </a:lnTo>
                <a:lnTo>
                  <a:pt x="4812637" y="1718190"/>
                </a:lnTo>
                <a:lnTo>
                  <a:pt x="4812650" y="1708140"/>
                </a:lnTo>
                <a:lnTo>
                  <a:pt x="4814028" y="1689493"/>
                </a:lnTo>
                <a:lnTo>
                  <a:pt x="4815210" y="1745299"/>
                </a:lnTo>
                <a:lnTo>
                  <a:pt x="4818877" y="1725037"/>
                </a:lnTo>
                <a:lnTo>
                  <a:pt x="4818891" y="1721940"/>
                </a:lnTo>
                <a:lnTo>
                  <a:pt x="4822140" y="1688828"/>
                </a:lnTo>
                <a:lnTo>
                  <a:pt x="4823101" y="1737869"/>
                </a:lnTo>
                <a:lnTo>
                  <a:pt x="4825127" y="1705914"/>
                </a:lnTo>
                <a:lnTo>
                  <a:pt x="4825140" y="1718701"/>
                </a:lnTo>
                <a:lnTo>
                  <a:pt x="4828446" y="1689082"/>
                </a:lnTo>
                <a:lnTo>
                  <a:pt x="4830384" y="1735410"/>
                </a:lnTo>
                <a:lnTo>
                  <a:pt x="4831371" y="1708826"/>
                </a:lnTo>
                <a:lnTo>
                  <a:pt x="4831384" y="1715322"/>
                </a:lnTo>
                <a:lnTo>
                  <a:pt x="4832475" y="1735933"/>
                </a:lnTo>
                <a:lnTo>
                  <a:pt x="4836739" y="1690958"/>
                </a:lnTo>
                <a:lnTo>
                  <a:pt x="4837622" y="1693371"/>
                </a:lnTo>
                <a:lnTo>
                  <a:pt x="4837636" y="1721769"/>
                </a:lnTo>
                <a:lnTo>
                  <a:pt x="4837899" y="1689213"/>
                </a:lnTo>
                <a:lnTo>
                  <a:pt x="4842512" y="1742688"/>
                </a:lnTo>
                <a:lnTo>
                  <a:pt x="4843868" y="1740336"/>
                </a:lnTo>
                <a:lnTo>
                  <a:pt x="4843880" y="1710516"/>
                </a:lnTo>
                <a:lnTo>
                  <a:pt x="4845167" y="1743524"/>
                </a:lnTo>
                <a:lnTo>
                  <a:pt x="4845738" y="1693234"/>
                </a:lnTo>
                <a:lnTo>
                  <a:pt x="4850118" y="1708739"/>
                </a:lnTo>
                <a:lnTo>
                  <a:pt x="4850130" y="1715041"/>
                </a:lnTo>
                <a:lnTo>
                  <a:pt x="4851736" y="1688621"/>
                </a:lnTo>
                <a:lnTo>
                  <a:pt x="4854818" y="1739785"/>
                </a:lnTo>
                <a:lnTo>
                  <a:pt x="4856359" y="1696694"/>
                </a:lnTo>
                <a:lnTo>
                  <a:pt x="4856372" y="1720003"/>
                </a:lnTo>
                <a:lnTo>
                  <a:pt x="4859782" y="1687582"/>
                </a:lnTo>
                <a:lnTo>
                  <a:pt x="4862454" y="1749003"/>
                </a:lnTo>
                <a:lnTo>
                  <a:pt x="4862605" y="1711608"/>
                </a:lnTo>
                <a:lnTo>
                  <a:pt x="4862617" y="1707803"/>
                </a:lnTo>
                <a:lnTo>
                  <a:pt x="4867073" y="1688108"/>
                </a:lnTo>
                <a:lnTo>
                  <a:pt x="4868281" y="1746677"/>
                </a:lnTo>
                <a:lnTo>
                  <a:pt x="4868853" y="1699160"/>
                </a:lnTo>
                <a:lnTo>
                  <a:pt x="4868865" y="1715313"/>
                </a:lnTo>
                <a:lnTo>
                  <a:pt x="4870391" y="1691276"/>
                </a:lnTo>
                <a:lnTo>
                  <a:pt x="4870899" y="1745341"/>
                </a:lnTo>
                <a:lnTo>
                  <a:pt x="4875103" y="1723137"/>
                </a:lnTo>
                <a:lnTo>
                  <a:pt x="4875115" y="1710790"/>
                </a:lnTo>
                <a:lnTo>
                  <a:pt x="4876342" y="1748089"/>
                </a:lnTo>
                <a:lnTo>
                  <a:pt x="4880723" y="1691223"/>
                </a:lnTo>
                <a:lnTo>
                  <a:pt x="4881342" y="1709529"/>
                </a:lnTo>
                <a:lnTo>
                  <a:pt x="4881354" y="1707647"/>
                </a:lnTo>
                <a:lnTo>
                  <a:pt x="4884199" y="1740106"/>
                </a:lnTo>
                <a:lnTo>
                  <a:pt x="4885128" y="1691781"/>
                </a:lnTo>
                <a:lnTo>
                  <a:pt x="4887593" y="1701922"/>
                </a:lnTo>
                <a:lnTo>
                  <a:pt x="4887605" y="1718616"/>
                </a:lnTo>
                <a:lnTo>
                  <a:pt x="4889020" y="1692039"/>
                </a:lnTo>
                <a:lnTo>
                  <a:pt x="4892656" y="1747111"/>
                </a:lnTo>
                <a:lnTo>
                  <a:pt x="4893844" y="1721606"/>
                </a:lnTo>
                <a:lnTo>
                  <a:pt x="4893856" y="1727665"/>
                </a:lnTo>
                <a:lnTo>
                  <a:pt x="4895111" y="1753727"/>
                </a:lnTo>
                <a:lnTo>
                  <a:pt x="4899705" y="1689386"/>
                </a:lnTo>
                <a:lnTo>
                  <a:pt x="4900081" y="1712237"/>
                </a:lnTo>
                <a:lnTo>
                  <a:pt x="4900093" y="1704210"/>
                </a:lnTo>
                <a:lnTo>
                  <a:pt x="4900268" y="1752836"/>
                </a:lnTo>
                <a:lnTo>
                  <a:pt x="4904959" y="1695199"/>
                </a:lnTo>
                <a:lnTo>
                  <a:pt x="4906328" y="1709485"/>
                </a:lnTo>
                <a:lnTo>
                  <a:pt x="4906339" y="1701136"/>
                </a:lnTo>
                <a:lnTo>
                  <a:pt x="4906374" y="1746960"/>
                </a:lnTo>
                <a:lnTo>
                  <a:pt x="4910126" y="1693848"/>
                </a:lnTo>
                <a:lnTo>
                  <a:pt x="4912583" y="1720926"/>
                </a:lnTo>
                <a:lnTo>
                  <a:pt x="4912594" y="1722218"/>
                </a:lnTo>
                <a:lnTo>
                  <a:pt x="4914617" y="1693921"/>
                </a:lnTo>
                <a:lnTo>
                  <a:pt x="4918653" y="1753918"/>
                </a:lnTo>
                <a:lnTo>
                  <a:pt x="4918823" y="1734817"/>
                </a:lnTo>
                <a:lnTo>
                  <a:pt x="4918834" y="1724234"/>
                </a:lnTo>
                <a:lnTo>
                  <a:pt x="4920010" y="1692217"/>
                </a:lnTo>
                <a:lnTo>
                  <a:pt x="4923769" y="1748778"/>
                </a:lnTo>
                <a:lnTo>
                  <a:pt x="4925069" y="1710846"/>
                </a:lnTo>
                <a:lnTo>
                  <a:pt x="4925080" y="1719532"/>
                </a:lnTo>
                <a:lnTo>
                  <a:pt x="4928148" y="1748537"/>
                </a:lnTo>
                <a:lnTo>
                  <a:pt x="4930801" y="1693444"/>
                </a:lnTo>
                <a:lnTo>
                  <a:pt x="4931321" y="1705996"/>
                </a:lnTo>
                <a:lnTo>
                  <a:pt x="4931332" y="1705590"/>
                </a:lnTo>
                <a:lnTo>
                  <a:pt x="4933264" y="1692761"/>
                </a:lnTo>
                <a:lnTo>
                  <a:pt x="4936341" y="1754675"/>
                </a:lnTo>
                <a:lnTo>
                  <a:pt x="4937566" y="1714901"/>
                </a:lnTo>
                <a:lnTo>
                  <a:pt x="4937577" y="1724352"/>
                </a:lnTo>
                <a:lnTo>
                  <a:pt x="4939323" y="1694422"/>
                </a:lnTo>
                <a:lnTo>
                  <a:pt x="4941422" y="1750565"/>
                </a:lnTo>
                <a:lnTo>
                  <a:pt x="4943815" y="1706857"/>
                </a:lnTo>
                <a:lnTo>
                  <a:pt x="4943826" y="1718066"/>
                </a:lnTo>
                <a:lnTo>
                  <a:pt x="4945843" y="1691808"/>
                </a:lnTo>
                <a:lnTo>
                  <a:pt x="4946381" y="1751365"/>
                </a:lnTo>
                <a:lnTo>
                  <a:pt x="4947621" y="1741748"/>
                </a:lnTo>
              </a:path>
            </a:pathLst>
          </a:custGeom>
          <a:noFill/>
          <a:ln w="24930" cap="flat">
            <a:solidFill>
              <a:srgbClr val="99C2BA"/>
            </a:solidFill>
            <a:custDash>
              <a:ds d="1500000" sp="1500000"/>
            </a:custDash>
            <a:bevel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D5511AD-8E42-8998-F8C1-E1FD5C6D335B}"/>
              </a:ext>
            </a:extLst>
          </p:cNvPr>
          <p:cNvSpPr/>
          <p:nvPr/>
        </p:nvSpPr>
        <p:spPr>
          <a:xfrm>
            <a:off x="1193710" y="3284809"/>
            <a:ext cx="4947620" cy="2297046"/>
          </a:xfrm>
          <a:custGeom>
            <a:avLst/>
            <a:gdLst>
              <a:gd name="csX0" fmla="*/ 0 w 4947620"/>
              <a:gd name="csY0" fmla="*/ 0 h 2297046"/>
              <a:gd name="csX1" fmla="*/ 108360 w 4947620"/>
              <a:gd name="csY1" fmla="*/ 92617 h 2297046"/>
              <a:gd name="csX2" fmla="*/ 326116 w 4947620"/>
              <a:gd name="csY2" fmla="*/ 284584 h 2297046"/>
              <a:gd name="csX3" fmla="*/ 480617 w 4947620"/>
              <a:gd name="csY3" fmla="*/ 344435 h 2297046"/>
              <a:gd name="csX4" fmla="*/ 600457 w 4947620"/>
              <a:gd name="csY4" fmla="*/ 399669 h 2297046"/>
              <a:gd name="csX5" fmla="*/ 698373 w 4947620"/>
              <a:gd name="csY5" fmla="*/ 422436 h 2297046"/>
              <a:gd name="csX6" fmla="*/ 781161 w 4947620"/>
              <a:gd name="csY6" fmla="*/ 563021 h 2297046"/>
              <a:gd name="csX7" fmla="*/ 852874 w 4947620"/>
              <a:gd name="csY7" fmla="*/ 570081 h 2297046"/>
              <a:gd name="csX8" fmla="*/ 916129 w 4947620"/>
              <a:gd name="csY8" fmla="*/ 563155 h 2297046"/>
              <a:gd name="csX9" fmla="*/ 972714 w 4947620"/>
              <a:gd name="csY9" fmla="*/ 668825 h 2297046"/>
              <a:gd name="csX10" fmla="*/ 1023900 w 4947620"/>
              <a:gd name="csY10" fmla="*/ 696643 h 2297046"/>
              <a:gd name="csX11" fmla="*/ 1070630 w 4947620"/>
              <a:gd name="csY11" fmla="*/ 753717 h 2297046"/>
              <a:gd name="csX12" fmla="*/ 1113617 w 4947620"/>
              <a:gd name="csY12" fmla="*/ 778395 h 2297046"/>
              <a:gd name="csX13" fmla="*/ 1153417 w 4947620"/>
              <a:gd name="csY13" fmla="*/ 833486 h 2297046"/>
              <a:gd name="csX14" fmla="*/ 1190470 w 4947620"/>
              <a:gd name="csY14" fmla="*/ 780224 h 2297046"/>
              <a:gd name="csX15" fmla="*/ 1225131 w 4947620"/>
              <a:gd name="csY15" fmla="*/ 860281 h 2297046"/>
              <a:gd name="csX16" fmla="*/ 1257690 w 4947620"/>
              <a:gd name="csY16" fmla="*/ 846864 h 2297046"/>
              <a:gd name="csX17" fmla="*/ 1288386 w 4947620"/>
              <a:gd name="csY17" fmla="*/ 945755 h 2297046"/>
              <a:gd name="csX18" fmla="*/ 1317423 w 4947620"/>
              <a:gd name="csY18" fmla="*/ 964832 h 2297046"/>
              <a:gd name="csX19" fmla="*/ 1344970 w 4947620"/>
              <a:gd name="csY19" fmla="*/ 920682 h 2297046"/>
              <a:gd name="csX20" fmla="*/ 1371174 w 4947620"/>
              <a:gd name="csY20" fmla="*/ 1007841 h 2297046"/>
              <a:gd name="csX21" fmla="*/ 1396157 w 4947620"/>
              <a:gd name="csY21" fmla="*/ 1044613 h 2297046"/>
              <a:gd name="csX22" fmla="*/ 1420030 w 4947620"/>
              <a:gd name="csY22" fmla="*/ 984928 h 2297046"/>
              <a:gd name="csX23" fmla="*/ 1442887 w 4947620"/>
              <a:gd name="csY23" fmla="*/ 1030512 h 2297046"/>
              <a:gd name="csX24" fmla="*/ 1464811 w 4947620"/>
              <a:gd name="csY24" fmla="*/ 1023212 h 2297046"/>
              <a:gd name="csX25" fmla="*/ 1485874 w 4947620"/>
              <a:gd name="csY25" fmla="*/ 1119555 h 2297046"/>
              <a:gd name="csX26" fmla="*/ 1506143 w 4947620"/>
              <a:gd name="csY26" fmla="*/ 1076275 h 2297046"/>
              <a:gd name="csX27" fmla="*/ 1525674 w 4947620"/>
              <a:gd name="csY27" fmla="*/ 1083870 h 2297046"/>
              <a:gd name="csX28" fmla="*/ 1544520 w 4947620"/>
              <a:gd name="csY28" fmla="*/ 1122506 h 2297046"/>
              <a:gd name="csX29" fmla="*/ 1562727 w 4947620"/>
              <a:gd name="csY29" fmla="*/ 1145504 h 2297046"/>
              <a:gd name="csX30" fmla="*/ 1580337 w 4947620"/>
              <a:gd name="csY30" fmla="*/ 1183115 h 2297046"/>
              <a:gd name="csX31" fmla="*/ 1597387 w 4947620"/>
              <a:gd name="csY31" fmla="*/ 1119414 h 2297046"/>
              <a:gd name="csX32" fmla="*/ 1613914 w 4947620"/>
              <a:gd name="csY32" fmla="*/ 1141660 h 2297046"/>
              <a:gd name="csX33" fmla="*/ 1629946 w 4947620"/>
              <a:gd name="csY33" fmla="*/ 1161347 h 2297046"/>
              <a:gd name="csX34" fmla="*/ 1645514 w 4947620"/>
              <a:gd name="csY34" fmla="*/ 1121331 h 2297046"/>
              <a:gd name="csX35" fmla="*/ 1660643 w 4947620"/>
              <a:gd name="csY35" fmla="*/ 1140848 h 2297046"/>
              <a:gd name="csX36" fmla="*/ 1675358 w 4947620"/>
              <a:gd name="csY36" fmla="*/ 1081596 h 2297046"/>
              <a:gd name="csX37" fmla="*/ 1689680 w 4947620"/>
              <a:gd name="csY37" fmla="*/ 1152497 h 2297046"/>
              <a:gd name="csX38" fmla="*/ 1703630 w 4947620"/>
              <a:gd name="csY38" fmla="*/ 1204373 h 2297046"/>
              <a:gd name="csX39" fmla="*/ 1717227 w 4947620"/>
              <a:gd name="csY39" fmla="*/ 1140316 h 2297046"/>
              <a:gd name="csX40" fmla="*/ 1730489 w 4947620"/>
              <a:gd name="csY40" fmla="*/ 1199958 h 2297046"/>
              <a:gd name="csX41" fmla="*/ 1743431 w 4947620"/>
              <a:gd name="csY41" fmla="*/ 1131754 h 2297046"/>
              <a:gd name="csX42" fmla="*/ 1756068 w 4947620"/>
              <a:gd name="csY42" fmla="*/ 1210675 h 2297046"/>
              <a:gd name="csX43" fmla="*/ 1768414 w 4947620"/>
              <a:gd name="csY43" fmla="*/ 1135675 h 2297046"/>
              <a:gd name="csX44" fmla="*/ 1780484 w 4947620"/>
              <a:gd name="csY44" fmla="*/ 1217080 h 2297046"/>
              <a:gd name="csX45" fmla="*/ 1792287 w 4947620"/>
              <a:gd name="csY45" fmla="*/ 1214947 h 2297046"/>
              <a:gd name="csX46" fmla="*/ 1803837 w 4947620"/>
              <a:gd name="csY46" fmla="*/ 1257386 h 2297046"/>
              <a:gd name="csX47" fmla="*/ 1815144 w 4947620"/>
              <a:gd name="csY47" fmla="*/ 1311969 h 2297046"/>
              <a:gd name="csX48" fmla="*/ 1826217 w 4947620"/>
              <a:gd name="csY48" fmla="*/ 1222791 h 2297046"/>
              <a:gd name="csX49" fmla="*/ 1837067 w 4947620"/>
              <a:gd name="csY49" fmla="*/ 1253370 h 2297046"/>
              <a:gd name="csX50" fmla="*/ 1847703 w 4947620"/>
              <a:gd name="csY50" fmla="*/ 1165688 h 2297046"/>
              <a:gd name="csX51" fmla="*/ 1858131 w 4947620"/>
              <a:gd name="csY51" fmla="*/ 1276336 h 2297046"/>
              <a:gd name="csX52" fmla="*/ 1868361 w 4947620"/>
              <a:gd name="csY52" fmla="*/ 1203204 h 2297046"/>
              <a:gd name="csX53" fmla="*/ 1878399 w 4947620"/>
              <a:gd name="csY53" fmla="*/ 1232821 h 2297046"/>
              <a:gd name="csX54" fmla="*/ 1888254 w 4947620"/>
              <a:gd name="csY54" fmla="*/ 1256586 h 2297046"/>
              <a:gd name="csX55" fmla="*/ 1897931 w 4947620"/>
              <a:gd name="csY55" fmla="*/ 1276709 h 2297046"/>
              <a:gd name="csX56" fmla="*/ 1907436 w 4947620"/>
              <a:gd name="csY56" fmla="*/ 1287174 h 2297046"/>
              <a:gd name="csX57" fmla="*/ 1916777 w 4947620"/>
              <a:gd name="csY57" fmla="*/ 1300615 h 2297046"/>
              <a:gd name="csX58" fmla="*/ 1925957 w 4947620"/>
              <a:gd name="csY58" fmla="*/ 1289531 h 2297046"/>
              <a:gd name="csX59" fmla="*/ 1934984 w 4947620"/>
              <a:gd name="csY59" fmla="*/ 1311738 h 2297046"/>
              <a:gd name="csX60" fmla="*/ 1943861 w 4947620"/>
              <a:gd name="csY60" fmla="*/ 1216726 h 2297046"/>
              <a:gd name="csX61" fmla="*/ 1952594 w 4947620"/>
              <a:gd name="csY61" fmla="*/ 1310914 h 2297046"/>
              <a:gd name="csX62" fmla="*/ 1961187 w 4947620"/>
              <a:gd name="csY62" fmla="*/ 1290896 h 2297046"/>
              <a:gd name="csX63" fmla="*/ 1969644 w 4947620"/>
              <a:gd name="csY63" fmla="*/ 1269827 h 2297046"/>
              <a:gd name="csX64" fmla="*/ 1977971 w 4947620"/>
              <a:gd name="csY64" fmla="*/ 1281995 h 2297046"/>
              <a:gd name="csX65" fmla="*/ 1986170 w 4947620"/>
              <a:gd name="csY65" fmla="*/ 1323556 h 2297046"/>
              <a:gd name="csX66" fmla="*/ 1994247 w 4947620"/>
              <a:gd name="csY66" fmla="*/ 1299028 h 2297046"/>
              <a:gd name="csX67" fmla="*/ 2002203 w 4947620"/>
              <a:gd name="csY67" fmla="*/ 1325749 h 2297046"/>
              <a:gd name="csX68" fmla="*/ 2010043 w 4947620"/>
              <a:gd name="csY68" fmla="*/ 1305852 h 2297046"/>
              <a:gd name="csX69" fmla="*/ 2017771 w 4947620"/>
              <a:gd name="csY69" fmla="*/ 1288497 h 2297046"/>
              <a:gd name="csX70" fmla="*/ 2025389 w 4947620"/>
              <a:gd name="csY70" fmla="*/ 1275574 h 2297046"/>
              <a:gd name="csX71" fmla="*/ 2032900 w 4947620"/>
              <a:gd name="csY71" fmla="*/ 1285786 h 2297046"/>
              <a:gd name="csX72" fmla="*/ 2040308 w 4947620"/>
              <a:gd name="csY72" fmla="*/ 1379726 h 2297046"/>
              <a:gd name="csX73" fmla="*/ 2047615 w 4947620"/>
              <a:gd name="csY73" fmla="*/ 1387392 h 2297046"/>
              <a:gd name="csX74" fmla="*/ 2054824 w 4947620"/>
              <a:gd name="csY74" fmla="*/ 1277044 h 2297046"/>
              <a:gd name="csX75" fmla="*/ 2061937 w 4947620"/>
              <a:gd name="csY75" fmla="*/ 1307797 h 2297046"/>
              <a:gd name="csX76" fmla="*/ 2068957 w 4947620"/>
              <a:gd name="csY76" fmla="*/ 1238064 h 2297046"/>
              <a:gd name="csX77" fmla="*/ 2075887 w 4947620"/>
              <a:gd name="csY77" fmla="*/ 1325905 h 2297046"/>
              <a:gd name="csX78" fmla="*/ 2082729 w 4947620"/>
              <a:gd name="csY78" fmla="*/ 1320447 h 2297046"/>
              <a:gd name="csX79" fmla="*/ 2089484 w 4947620"/>
              <a:gd name="csY79" fmla="*/ 1390070 h 2297046"/>
              <a:gd name="csX80" fmla="*/ 2096156 w 4947620"/>
              <a:gd name="csY80" fmla="*/ 1316970 h 2297046"/>
              <a:gd name="csX81" fmla="*/ 2102746 w 4947620"/>
              <a:gd name="csY81" fmla="*/ 1368322 h 2297046"/>
              <a:gd name="csX82" fmla="*/ 2109255 w 4947620"/>
              <a:gd name="csY82" fmla="*/ 1319928 h 2297046"/>
              <a:gd name="csX83" fmla="*/ 2115688 w 4947620"/>
              <a:gd name="csY83" fmla="*/ 1389399 h 2297046"/>
              <a:gd name="csX84" fmla="*/ 2122043 w 4947620"/>
              <a:gd name="csY84" fmla="*/ 1265497 h 2297046"/>
              <a:gd name="csX85" fmla="*/ 2128324 w 4947620"/>
              <a:gd name="csY85" fmla="*/ 1309473 h 2297046"/>
              <a:gd name="csX86" fmla="*/ 2134534 w 4947620"/>
              <a:gd name="csY86" fmla="*/ 1358749 h 2297046"/>
              <a:gd name="csX87" fmla="*/ 2140671 w 4947620"/>
              <a:gd name="csY87" fmla="*/ 1383362 h 2297046"/>
              <a:gd name="csX88" fmla="*/ 2146740 w 4947620"/>
              <a:gd name="csY88" fmla="*/ 1370586 h 2297046"/>
              <a:gd name="csX89" fmla="*/ 2152740 w 4947620"/>
              <a:gd name="csY89" fmla="*/ 1377966 h 2297046"/>
              <a:gd name="csX90" fmla="*/ 2158675 w 4947620"/>
              <a:gd name="csY90" fmla="*/ 1324974 h 2297046"/>
              <a:gd name="csX91" fmla="*/ 2164544 w 4947620"/>
              <a:gd name="csY91" fmla="*/ 1364621 h 2297046"/>
              <a:gd name="csX92" fmla="*/ 2170350 w 4947620"/>
              <a:gd name="csY92" fmla="*/ 1340577 h 2297046"/>
              <a:gd name="csX93" fmla="*/ 2176093 w 4947620"/>
              <a:gd name="csY93" fmla="*/ 1384498 h 2297046"/>
              <a:gd name="csX94" fmla="*/ 2181777 w 4947620"/>
              <a:gd name="csY94" fmla="*/ 1403714 h 2297046"/>
              <a:gd name="csX95" fmla="*/ 2187401 w 4947620"/>
              <a:gd name="csY95" fmla="*/ 1365705 h 2297046"/>
              <a:gd name="csX96" fmla="*/ 2192966 w 4947620"/>
              <a:gd name="csY96" fmla="*/ 1378391 h 2297046"/>
              <a:gd name="csX97" fmla="*/ 2198474 w 4947620"/>
              <a:gd name="csY97" fmla="*/ 1363449 h 2297046"/>
              <a:gd name="csX98" fmla="*/ 2203927 w 4947620"/>
              <a:gd name="csY98" fmla="*/ 1427015 h 2297046"/>
              <a:gd name="csX99" fmla="*/ 2209324 w 4947620"/>
              <a:gd name="csY99" fmla="*/ 1399360 h 2297046"/>
              <a:gd name="csX100" fmla="*/ 2214668 w 4947620"/>
              <a:gd name="csY100" fmla="*/ 1456150 h 2297046"/>
              <a:gd name="csX101" fmla="*/ 2219960 w 4947620"/>
              <a:gd name="csY101" fmla="*/ 1399968 h 2297046"/>
              <a:gd name="csX102" fmla="*/ 2225199 w 4947620"/>
              <a:gd name="csY102" fmla="*/ 1455292 h 2297046"/>
              <a:gd name="csX103" fmla="*/ 2230388 w 4947620"/>
              <a:gd name="csY103" fmla="*/ 1443778 h 2297046"/>
              <a:gd name="csX104" fmla="*/ 2235527 w 4947620"/>
              <a:gd name="csY104" fmla="*/ 1430840 h 2297046"/>
              <a:gd name="csX105" fmla="*/ 2240618 w 4947620"/>
              <a:gd name="csY105" fmla="*/ 1437710 h 2297046"/>
              <a:gd name="csX106" fmla="*/ 2245661 w 4947620"/>
              <a:gd name="csY106" fmla="*/ 1385121 h 2297046"/>
              <a:gd name="csX107" fmla="*/ 2250656 w 4947620"/>
              <a:gd name="csY107" fmla="*/ 1444134 h 2297046"/>
              <a:gd name="csX108" fmla="*/ 2255606 w 4947620"/>
              <a:gd name="csY108" fmla="*/ 1415933 h 2297046"/>
              <a:gd name="csX109" fmla="*/ 2260511 w 4947620"/>
              <a:gd name="csY109" fmla="*/ 1388275 h 2297046"/>
              <a:gd name="csX110" fmla="*/ 2265372 w 4947620"/>
              <a:gd name="csY110" fmla="*/ 1412259 h 2297046"/>
              <a:gd name="csX111" fmla="*/ 2270188 w 4947620"/>
              <a:gd name="csY111" fmla="*/ 1448768 h 2297046"/>
              <a:gd name="csX112" fmla="*/ 2274961 w 4947620"/>
              <a:gd name="csY112" fmla="*/ 1466831 h 2297046"/>
              <a:gd name="csX113" fmla="*/ 2279693 w 4947620"/>
              <a:gd name="csY113" fmla="*/ 1476776 h 2297046"/>
              <a:gd name="csX114" fmla="*/ 2284384 w 4947620"/>
              <a:gd name="csY114" fmla="*/ 1402922 h 2297046"/>
              <a:gd name="csX115" fmla="*/ 2289034 w 4947620"/>
              <a:gd name="csY115" fmla="*/ 1495125 h 2297046"/>
              <a:gd name="csX116" fmla="*/ 2293644 w 4947620"/>
              <a:gd name="csY116" fmla="*/ 1486793 h 2297046"/>
              <a:gd name="csX117" fmla="*/ 2298214 w 4947620"/>
              <a:gd name="csY117" fmla="*/ 1486937 h 2297046"/>
              <a:gd name="csX118" fmla="*/ 2302747 w 4947620"/>
              <a:gd name="csY118" fmla="*/ 1516356 h 2297046"/>
              <a:gd name="csX119" fmla="*/ 2307241 w 4947620"/>
              <a:gd name="csY119" fmla="*/ 1491113 h 2297046"/>
              <a:gd name="csX120" fmla="*/ 2311697 w 4947620"/>
              <a:gd name="csY120" fmla="*/ 1460392 h 2297046"/>
              <a:gd name="csX121" fmla="*/ 2316118 w 4947620"/>
              <a:gd name="csY121" fmla="*/ 1465990 h 2297046"/>
              <a:gd name="csX122" fmla="*/ 2320502 w 4947620"/>
              <a:gd name="csY122" fmla="*/ 1483697 h 2297046"/>
              <a:gd name="csX123" fmla="*/ 2324851 w 4947620"/>
              <a:gd name="csY123" fmla="*/ 1498220 h 2297046"/>
              <a:gd name="csX124" fmla="*/ 2329164 w 4947620"/>
              <a:gd name="csY124" fmla="*/ 1515450 h 2297046"/>
              <a:gd name="csX125" fmla="*/ 2333444 w 4947620"/>
              <a:gd name="csY125" fmla="*/ 1500371 h 2297046"/>
              <a:gd name="csX126" fmla="*/ 2337689 w 4947620"/>
              <a:gd name="csY126" fmla="*/ 1550319 h 2297046"/>
              <a:gd name="csX127" fmla="*/ 2341901 w 4947620"/>
              <a:gd name="csY127" fmla="*/ 1528709 h 2297046"/>
              <a:gd name="csX128" fmla="*/ 2346081 w 4947620"/>
              <a:gd name="csY128" fmla="*/ 1480671 h 2297046"/>
              <a:gd name="csX129" fmla="*/ 2350228 w 4947620"/>
              <a:gd name="csY129" fmla="*/ 1538838 h 2297046"/>
              <a:gd name="csX130" fmla="*/ 2354343 w 4947620"/>
              <a:gd name="csY130" fmla="*/ 1536541 h 2297046"/>
              <a:gd name="csX131" fmla="*/ 2358427 w 4947620"/>
              <a:gd name="csY131" fmla="*/ 1555445 h 2297046"/>
              <a:gd name="csX132" fmla="*/ 2362481 w 4947620"/>
              <a:gd name="csY132" fmla="*/ 1545483 h 2297046"/>
              <a:gd name="csX133" fmla="*/ 2366504 w 4947620"/>
              <a:gd name="csY133" fmla="*/ 1581528 h 2297046"/>
              <a:gd name="csX134" fmla="*/ 2370497 w 4947620"/>
              <a:gd name="csY134" fmla="*/ 1610247 h 2297046"/>
              <a:gd name="csX135" fmla="*/ 2374460 w 4947620"/>
              <a:gd name="csY135" fmla="*/ 1498621 h 2297046"/>
              <a:gd name="csX136" fmla="*/ 2378394 w 4947620"/>
              <a:gd name="csY136" fmla="*/ 1550818 h 2297046"/>
              <a:gd name="csX137" fmla="*/ 2382300 w 4947620"/>
              <a:gd name="csY137" fmla="*/ 1562955 h 2297046"/>
              <a:gd name="csX138" fmla="*/ 2386178 w 4947620"/>
              <a:gd name="csY138" fmla="*/ 1569017 h 2297046"/>
              <a:gd name="csX139" fmla="*/ 2390028 w 4947620"/>
              <a:gd name="csY139" fmla="*/ 1583450 h 2297046"/>
              <a:gd name="csX140" fmla="*/ 2393850 w 4947620"/>
              <a:gd name="csY140" fmla="*/ 1668537 h 2297046"/>
              <a:gd name="csX141" fmla="*/ 2397646 w 4947620"/>
              <a:gd name="csY141" fmla="*/ 1757273 h 2297046"/>
              <a:gd name="csX142" fmla="*/ 2401414 w 4947620"/>
              <a:gd name="csY142" fmla="*/ 1618747 h 2297046"/>
              <a:gd name="csX143" fmla="*/ 2405157 w 4947620"/>
              <a:gd name="csY143" fmla="*/ 1569990 h 2297046"/>
              <a:gd name="csX144" fmla="*/ 2408874 w 4947620"/>
              <a:gd name="csY144" fmla="*/ 1585168 h 2297046"/>
              <a:gd name="csX145" fmla="*/ 2412565 w 4947620"/>
              <a:gd name="csY145" fmla="*/ 1694441 h 2297046"/>
              <a:gd name="csX146" fmla="*/ 2416231 w 4947620"/>
              <a:gd name="csY146" fmla="*/ 1639926 h 2297046"/>
              <a:gd name="csX147" fmla="*/ 2419872 w 4947620"/>
              <a:gd name="csY147" fmla="*/ 1576462 h 2297046"/>
              <a:gd name="csX148" fmla="*/ 2423489 w 4947620"/>
              <a:gd name="csY148" fmla="*/ 1661200 h 2297046"/>
              <a:gd name="csX149" fmla="*/ 2427081 w 4947620"/>
              <a:gd name="csY149" fmla="*/ 1781735 h 2297046"/>
              <a:gd name="csX150" fmla="*/ 2430649 w 4947620"/>
              <a:gd name="csY150" fmla="*/ 1666588 h 2297046"/>
              <a:gd name="csX151" fmla="*/ 2434194 w 4947620"/>
              <a:gd name="csY151" fmla="*/ 1641904 h 2297046"/>
              <a:gd name="csX152" fmla="*/ 2437716 w 4947620"/>
              <a:gd name="csY152" fmla="*/ 1659225 h 2297046"/>
              <a:gd name="csX153" fmla="*/ 2441214 w 4947620"/>
              <a:gd name="csY153" fmla="*/ 1646570 h 2297046"/>
              <a:gd name="csX154" fmla="*/ 2444690 w 4947620"/>
              <a:gd name="csY154" fmla="*/ 1713437 h 2297046"/>
              <a:gd name="csX155" fmla="*/ 2448144 w 4947620"/>
              <a:gd name="csY155" fmla="*/ 1700799 h 2297046"/>
              <a:gd name="csX156" fmla="*/ 2451575 w 4947620"/>
              <a:gd name="csY156" fmla="*/ 1741300 h 2297046"/>
              <a:gd name="csX157" fmla="*/ 2454986 w 4947620"/>
              <a:gd name="csY157" fmla="*/ 1730425 h 2297046"/>
              <a:gd name="csX158" fmla="*/ 2458374 w 4947620"/>
              <a:gd name="csY158" fmla="*/ 1604101 h 2297046"/>
              <a:gd name="csX159" fmla="*/ 2461741 w 4947620"/>
              <a:gd name="csY159" fmla="*/ 1625637 h 2297046"/>
              <a:gd name="csX160" fmla="*/ 2465087 w 4947620"/>
              <a:gd name="csY160" fmla="*/ 1647334 h 2297046"/>
              <a:gd name="csX161" fmla="*/ 2468413 w 4947620"/>
              <a:gd name="csY161" fmla="*/ 1736483 h 2297046"/>
              <a:gd name="csX162" fmla="*/ 2471717 w 4947620"/>
              <a:gd name="csY162" fmla="*/ 1692829 h 2297046"/>
              <a:gd name="csX163" fmla="*/ 2475002 w 4947620"/>
              <a:gd name="csY163" fmla="*/ 1690090 h 2297046"/>
              <a:gd name="csX164" fmla="*/ 2478267 w 4947620"/>
              <a:gd name="csY164" fmla="*/ 1707275 h 2297046"/>
              <a:gd name="csX165" fmla="*/ 2481512 w 4947620"/>
              <a:gd name="csY165" fmla="*/ 1776587 h 2297046"/>
              <a:gd name="csX166" fmla="*/ 2484738 w 4947620"/>
              <a:gd name="csY166" fmla="*/ 1727655 h 2297046"/>
              <a:gd name="csX167" fmla="*/ 2487944 w 4947620"/>
              <a:gd name="csY167" fmla="*/ 1669312 h 2297046"/>
              <a:gd name="csX168" fmla="*/ 2491132 w 4947620"/>
              <a:gd name="csY168" fmla="*/ 1680901 h 2297046"/>
              <a:gd name="csX169" fmla="*/ 2494300 w 4947620"/>
              <a:gd name="csY169" fmla="*/ 1748350 h 2297046"/>
              <a:gd name="csX170" fmla="*/ 2497450 w 4947620"/>
              <a:gd name="csY170" fmla="*/ 1628565 h 2297046"/>
              <a:gd name="csX171" fmla="*/ 2500581 w 4947620"/>
              <a:gd name="csY171" fmla="*/ 1703647 h 2297046"/>
              <a:gd name="csX172" fmla="*/ 2503695 w 4947620"/>
              <a:gd name="csY172" fmla="*/ 1714464 h 2297046"/>
              <a:gd name="csX173" fmla="*/ 2506790 w 4947620"/>
              <a:gd name="csY173" fmla="*/ 1703336 h 2297046"/>
              <a:gd name="csX174" fmla="*/ 2509867 w 4947620"/>
              <a:gd name="csY174" fmla="*/ 1662851 h 2297046"/>
              <a:gd name="csX175" fmla="*/ 2512928 w 4947620"/>
              <a:gd name="csY175" fmla="*/ 1662756 h 2297046"/>
              <a:gd name="csX176" fmla="*/ 2515971 w 4947620"/>
              <a:gd name="csY176" fmla="*/ 1758881 h 2297046"/>
              <a:gd name="csX177" fmla="*/ 2518996 w 4947620"/>
              <a:gd name="csY177" fmla="*/ 1715542 h 2297046"/>
              <a:gd name="csX178" fmla="*/ 2522005 w 4947620"/>
              <a:gd name="csY178" fmla="*/ 1659978 h 2297046"/>
              <a:gd name="csX179" fmla="*/ 2524997 w 4947620"/>
              <a:gd name="csY179" fmla="*/ 1708380 h 2297046"/>
              <a:gd name="csX180" fmla="*/ 2527972 w 4947620"/>
              <a:gd name="csY180" fmla="*/ 1752336 h 2297046"/>
              <a:gd name="csX181" fmla="*/ 2530931 w 4947620"/>
              <a:gd name="csY181" fmla="*/ 1617012 h 2297046"/>
              <a:gd name="csX182" fmla="*/ 2533874 w 4947620"/>
              <a:gd name="csY182" fmla="*/ 1674815 h 2297046"/>
              <a:gd name="csX183" fmla="*/ 2536801 w 4947620"/>
              <a:gd name="csY183" fmla="*/ 1683121 h 2297046"/>
              <a:gd name="csX184" fmla="*/ 2539712 w 4947620"/>
              <a:gd name="csY184" fmla="*/ 1629733 h 2297046"/>
              <a:gd name="csX185" fmla="*/ 2542607 w 4947620"/>
              <a:gd name="csY185" fmla="*/ 1728811 h 2297046"/>
              <a:gd name="csX186" fmla="*/ 2545486 w 4947620"/>
              <a:gd name="csY186" fmla="*/ 1691793 h 2297046"/>
              <a:gd name="csX187" fmla="*/ 2548350 w 4947620"/>
              <a:gd name="csY187" fmla="*/ 1683571 h 2297046"/>
              <a:gd name="csX188" fmla="*/ 2551199 w 4947620"/>
              <a:gd name="csY188" fmla="*/ 1647360 h 2297046"/>
              <a:gd name="csX189" fmla="*/ 2554034 w 4947620"/>
              <a:gd name="csY189" fmla="*/ 1721115 h 2297046"/>
              <a:gd name="csX190" fmla="*/ 2556853 w 4947620"/>
              <a:gd name="csY190" fmla="*/ 1653600 h 2297046"/>
              <a:gd name="csX191" fmla="*/ 2559657 w 4947620"/>
              <a:gd name="csY191" fmla="*/ 1719717 h 2297046"/>
              <a:gd name="csX192" fmla="*/ 2562448 w 4947620"/>
              <a:gd name="csY192" fmla="*/ 1656172 h 2297046"/>
              <a:gd name="csX193" fmla="*/ 2565223 w 4947620"/>
              <a:gd name="csY193" fmla="*/ 1664405 h 2297046"/>
              <a:gd name="csX194" fmla="*/ 2567984 w 4947620"/>
              <a:gd name="csY194" fmla="*/ 1745988 h 2297046"/>
              <a:gd name="csX195" fmla="*/ 2570731 w 4947620"/>
              <a:gd name="csY195" fmla="*/ 1622538 h 2297046"/>
              <a:gd name="csX196" fmla="*/ 2573464 w 4947620"/>
              <a:gd name="csY196" fmla="*/ 1613243 h 2297046"/>
              <a:gd name="csX197" fmla="*/ 2576184 w 4947620"/>
              <a:gd name="csY197" fmla="*/ 1637112 h 2297046"/>
              <a:gd name="csX198" fmla="*/ 2578889 w 4947620"/>
              <a:gd name="csY198" fmla="*/ 1627271 h 2297046"/>
              <a:gd name="csX199" fmla="*/ 2581581 w 4947620"/>
              <a:gd name="csY199" fmla="*/ 1629765 h 2297046"/>
              <a:gd name="csX200" fmla="*/ 2584260 w 4947620"/>
              <a:gd name="csY200" fmla="*/ 1624917 h 2297046"/>
              <a:gd name="csX201" fmla="*/ 2586925 w 4947620"/>
              <a:gd name="csY201" fmla="*/ 1647876 h 2297046"/>
              <a:gd name="csX202" fmla="*/ 2589577 w 4947620"/>
              <a:gd name="csY202" fmla="*/ 1635038 h 2297046"/>
              <a:gd name="csX203" fmla="*/ 2592217 w 4947620"/>
              <a:gd name="csY203" fmla="*/ 1632208 h 2297046"/>
              <a:gd name="csX204" fmla="*/ 2594842 w 4947620"/>
              <a:gd name="csY204" fmla="*/ 1649788 h 2297046"/>
              <a:gd name="csX205" fmla="*/ 2597456 w 4947620"/>
              <a:gd name="csY205" fmla="*/ 1708533 h 2297046"/>
              <a:gd name="csX206" fmla="*/ 2600057 w 4947620"/>
              <a:gd name="csY206" fmla="*/ 1738939 h 2297046"/>
              <a:gd name="csX207" fmla="*/ 2602645 w 4947620"/>
              <a:gd name="csY207" fmla="*/ 1625817 h 2297046"/>
              <a:gd name="csX208" fmla="*/ 2605221 w 4947620"/>
              <a:gd name="csY208" fmla="*/ 1629323 h 2297046"/>
              <a:gd name="csX209" fmla="*/ 2607784 w 4947620"/>
              <a:gd name="csY209" fmla="*/ 1625629 h 2297046"/>
              <a:gd name="csX210" fmla="*/ 2610335 w 4947620"/>
              <a:gd name="csY210" fmla="*/ 1632448 h 2297046"/>
              <a:gd name="csX211" fmla="*/ 2612875 w 4947620"/>
              <a:gd name="csY211" fmla="*/ 1603170 h 2297046"/>
              <a:gd name="csX212" fmla="*/ 2615401 w 4947620"/>
              <a:gd name="csY212" fmla="*/ 1603244 h 2297046"/>
              <a:gd name="csX213" fmla="*/ 2617917 w 4947620"/>
              <a:gd name="csY213" fmla="*/ 1685695 h 2297046"/>
              <a:gd name="csX214" fmla="*/ 2620421 w 4947620"/>
              <a:gd name="csY214" fmla="*/ 1639236 h 2297046"/>
              <a:gd name="csX215" fmla="*/ 2622913 w 4947620"/>
              <a:gd name="csY215" fmla="*/ 1613500 h 2297046"/>
              <a:gd name="csX216" fmla="*/ 2625394 w 4947620"/>
              <a:gd name="csY216" fmla="*/ 1587039 h 2297046"/>
              <a:gd name="csX217" fmla="*/ 2627863 w 4947620"/>
              <a:gd name="csY217" fmla="*/ 1615608 h 2297046"/>
              <a:gd name="csX218" fmla="*/ 2630321 w 4947620"/>
              <a:gd name="csY218" fmla="*/ 1624201 h 2297046"/>
              <a:gd name="csX219" fmla="*/ 2632767 w 4947620"/>
              <a:gd name="csY219" fmla="*/ 1637183 h 2297046"/>
              <a:gd name="csX220" fmla="*/ 2635203 w 4947620"/>
              <a:gd name="csY220" fmla="*/ 1653385 h 2297046"/>
              <a:gd name="csX221" fmla="*/ 2637628 w 4947620"/>
              <a:gd name="csY221" fmla="*/ 1598462 h 2297046"/>
              <a:gd name="csX222" fmla="*/ 2640042 w 4947620"/>
              <a:gd name="csY222" fmla="*/ 1532151 h 2297046"/>
              <a:gd name="csX223" fmla="*/ 2642445 w 4947620"/>
              <a:gd name="csY223" fmla="*/ 1637562 h 2297046"/>
              <a:gd name="csX224" fmla="*/ 2644837 w 4947620"/>
              <a:gd name="csY224" fmla="*/ 1697040 h 2297046"/>
              <a:gd name="csX225" fmla="*/ 2647218 w 4947620"/>
              <a:gd name="csY225" fmla="*/ 1674333 h 2297046"/>
              <a:gd name="csX226" fmla="*/ 2649589 w 4947620"/>
              <a:gd name="csY226" fmla="*/ 1642972 h 2297046"/>
              <a:gd name="csX227" fmla="*/ 2651950 w 4947620"/>
              <a:gd name="csY227" fmla="*/ 1635059 h 2297046"/>
              <a:gd name="csX228" fmla="*/ 2654301 w 4947620"/>
              <a:gd name="csY228" fmla="*/ 1568031 h 2297046"/>
              <a:gd name="csX229" fmla="*/ 2656640 w 4947620"/>
              <a:gd name="csY229" fmla="*/ 1608301 h 2297046"/>
              <a:gd name="csX230" fmla="*/ 2658971 w 4947620"/>
              <a:gd name="csY230" fmla="*/ 1592523 h 2297046"/>
              <a:gd name="csX231" fmla="*/ 2661291 w 4947620"/>
              <a:gd name="csY231" fmla="*/ 1592841 h 2297046"/>
              <a:gd name="csX232" fmla="*/ 2663600 w 4947620"/>
              <a:gd name="csY232" fmla="*/ 1570669 h 2297046"/>
              <a:gd name="csX233" fmla="*/ 2665901 w 4947620"/>
              <a:gd name="csY233" fmla="*/ 1549828 h 2297046"/>
              <a:gd name="csX234" fmla="*/ 2668191 w 4947620"/>
              <a:gd name="csY234" fmla="*/ 1630748 h 2297046"/>
              <a:gd name="csX235" fmla="*/ 2670471 w 4947620"/>
              <a:gd name="csY235" fmla="*/ 1531216 h 2297046"/>
              <a:gd name="csX236" fmla="*/ 2672742 w 4947620"/>
              <a:gd name="csY236" fmla="*/ 1156842 h 2297046"/>
              <a:gd name="csX237" fmla="*/ 2675003 w 4947620"/>
              <a:gd name="csY237" fmla="*/ 1363920 h 2297046"/>
              <a:gd name="csX238" fmla="*/ 2677255 w 4947620"/>
              <a:gd name="csY238" fmla="*/ 1682312 h 2297046"/>
              <a:gd name="csX239" fmla="*/ 2679498 w 4947620"/>
              <a:gd name="csY239" fmla="*/ 1781568 h 2297046"/>
              <a:gd name="csX240" fmla="*/ 2681730 w 4947620"/>
              <a:gd name="csY240" fmla="*/ 1664444 h 2297046"/>
              <a:gd name="csX241" fmla="*/ 2683954 w 4947620"/>
              <a:gd name="csY241" fmla="*/ 1749928 h 2297046"/>
              <a:gd name="csX242" fmla="*/ 2686169 w 4947620"/>
              <a:gd name="csY242" fmla="*/ 1703567 h 2297046"/>
              <a:gd name="csX243" fmla="*/ 2688375 w 4947620"/>
              <a:gd name="csY243" fmla="*/ 1636175 h 2297046"/>
              <a:gd name="csX244" fmla="*/ 2690571 w 4947620"/>
              <a:gd name="csY244" fmla="*/ 1652283 h 2297046"/>
              <a:gd name="csX245" fmla="*/ 2692759 w 4947620"/>
              <a:gd name="csY245" fmla="*/ 1622987 h 2297046"/>
              <a:gd name="csX246" fmla="*/ 2694937 w 4947620"/>
              <a:gd name="csY246" fmla="*/ 1713306 h 2297046"/>
              <a:gd name="csX247" fmla="*/ 2697107 w 4947620"/>
              <a:gd name="csY247" fmla="*/ 1697615 h 2297046"/>
              <a:gd name="csX248" fmla="*/ 2699268 w 4947620"/>
              <a:gd name="csY248" fmla="*/ 1615797 h 2297046"/>
              <a:gd name="csX249" fmla="*/ 2701421 w 4947620"/>
              <a:gd name="csY249" fmla="*/ 1694260 h 2297046"/>
              <a:gd name="csX250" fmla="*/ 2703565 w 4947620"/>
              <a:gd name="csY250" fmla="*/ 1686947 h 2297046"/>
              <a:gd name="csX251" fmla="*/ 2705700 w 4947620"/>
              <a:gd name="csY251" fmla="*/ 1700909 h 2297046"/>
              <a:gd name="csX252" fmla="*/ 2707828 w 4947620"/>
              <a:gd name="csY252" fmla="*/ 1631660 h 2297046"/>
              <a:gd name="csX253" fmla="*/ 2709946 w 4947620"/>
              <a:gd name="csY253" fmla="*/ 1659345 h 2297046"/>
              <a:gd name="csX254" fmla="*/ 2712056 w 4947620"/>
              <a:gd name="csY254" fmla="*/ 1621507 h 2297046"/>
              <a:gd name="csX255" fmla="*/ 2714158 w 4947620"/>
              <a:gd name="csY255" fmla="*/ 1660848 h 2297046"/>
              <a:gd name="csX256" fmla="*/ 2716252 w 4947620"/>
              <a:gd name="csY256" fmla="*/ 1644799 h 2297046"/>
              <a:gd name="csX257" fmla="*/ 2718338 w 4947620"/>
              <a:gd name="csY257" fmla="*/ 1665845 h 2297046"/>
              <a:gd name="csX258" fmla="*/ 2720415 w 4947620"/>
              <a:gd name="csY258" fmla="*/ 1696985 h 2297046"/>
              <a:gd name="csX259" fmla="*/ 2722485 w 4947620"/>
              <a:gd name="csY259" fmla="*/ 1657965 h 2297046"/>
              <a:gd name="csX260" fmla="*/ 2724546 w 4947620"/>
              <a:gd name="csY260" fmla="*/ 1605840 h 2297046"/>
              <a:gd name="csX261" fmla="*/ 2726600 w 4947620"/>
              <a:gd name="csY261" fmla="*/ 1642633 h 2297046"/>
              <a:gd name="csX262" fmla="*/ 2728646 w 4947620"/>
              <a:gd name="csY262" fmla="*/ 1661118 h 2297046"/>
              <a:gd name="csX263" fmla="*/ 2730684 w 4947620"/>
              <a:gd name="csY263" fmla="*/ 1628606 h 2297046"/>
              <a:gd name="csX264" fmla="*/ 2732715 w 4947620"/>
              <a:gd name="csY264" fmla="*/ 1726518 h 2297046"/>
              <a:gd name="csX265" fmla="*/ 2734737 w 4947620"/>
              <a:gd name="csY265" fmla="*/ 1651774 h 2297046"/>
              <a:gd name="csX266" fmla="*/ 2736752 w 4947620"/>
              <a:gd name="csY266" fmla="*/ 1646295 h 2297046"/>
              <a:gd name="csX267" fmla="*/ 2738761 w 4947620"/>
              <a:gd name="csY267" fmla="*/ 1697028 h 2297046"/>
              <a:gd name="csX268" fmla="*/ 2740761 w 4947620"/>
              <a:gd name="csY268" fmla="*/ 1696280 h 2297046"/>
              <a:gd name="csX269" fmla="*/ 2742753 w 4947620"/>
              <a:gd name="csY269" fmla="*/ 1617446 h 2297046"/>
              <a:gd name="csX270" fmla="*/ 2744739 w 4947620"/>
              <a:gd name="csY270" fmla="*/ 1602640 h 2297046"/>
              <a:gd name="csX271" fmla="*/ 2746717 w 4947620"/>
              <a:gd name="csY271" fmla="*/ 1670516 h 2297046"/>
              <a:gd name="csX272" fmla="*/ 2748687 w 4947620"/>
              <a:gd name="csY272" fmla="*/ 1695961 h 2297046"/>
              <a:gd name="csX273" fmla="*/ 2750651 w 4947620"/>
              <a:gd name="csY273" fmla="*/ 1702633 h 2297046"/>
              <a:gd name="csX274" fmla="*/ 2752608 w 4947620"/>
              <a:gd name="csY274" fmla="*/ 1634208 h 2297046"/>
              <a:gd name="csX275" fmla="*/ 2754557 w 4947620"/>
              <a:gd name="csY275" fmla="*/ 1638791 h 2297046"/>
              <a:gd name="csX276" fmla="*/ 2756499 w 4947620"/>
              <a:gd name="csY276" fmla="*/ 1685733 h 2297046"/>
              <a:gd name="csX277" fmla="*/ 2758435 w 4947620"/>
              <a:gd name="csY277" fmla="*/ 1652792 h 2297046"/>
              <a:gd name="csX278" fmla="*/ 2760363 w 4947620"/>
              <a:gd name="csY278" fmla="*/ 1655808 h 2297046"/>
              <a:gd name="csX279" fmla="*/ 2762284 w 4947620"/>
              <a:gd name="csY279" fmla="*/ 1681881 h 2297046"/>
              <a:gd name="csX280" fmla="*/ 2764199 w 4947620"/>
              <a:gd name="csY280" fmla="*/ 1657348 h 2297046"/>
              <a:gd name="csX281" fmla="*/ 2766107 w 4947620"/>
              <a:gd name="csY281" fmla="*/ 1724766 h 2297046"/>
              <a:gd name="csX282" fmla="*/ 2768008 w 4947620"/>
              <a:gd name="csY282" fmla="*/ 1648502 h 2297046"/>
              <a:gd name="csX283" fmla="*/ 2769903 w 4947620"/>
              <a:gd name="csY283" fmla="*/ 1669011 h 2297046"/>
              <a:gd name="csX284" fmla="*/ 2771790 w 4947620"/>
              <a:gd name="csY284" fmla="*/ 1669710 h 2297046"/>
              <a:gd name="csX285" fmla="*/ 2773671 w 4947620"/>
              <a:gd name="csY285" fmla="*/ 1657499 h 2297046"/>
              <a:gd name="csX286" fmla="*/ 2775546 w 4947620"/>
              <a:gd name="csY286" fmla="*/ 1583460 h 2297046"/>
              <a:gd name="csX287" fmla="*/ 2777414 w 4947620"/>
              <a:gd name="csY287" fmla="*/ 1542262 h 2297046"/>
              <a:gd name="csX288" fmla="*/ 2779276 w 4947620"/>
              <a:gd name="csY288" fmla="*/ 1682292 h 2297046"/>
              <a:gd name="csX289" fmla="*/ 2781130 w 4947620"/>
              <a:gd name="csY289" fmla="*/ 1652658 h 2297046"/>
              <a:gd name="csX290" fmla="*/ 2782979 w 4947620"/>
              <a:gd name="csY290" fmla="*/ 1658282 h 2297046"/>
              <a:gd name="csX291" fmla="*/ 2784822 w 4947620"/>
              <a:gd name="csY291" fmla="*/ 1648168 h 2297046"/>
              <a:gd name="csX292" fmla="*/ 2786657 w 4947620"/>
              <a:gd name="csY292" fmla="*/ 1677755 h 2297046"/>
              <a:gd name="csX293" fmla="*/ 2788488 w 4947620"/>
              <a:gd name="csY293" fmla="*/ 1652373 h 2297046"/>
              <a:gd name="csX294" fmla="*/ 2790311 w 4947620"/>
              <a:gd name="csY294" fmla="*/ 1615321 h 2297046"/>
              <a:gd name="csX295" fmla="*/ 2792128 w 4947620"/>
              <a:gd name="csY295" fmla="*/ 1654175 h 2297046"/>
              <a:gd name="csX296" fmla="*/ 2793940 w 4947620"/>
              <a:gd name="csY296" fmla="*/ 1731883 h 2297046"/>
              <a:gd name="csX297" fmla="*/ 2795745 w 4947620"/>
              <a:gd name="csY297" fmla="*/ 1629450 h 2297046"/>
              <a:gd name="csX298" fmla="*/ 2797544 w 4947620"/>
              <a:gd name="csY298" fmla="*/ 1620816 h 2297046"/>
              <a:gd name="csX299" fmla="*/ 2799337 w 4947620"/>
              <a:gd name="csY299" fmla="*/ 1585331 h 2297046"/>
              <a:gd name="csX300" fmla="*/ 2801125 w 4947620"/>
              <a:gd name="csY300" fmla="*/ 1699078 h 2297046"/>
              <a:gd name="csX301" fmla="*/ 2802906 w 4947620"/>
              <a:gd name="csY301" fmla="*/ 1682608 h 2297046"/>
              <a:gd name="csX302" fmla="*/ 2804681 w 4947620"/>
              <a:gd name="csY302" fmla="*/ 1623872 h 2297046"/>
              <a:gd name="csX303" fmla="*/ 2806451 w 4947620"/>
              <a:gd name="csY303" fmla="*/ 1601322 h 2297046"/>
              <a:gd name="csX304" fmla="*/ 2808214 w 4947620"/>
              <a:gd name="csY304" fmla="*/ 1688035 h 2297046"/>
              <a:gd name="csX305" fmla="*/ 2809973 w 4947620"/>
              <a:gd name="csY305" fmla="*/ 1665911 h 2297046"/>
              <a:gd name="csX306" fmla="*/ 2811725 w 4947620"/>
              <a:gd name="csY306" fmla="*/ 1628178 h 2297046"/>
              <a:gd name="csX307" fmla="*/ 2813471 w 4947620"/>
              <a:gd name="csY307" fmla="*/ 1684676 h 2297046"/>
              <a:gd name="csX308" fmla="*/ 2815212 w 4947620"/>
              <a:gd name="csY308" fmla="*/ 1622010 h 2297046"/>
              <a:gd name="csX309" fmla="*/ 2816947 w 4947620"/>
              <a:gd name="csY309" fmla="*/ 1641925 h 2297046"/>
              <a:gd name="csX310" fmla="*/ 2818677 w 4947620"/>
              <a:gd name="csY310" fmla="*/ 1708075 h 2297046"/>
              <a:gd name="csX311" fmla="*/ 2820401 w 4947620"/>
              <a:gd name="csY311" fmla="*/ 1727511 h 2297046"/>
              <a:gd name="csX312" fmla="*/ 2822119 w 4947620"/>
              <a:gd name="csY312" fmla="*/ 1630421 h 2297046"/>
              <a:gd name="csX313" fmla="*/ 2823833 w 4947620"/>
              <a:gd name="csY313" fmla="*/ 1666113 h 2297046"/>
              <a:gd name="csX314" fmla="*/ 2825540 w 4947620"/>
              <a:gd name="csY314" fmla="*/ 1642191 h 2297046"/>
              <a:gd name="csX315" fmla="*/ 2827242 w 4947620"/>
              <a:gd name="csY315" fmla="*/ 1631009 h 2297046"/>
              <a:gd name="csX316" fmla="*/ 2828939 w 4947620"/>
              <a:gd name="csY316" fmla="*/ 1657297 h 2297046"/>
              <a:gd name="csX317" fmla="*/ 2830631 w 4947620"/>
              <a:gd name="csY317" fmla="*/ 1618204 h 2297046"/>
              <a:gd name="csX318" fmla="*/ 2832317 w 4947620"/>
              <a:gd name="csY318" fmla="*/ 1775284 h 2297046"/>
              <a:gd name="csX319" fmla="*/ 2833998 w 4947620"/>
              <a:gd name="csY319" fmla="*/ 1665812 h 2297046"/>
              <a:gd name="csX320" fmla="*/ 2835674 w 4947620"/>
              <a:gd name="csY320" fmla="*/ 1670095 h 2297046"/>
              <a:gd name="csX321" fmla="*/ 2837344 w 4947620"/>
              <a:gd name="csY321" fmla="*/ 1662488 h 2297046"/>
              <a:gd name="csX322" fmla="*/ 2839010 w 4947620"/>
              <a:gd name="csY322" fmla="*/ 1647122 h 2297046"/>
              <a:gd name="csX323" fmla="*/ 2840670 w 4947620"/>
              <a:gd name="csY323" fmla="*/ 1676407 h 2297046"/>
              <a:gd name="csX324" fmla="*/ 2842324 w 4947620"/>
              <a:gd name="csY324" fmla="*/ 1634626 h 2297046"/>
              <a:gd name="csX325" fmla="*/ 2843974 w 4947620"/>
              <a:gd name="csY325" fmla="*/ 1720896 h 2297046"/>
              <a:gd name="csX326" fmla="*/ 2845619 w 4947620"/>
              <a:gd name="csY326" fmla="*/ 1659008 h 2297046"/>
              <a:gd name="csX327" fmla="*/ 2847259 w 4947620"/>
              <a:gd name="csY327" fmla="*/ 1690429 h 2297046"/>
              <a:gd name="csX328" fmla="*/ 2848894 w 4947620"/>
              <a:gd name="csY328" fmla="*/ 1732004 h 2297046"/>
              <a:gd name="csX329" fmla="*/ 2850524 w 4947620"/>
              <a:gd name="csY329" fmla="*/ 1667958 h 2297046"/>
              <a:gd name="csX330" fmla="*/ 2852149 w 4947620"/>
              <a:gd name="csY330" fmla="*/ 1675209 h 2297046"/>
              <a:gd name="csX331" fmla="*/ 2853769 w 4947620"/>
              <a:gd name="csY331" fmla="*/ 1646173 h 2297046"/>
              <a:gd name="csX332" fmla="*/ 2855384 w 4947620"/>
              <a:gd name="csY332" fmla="*/ 1627508 h 2297046"/>
              <a:gd name="csX333" fmla="*/ 2856994 w 4947620"/>
              <a:gd name="csY333" fmla="*/ 1697220 h 2297046"/>
              <a:gd name="csX334" fmla="*/ 2858600 w 4947620"/>
              <a:gd name="csY334" fmla="*/ 1725925 h 2297046"/>
              <a:gd name="csX335" fmla="*/ 2860201 w 4947620"/>
              <a:gd name="csY335" fmla="*/ 1673866 h 2297046"/>
              <a:gd name="csX336" fmla="*/ 2861797 w 4947620"/>
              <a:gd name="csY336" fmla="*/ 1618830 h 2297046"/>
              <a:gd name="csX337" fmla="*/ 2863388 w 4947620"/>
              <a:gd name="csY337" fmla="*/ 1747249 h 2297046"/>
              <a:gd name="csX338" fmla="*/ 2864975 w 4947620"/>
              <a:gd name="csY338" fmla="*/ 1668997 h 2297046"/>
              <a:gd name="csX339" fmla="*/ 2866557 w 4947620"/>
              <a:gd name="csY339" fmla="*/ 1683105 h 2297046"/>
              <a:gd name="csX340" fmla="*/ 2868134 w 4947620"/>
              <a:gd name="csY340" fmla="*/ 1639756 h 2297046"/>
              <a:gd name="csX341" fmla="*/ 2869707 w 4947620"/>
              <a:gd name="csY341" fmla="*/ 1671299 h 2297046"/>
              <a:gd name="csX342" fmla="*/ 2871275 w 4947620"/>
              <a:gd name="csY342" fmla="*/ 1661141 h 2297046"/>
              <a:gd name="csX343" fmla="*/ 2872838 w 4947620"/>
              <a:gd name="csY343" fmla="*/ 1673721 h 2297046"/>
              <a:gd name="csX344" fmla="*/ 2874397 w 4947620"/>
              <a:gd name="csY344" fmla="*/ 1711391 h 2297046"/>
              <a:gd name="csX345" fmla="*/ 2875952 w 4947620"/>
              <a:gd name="csY345" fmla="*/ 1719430 h 2297046"/>
              <a:gd name="csX346" fmla="*/ 2877502 w 4947620"/>
              <a:gd name="csY346" fmla="*/ 1678535 h 2297046"/>
              <a:gd name="csX347" fmla="*/ 2879047 w 4947620"/>
              <a:gd name="csY347" fmla="*/ 1727536 h 2297046"/>
              <a:gd name="csX348" fmla="*/ 2880588 w 4947620"/>
              <a:gd name="csY348" fmla="*/ 1642695 h 2297046"/>
              <a:gd name="csX349" fmla="*/ 2882124 w 4947620"/>
              <a:gd name="csY349" fmla="*/ 1704744 h 2297046"/>
              <a:gd name="csX350" fmla="*/ 2883657 w 4947620"/>
              <a:gd name="csY350" fmla="*/ 1620806 h 2297046"/>
              <a:gd name="csX351" fmla="*/ 2885185 w 4947620"/>
              <a:gd name="csY351" fmla="*/ 1632277 h 2297046"/>
              <a:gd name="csX352" fmla="*/ 2886708 w 4947620"/>
              <a:gd name="csY352" fmla="*/ 1654744 h 2297046"/>
              <a:gd name="csX353" fmla="*/ 2888227 w 4947620"/>
              <a:gd name="csY353" fmla="*/ 1643460 h 2297046"/>
              <a:gd name="csX354" fmla="*/ 2891253 w 4947620"/>
              <a:gd name="csY354" fmla="*/ 1620870 h 2297046"/>
              <a:gd name="csX355" fmla="*/ 2892760 w 4947620"/>
              <a:gd name="csY355" fmla="*/ 1675191 h 2297046"/>
              <a:gd name="csX356" fmla="*/ 2894262 w 4947620"/>
              <a:gd name="csY356" fmla="*/ 1626505 h 2297046"/>
              <a:gd name="csX357" fmla="*/ 2895760 w 4947620"/>
              <a:gd name="csY357" fmla="*/ 1696333 h 2297046"/>
              <a:gd name="csX358" fmla="*/ 2897253 w 4947620"/>
              <a:gd name="csY358" fmla="*/ 1642430 h 2297046"/>
              <a:gd name="csX359" fmla="*/ 2898744 w 4947620"/>
              <a:gd name="csY359" fmla="*/ 1685451 h 2297046"/>
              <a:gd name="csX360" fmla="*/ 2900229 w 4947620"/>
              <a:gd name="csY360" fmla="*/ 1700493 h 2297046"/>
              <a:gd name="csX361" fmla="*/ 2901710 w 4947620"/>
              <a:gd name="csY361" fmla="*/ 1724322 h 2297046"/>
              <a:gd name="csX362" fmla="*/ 2903188 w 4947620"/>
              <a:gd name="csY362" fmla="*/ 1622818 h 2297046"/>
              <a:gd name="csX363" fmla="*/ 2904661 w 4947620"/>
              <a:gd name="csY363" fmla="*/ 1683634 h 2297046"/>
              <a:gd name="csX364" fmla="*/ 2906130 w 4947620"/>
              <a:gd name="csY364" fmla="*/ 1715180 h 2297046"/>
              <a:gd name="csX365" fmla="*/ 2907596 w 4947620"/>
              <a:gd name="csY365" fmla="*/ 1687859 h 2297046"/>
              <a:gd name="csX366" fmla="*/ 2909057 w 4947620"/>
              <a:gd name="csY366" fmla="*/ 1700361 h 2297046"/>
              <a:gd name="csX367" fmla="*/ 2910515 w 4947620"/>
              <a:gd name="csY367" fmla="*/ 1664770 h 2297046"/>
              <a:gd name="csX368" fmla="*/ 2911968 w 4947620"/>
              <a:gd name="csY368" fmla="*/ 1732208 h 2297046"/>
              <a:gd name="csX369" fmla="*/ 2913418 w 4947620"/>
              <a:gd name="csY369" fmla="*/ 1704284 h 2297046"/>
              <a:gd name="csX370" fmla="*/ 2914864 w 4947620"/>
              <a:gd name="csY370" fmla="*/ 1745000 h 2297046"/>
              <a:gd name="csX371" fmla="*/ 2916305 w 4947620"/>
              <a:gd name="csY371" fmla="*/ 1671875 h 2297046"/>
              <a:gd name="csX372" fmla="*/ 2917743 w 4947620"/>
              <a:gd name="csY372" fmla="*/ 1782508 h 2297046"/>
              <a:gd name="csX373" fmla="*/ 2919177 w 4947620"/>
              <a:gd name="csY373" fmla="*/ 1674772 h 2297046"/>
              <a:gd name="csX374" fmla="*/ 2920607 w 4947620"/>
              <a:gd name="csY374" fmla="*/ 1680806 h 2297046"/>
              <a:gd name="csX375" fmla="*/ 2922034 w 4947620"/>
              <a:gd name="csY375" fmla="*/ 1708952 h 2297046"/>
              <a:gd name="csX376" fmla="*/ 2923456 w 4947620"/>
              <a:gd name="csY376" fmla="*/ 1658444 h 2297046"/>
              <a:gd name="csX377" fmla="*/ 2924875 w 4947620"/>
              <a:gd name="csY377" fmla="*/ 1652947 h 2297046"/>
              <a:gd name="csX378" fmla="*/ 2926290 w 4947620"/>
              <a:gd name="csY378" fmla="*/ 1733525 h 2297046"/>
              <a:gd name="csX379" fmla="*/ 2927702 w 4947620"/>
              <a:gd name="csY379" fmla="*/ 1745704 h 2297046"/>
              <a:gd name="csX380" fmla="*/ 2929110 w 4947620"/>
              <a:gd name="csY380" fmla="*/ 1757480 h 2297046"/>
              <a:gd name="csX381" fmla="*/ 2930514 w 4947620"/>
              <a:gd name="csY381" fmla="*/ 1706906 h 2297046"/>
              <a:gd name="csX382" fmla="*/ 2931914 w 4947620"/>
              <a:gd name="csY382" fmla="*/ 1656074 h 2297046"/>
              <a:gd name="csX383" fmla="*/ 2933311 w 4947620"/>
              <a:gd name="csY383" fmla="*/ 1627123 h 2297046"/>
              <a:gd name="csX384" fmla="*/ 2934705 w 4947620"/>
              <a:gd name="csY384" fmla="*/ 1756960 h 2297046"/>
              <a:gd name="csX385" fmla="*/ 2936093 w 4947620"/>
              <a:gd name="csY385" fmla="*/ 1720748 h 2297046"/>
              <a:gd name="csX386" fmla="*/ 2937480 w 4947620"/>
              <a:gd name="csY386" fmla="*/ 1646658 h 2297046"/>
              <a:gd name="csX387" fmla="*/ 2938862 w 4947620"/>
              <a:gd name="csY387" fmla="*/ 1674064 h 2297046"/>
              <a:gd name="csX388" fmla="*/ 2940241 w 4947620"/>
              <a:gd name="csY388" fmla="*/ 1630645 h 2297046"/>
              <a:gd name="csX389" fmla="*/ 2941616 w 4947620"/>
              <a:gd name="csY389" fmla="*/ 1645805 h 2297046"/>
              <a:gd name="csX390" fmla="*/ 2944356 w 4947620"/>
              <a:gd name="csY390" fmla="*/ 1694887 h 2297046"/>
              <a:gd name="csX391" fmla="*/ 2945721 w 4947620"/>
              <a:gd name="csY391" fmla="*/ 1655561 h 2297046"/>
              <a:gd name="csX392" fmla="*/ 2947082 w 4947620"/>
              <a:gd name="csY392" fmla="*/ 1683696 h 2297046"/>
              <a:gd name="csX393" fmla="*/ 2948440 w 4947620"/>
              <a:gd name="csY393" fmla="*/ 1640370 h 2297046"/>
              <a:gd name="csX394" fmla="*/ 2949795 w 4947620"/>
              <a:gd name="csY394" fmla="*/ 1689819 h 2297046"/>
              <a:gd name="csX395" fmla="*/ 2951146 w 4947620"/>
              <a:gd name="csY395" fmla="*/ 1664938 h 2297046"/>
              <a:gd name="csX396" fmla="*/ 2952494 w 4947620"/>
              <a:gd name="csY396" fmla="*/ 1720237 h 2297046"/>
              <a:gd name="csX397" fmla="*/ 2953838 w 4947620"/>
              <a:gd name="csY397" fmla="*/ 1801908 h 2297046"/>
              <a:gd name="csX398" fmla="*/ 2956517 w 4947620"/>
              <a:gd name="csY398" fmla="*/ 1626449 h 2297046"/>
              <a:gd name="csX399" fmla="*/ 2957851 w 4947620"/>
              <a:gd name="csY399" fmla="*/ 1664014 h 2297046"/>
              <a:gd name="csX400" fmla="*/ 2959182 w 4947620"/>
              <a:gd name="csY400" fmla="*/ 1804861 h 2297046"/>
              <a:gd name="csX401" fmla="*/ 2960509 w 4947620"/>
              <a:gd name="csY401" fmla="*/ 1754017 h 2297046"/>
              <a:gd name="csX402" fmla="*/ 2961834 w 4947620"/>
              <a:gd name="csY402" fmla="*/ 1787313 h 2297046"/>
              <a:gd name="csX403" fmla="*/ 2963155 w 4947620"/>
              <a:gd name="csY403" fmla="*/ 1795253 h 2297046"/>
              <a:gd name="csX404" fmla="*/ 2964473 w 4947620"/>
              <a:gd name="csY404" fmla="*/ 1751320 h 2297046"/>
              <a:gd name="csX405" fmla="*/ 2965788 w 4947620"/>
              <a:gd name="csY405" fmla="*/ 1766147 h 2297046"/>
              <a:gd name="csX406" fmla="*/ 2967099 w 4947620"/>
              <a:gd name="csY406" fmla="*/ 1704348 h 2297046"/>
              <a:gd name="csX407" fmla="*/ 2968408 w 4947620"/>
              <a:gd name="csY407" fmla="*/ 1730789 h 2297046"/>
              <a:gd name="csX408" fmla="*/ 2969712 w 4947620"/>
              <a:gd name="csY408" fmla="*/ 1705369 h 2297046"/>
              <a:gd name="csX409" fmla="*/ 2972313 w 4947620"/>
              <a:gd name="csY409" fmla="*/ 1752686 h 2297046"/>
              <a:gd name="csX410" fmla="*/ 2973609 w 4947620"/>
              <a:gd name="csY410" fmla="*/ 1684879 h 2297046"/>
              <a:gd name="csX411" fmla="*/ 2974901 w 4947620"/>
              <a:gd name="csY411" fmla="*/ 1687501 h 2297046"/>
              <a:gd name="csX412" fmla="*/ 2976191 w 4947620"/>
              <a:gd name="csY412" fmla="*/ 1644445 h 2297046"/>
              <a:gd name="csX413" fmla="*/ 2977478 w 4947620"/>
              <a:gd name="csY413" fmla="*/ 1691972 h 2297046"/>
              <a:gd name="csX414" fmla="*/ 2978760 w 4947620"/>
              <a:gd name="csY414" fmla="*/ 1721388 h 2297046"/>
              <a:gd name="csX415" fmla="*/ 2980041 w 4947620"/>
              <a:gd name="csY415" fmla="*/ 1815786 h 2297046"/>
              <a:gd name="csX416" fmla="*/ 2981318 w 4947620"/>
              <a:gd name="csY416" fmla="*/ 1701316 h 2297046"/>
              <a:gd name="csX417" fmla="*/ 2982592 w 4947620"/>
              <a:gd name="csY417" fmla="*/ 1655521 h 2297046"/>
              <a:gd name="csX418" fmla="*/ 2983863 w 4947620"/>
              <a:gd name="csY418" fmla="*/ 1729516 h 2297046"/>
              <a:gd name="csX419" fmla="*/ 2985132 w 4947620"/>
              <a:gd name="csY419" fmla="*/ 1683623 h 2297046"/>
              <a:gd name="csX420" fmla="*/ 2987659 w 4947620"/>
              <a:gd name="csY420" fmla="*/ 1670755 h 2297046"/>
              <a:gd name="csX421" fmla="*/ 2988918 w 4947620"/>
              <a:gd name="csY421" fmla="*/ 1696458 h 2297046"/>
              <a:gd name="csX422" fmla="*/ 2990174 w 4947620"/>
              <a:gd name="csY422" fmla="*/ 1822653 h 2297046"/>
              <a:gd name="csX423" fmla="*/ 2991428 w 4947620"/>
              <a:gd name="csY423" fmla="*/ 1700828 h 2297046"/>
              <a:gd name="csX424" fmla="*/ 2992678 w 4947620"/>
              <a:gd name="csY424" fmla="*/ 1776612 h 2297046"/>
              <a:gd name="csX425" fmla="*/ 2993926 w 4947620"/>
              <a:gd name="csY425" fmla="*/ 1704774 h 2297046"/>
              <a:gd name="csX426" fmla="*/ 2995170 w 4947620"/>
              <a:gd name="csY426" fmla="*/ 1705289 h 2297046"/>
              <a:gd name="csX427" fmla="*/ 2996412 w 4947620"/>
              <a:gd name="csY427" fmla="*/ 1674820 h 2297046"/>
              <a:gd name="csX428" fmla="*/ 2997650 w 4947620"/>
              <a:gd name="csY428" fmla="*/ 1730026 h 2297046"/>
              <a:gd name="csX429" fmla="*/ 2998887 w 4947620"/>
              <a:gd name="csY429" fmla="*/ 1690697 h 2297046"/>
              <a:gd name="csX430" fmla="*/ 3000120 w 4947620"/>
              <a:gd name="csY430" fmla="*/ 1718362 h 2297046"/>
              <a:gd name="csX431" fmla="*/ 3001350 w 4947620"/>
              <a:gd name="csY431" fmla="*/ 1714969 h 2297046"/>
              <a:gd name="csX432" fmla="*/ 3002578 w 4947620"/>
              <a:gd name="csY432" fmla="*/ 1826761 h 2297046"/>
              <a:gd name="csX433" fmla="*/ 3003803 w 4947620"/>
              <a:gd name="csY433" fmla="*/ 1681372 h 2297046"/>
              <a:gd name="csX434" fmla="*/ 3006244 w 4947620"/>
              <a:gd name="csY434" fmla="*/ 1740188 h 2297046"/>
              <a:gd name="csX435" fmla="*/ 3007460 w 4947620"/>
              <a:gd name="csY435" fmla="*/ 1634315 h 2297046"/>
              <a:gd name="csX436" fmla="*/ 3008674 w 4947620"/>
              <a:gd name="csY436" fmla="*/ 1704148 h 2297046"/>
              <a:gd name="csX437" fmla="*/ 3009885 w 4947620"/>
              <a:gd name="csY437" fmla="*/ 1671227 h 2297046"/>
              <a:gd name="csX438" fmla="*/ 3011093 w 4947620"/>
              <a:gd name="csY438" fmla="*/ 1632132 h 2297046"/>
              <a:gd name="csX439" fmla="*/ 3012298 w 4947620"/>
              <a:gd name="csY439" fmla="*/ 1728131 h 2297046"/>
              <a:gd name="csX440" fmla="*/ 3013501 w 4947620"/>
              <a:gd name="csY440" fmla="*/ 1707424 h 2297046"/>
              <a:gd name="csX441" fmla="*/ 3015899 w 4947620"/>
              <a:gd name="csY441" fmla="*/ 1694627 h 2297046"/>
              <a:gd name="csX442" fmla="*/ 3017093 w 4947620"/>
              <a:gd name="csY442" fmla="*/ 1644253 h 2297046"/>
              <a:gd name="csX443" fmla="*/ 3018286 w 4947620"/>
              <a:gd name="csY443" fmla="*/ 1707908 h 2297046"/>
              <a:gd name="csX444" fmla="*/ 3019475 w 4947620"/>
              <a:gd name="csY444" fmla="*/ 1722111 h 2297046"/>
              <a:gd name="csX445" fmla="*/ 3021847 w 4947620"/>
              <a:gd name="csY445" fmla="*/ 1779131 h 2297046"/>
              <a:gd name="csX446" fmla="*/ 3023028 w 4947620"/>
              <a:gd name="csY446" fmla="*/ 1659622 h 2297046"/>
              <a:gd name="csX447" fmla="*/ 3024207 w 4947620"/>
              <a:gd name="csY447" fmla="*/ 1632229 h 2297046"/>
              <a:gd name="csX448" fmla="*/ 3025384 w 4947620"/>
              <a:gd name="csY448" fmla="*/ 1686025 h 2297046"/>
              <a:gd name="csX449" fmla="*/ 3026558 w 4947620"/>
              <a:gd name="csY449" fmla="*/ 1728039 h 2297046"/>
              <a:gd name="csX450" fmla="*/ 3027728 w 4947620"/>
              <a:gd name="csY450" fmla="*/ 1644068 h 2297046"/>
              <a:gd name="csX451" fmla="*/ 3028897 w 4947620"/>
              <a:gd name="csY451" fmla="*/ 1735007 h 2297046"/>
              <a:gd name="csX452" fmla="*/ 3030064 w 4947620"/>
              <a:gd name="csY452" fmla="*/ 1682518 h 2297046"/>
              <a:gd name="csX453" fmla="*/ 3031227 w 4947620"/>
              <a:gd name="csY453" fmla="*/ 1779701 h 2297046"/>
              <a:gd name="csX454" fmla="*/ 3032388 w 4947620"/>
              <a:gd name="csY454" fmla="*/ 1714167 h 2297046"/>
              <a:gd name="csX455" fmla="*/ 3033548 w 4947620"/>
              <a:gd name="csY455" fmla="*/ 1789010 h 2297046"/>
              <a:gd name="csX456" fmla="*/ 3034703 w 4947620"/>
              <a:gd name="csY456" fmla="*/ 1683091 h 2297046"/>
              <a:gd name="csX457" fmla="*/ 3035857 w 4947620"/>
              <a:gd name="csY457" fmla="*/ 1686623 h 2297046"/>
              <a:gd name="csX458" fmla="*/ 3037008 w 4947620"/>
              <a:gd name="csY458" fmla="*/ 1745978 h 2297046"/>
              <a:gd name="csX459" fmla="*/ 3038157 w 4947620"/>
              <a:gd name="csY459" fmla="*/ 1731546 h 2297046"/>
              <a:gd name="csX460" fmla="*/ 3039304 w 4947620"/>
              <a:gd name="csY460" fmla="*/ 1681892 h 2297046"/>
              <a:gd name="csX461" fmla="*/ 3040447 w 4947620"/>
              <a:gd name="csY461" fmla="*/ 1733378 h 2297046"/>
              <a:gd name="csX462" fmla="*/ 3041589 w 4947620"/>
              <a:gd name="csY462" fmla="*/ 1691812 h 2297046"/>
              <a:gd name="csX463" fmla="*/ 3042727 w 4947620"/>
              <a:gd name="csY463" fmla="*/ 1650343 h 2297046"/>
              <a:gd name="csX464" fmla="*/ 3043865 w 4947620"/>
              <a:gd name="csY464" fmla="*/ 1717218 h 2297046"/>
              <a:gd name="csX465" fmla="*/ 3044999 w 4947620"/>
              <a:gd name="csY465" fmla="*/ 1652043 h 2297046"/>
              <a:gd name="csX466" fmla="*/ 3046130 w 4947620"/>
              <a:gd name="csY466" fmla="*/ 1638664 h 2297046"/>
              <a:gd name="csX467" fmla="*/ 3047260 w 4947620"/>
              <a:gd name="csY467" fmla="*/ 1693630 h 2297046"/>
              <a:gd name="csX468" fmla="*/ 3048387 w 4947620"/>
              <a:gd name="csY468" fmla="*/ 1752103 h 2297046"/>
              <a:gd name="csX469" fmla="*/ 3049512 w 4947620"/>
              <a:gd name="csY469" fmla="*/ 1653825 h 2297046"/>
              <a:gd name="csX470" fmla="*/ 3050634 w 4947620"/>
              <a:gd name="csY470" fmla="*/ 1702330 h 2297046"/>
              <a:gd name="csX471" fmla="*/ 3051755 w 4947620"/>
              <a:gd name="csY471" fmla="*/ 1759024 h 2297046"/>
              <a:gd name="csX472" fmla="*/ 3052872 w 4947620"/>
              <a:gd name="csY472" fmla="*/ 1712765 h 2297046"/>
              <a:gd name="csX473" fmla="*/ 3053987 w 4947620"/>
              <a:gd name="csY473" fmla="*/ 1701238 h 2297046"/>
              <a:gd name="csX474" fmla="*/ 3055101 w 4947620"/>
              <a:gd name="csY474" fmla="*/ 1859578 h 2297046"/>
              <a:gd name="csX475" fmla="*/ 3056211 w 4947620"/>
              <a:gd name="csY475" fmla="*/ 1719597 h 2297046"/>
              <a:gd name="csX476" fmla="*/ 3057319 w 4947620"/>
              <a:gd name="csY476" fmla="*/ 1720217 h 2297046"/>
              <a:gd name="csX477" fmla="*/ 3059530 w 4947620"/>
              <a:gd name="csY477" fmla="*/ 1699268 h 2297046"/>
              <a:gd name="csX478" fmla="*/ 3060632 w 4947620"/>
              <a:gd name="csY478" fmla="*/ 1682062 h 2297046"/>
              <a:gd name="csX479" fmla="*/ 3061731 w 4947620"/>
              <a:gd name="csY479" fmla="*/ 1711534 h 2297046"/>
              <a:gd name="csX480" fmla="*/ 3062828 w 4947620"/>
              <a:gd name="csY480" fmla="*/ 1698000 h 2297046"/>
              <a:gd name="csX481" fmla="*/ 3063923 w 4947620"/>
              <a:gd name="csY481" fmla="*/ 1682611 h 2297046"/>
              <a:gd name="csX482" fmla="*/ 3065016 w 4947620"/>
              <a:gd name="csY482" fmla="*/ 1722430 h 2297046"/>
              <a:gd name="csX483" fmla="*/ 3066106 w 4947620"/>
              <a:gd name="csY483" fmla="*/ 1712199 h 2297046"/>
              <a:gd name="csX484" fmla="*/ 3067194 w 4947620"/>
              <a:gd name="csY484" fmla="*/ 1751759 h 2297046"/>
              <a:gd name="csX485" fmla="*/ 3068280 w 4947620"/>
              <a:gd name="csY485" fmla="*/ 1731848 h 2297046"/>
              <a:gd name="csX486" fmla="*/ 3069364 w 4947620"/>
              <a:gd name="csY486" fmla="*/ 1682956 h 2297046"/>
              <a:gd name="csX487" fmla="*/ 3070446 w 4947620"/>
              <a:gd name="csY487" fmla="*/ 1708282 h 2297046"/>
              <a:gd name="csX488" fmla="*/ 3071525 w 4947620"/>
              <a:gd name="csY488" fmla="*/ 1694939 h 2297046"/>
              <a:gd name="csX489" fmla="*/ 3072602 w 4947620"/>
              <a:gd name="csY489" fmla="*/ 1709829 h 2297046"/>
              <a:gd name="csX490" fmla="*/ 3073678 w 4947620"/>
              <a:gd name="csY490" fmla="*/ 1688687 h 2297046"/>
              <a:gd name="csX491" fmla="*/ 3074751 w 4947620"/>
              <a:gd name="csY491" fmla="*/ 1732062 h 2297046"/>
              <a:gd name="csX492" fmla="*/ 3075822 w 4947620"/>
              <a:gd name="csY492" fmla="*/ 1693934 h 2297046"/>
              <a:gd name="csX493" fmla="*/ 3076890 w 4947620"/>
              <a:gd name="csY493" fmla="*/ 1785607 h 2297046"/>
              <a:gd name="csX494" fmla="*/ 3077958 w 4947620"/>
              <a:gd name="csY494" fmla="*/ 1725616 h 2297046"/>
              <a:gd name="csX495" fmla="*/ 3079021 w 4947620"/>
              <a:gd name="csY495" fmla="*/ 1671934 h 2297046"/>
              <a:gd name="csX496" fmla="*/ 3081144 w 4947620"/>
              <a:gd name="csY496" fmla="*/ 1749936 h 2297046"/>
              <a:gd name="csX497" fmla="*/ 3082203 w 4947620"/>
              <a:gd name="csY497" fmla="*/ 1686507 h 2297046"/>
              <a:gd name="csX498" fmla="*/ 3084313 w 4947620"/>
              <a:gd name="csY498" fmla="*/ 1760986 h 2297046"/>
              <a:gd name="csX499" fmla="*/ 3085365 w 4947620"/>
              <a:gd name="csY499" fmla="*/ 1745758 h 2297046"/>
              <a:gd name="csX500" fmla="*/ 3087463 w 4947620"/>
              <a:gd name="csY500" fmla="*/ 1678307 h 2297046"/>
              <a:gd name="csX501" fmla="*/ 3088508 w 4947620"/>
              <a:gd name="csY501" fmla="*/ 1785438 h 2297046"/>
              <a:gd name="csX502" fmla="*/ 3090594 w 4947620"/>
              <a:gd name="csY502" fmla="*/ 1674153 h 2297046"/>
              <a:gd name="csX503" fmla="*/ 3091635 w 4947620"/>
              <a:gd name="csY503" fmla="*/ 1684367 h 2297046"/>
              <a:gd name="csX504" fmla="*/ 3092672 w 4947620"/>
              <a:gd name="csY504" fmla="*/ 1703199 h 2297046"/>
              <a:gd name="csX505" fmla="*/ 3093708 w 4947620"/>
              <a:gd name="csY505" fmla="*/ 1637706 h 2297046"/>
              <a:gd name="csX506" fmla="*/ 3094742 w 4947620"/>
              <a:gd name="csY506" fmla="*/ 1680598 h 2297046"/>
              <a:gd name="csX507" fmla="*/ 3095773 w 4947620"/>
              <a:gd name="csY507" fmla="*/ 1745725 h 2297046"/>
              <a:gd name="csX508" fmla="*/ 3096803 w 4947620"/>
              <a:gd name="csY508" fmla="*/ 1724919 h 2297046"/>
              <a:gd name="csX509" fmla="*/ 3097831 w 4947620"/>
              <a:gd name="csY509" fmla="*/ 1706397 h 2297046"/>
              <a:gd name="csX510" fmla="*/ 3098857 w 4947620"/>
              <a:gd name="csY510" fmla="*/ 1740977 h 2297046"/>
              <a:gd name="csX511" fmla="*/ 3099881 w 4947620"/>
              <a:gd name="csY511" fmla="*/ 1696200 h 2297046"/>
              <a:gd name="csX512" fmla="*/ 3100903 w 4947620"/>
              <a:gd name="csY512" fmla="*/ 1719784 h 2297046"/>
              <a:gd name="csX513" fmla="*/ 3101923 w 4947620"/>
              <a:gd name="csY513" fmla="*/ 1673589 h 2297046"/>
              <a:gd name="csX514" fmla="*/ 3102941 w 4947620"/>
              <a:gd name="csY514" fmla="*/ 1694789 h 2297046"/>
              <a:gd name="csX515" fmla="*/ 3103957 w 4947620"/>
              <a:gd name="csY515" fmla="*/ 1655113 h 2297046"/>
              <a:gd name="csX516" fmla="*/ 3104971 w 4947620"/>
              <a:gd name="csY516" fmla="*/ 1789297 h 2297046"/>
              <a:gd name="csX517" fmla="*/ 3105984 w 4947620"/>
              <a:gd name="csY517" fmla="*/ 1743887 h 2297046"/>
              <a:gd name="csX518" fmla="*/ 3106994 w 4947620"/>
              <a:gd name="csY518" fmla="*/ 1735620 h 2297046"/>
              <a:gd name="csX519" fmla="*/ 3108003 w 4947620"/>
              <a:gd name="csY519" fmla="*/ 1729241 h 2297046"/>
              <a:gd name="csX520" fmla="*/ 3109009 w 4947620"/>
              <a:gd name="csY520" fmla="*/ 1746161 h 2297046"/>
              <a:gd name="csX521" fmla="*/ 3110014 w 4947620"/>
              <a:gd name="csY521" fmla="*/ 1699321 h 2297046"/>
              <a:gd name="csX522" fmla="*/ 3111017 w 4947620"/>
              <a:gd name="csY522" fmla="*/ 1724623 h 2297046"/>
              <a:gd name="csX523" fmla="*/ 3112018 w 4947620"/>
              <a:gd name="csY523" fmla="*/ 1689354 h 2297046"/>
              <a:gd name="csX524" fmla="*/ 3113018 w 4947620"/>
              <a:gd name="csY524" fmla="*/ 1771582 h 2297046"/>
              <a:gd name="csX525" fmla="*/ 3114014 w 4947620"/>
              <a:gd name="csY525" fmla="*/ 1759738 h 2297046"/>
              <a:gd name="csX526" fmla="*/ 3115011 w 4947620"/>
              <a:gd name="csY526" fmla="*/ 1763900 h 2297046"/>
              <a:gd name="csX527" fmla="*/ 3116004 w 4947620"/>
              <a:gd name="csY527" fmla="*/ 1794558 h 2297046"/>
              <a:gd name="csX528" fmla="*/ 3117985 w 4947620"/>
              <a:gd name="csY528" fmla="*/ 1655609 h 2297046"/>
              <a:gd name="csX529" fmla="*/ 3118974 w 4947620"/>
              <a:gd name="csY529" fmla="*/ 1736330 h 2297046"/>
              <a:gd name="csX530" fmla="*/ 3119960 w 4947620"/>
              <a:gd name="csY530" fmla="*/ 1747473 h 2297046"/>
              <a:gd name="csX531" fmla="*/ 3120945 w 4947620"/>
              <a:gd name="csY531" fmla="*/ 1717636 h 2297046"/>
              <a:gd name="csX532" fmla="*/ 3121927 w 4947620"/>
              <a:gd name="csY532" fmla="*/ 1769498 h 2297046"/>
              <a:gd name="csX533" fmla="*/ 3122908 w 4947620"/>
              <a:gd name="csY533" fmla="*/ 1764863 h 2297046"/>
              <a:gd name="csX534" fmla="*/ 3123887 w 4947620"/>
              <a:gd name="csY534" fmla="*/ 1769891 h 2297046"/>
              <a:gd name="csX535" fmla="*/ 3124864 w 4947620"/>
              <a:gd name="csY535" fmla="*/ 1734153 h 2297046"/>
              <a:gd name="csX536" fmla="*/ 3125840 w 4947620"/>
              <a:gd name="csY536" fmla="*/ 1700615 h 2297046"/>
              <a:gd name="csX537" fmla="*/ 3127786 w 4947620"/>
              <a:gd name="csY537" fmla="*/ 1773327 h 2297046"/>
              <a:gd name="csX538" fmla="*/ 3128756 w 4947620"/>
              <a:gd name="csY538" fmla="*/ 1766866 h 2297046"/>
              <a:gd name="csX539" fmla="*/ 3129725 w 4947620"/>
              <a:gd name="csY539" fmla="*/ 1744686 h 2297046"/>
              <a:gd name="csX540" fmla="*/ 3130691 w 4947620"/>
              <a:gd name="csY540" fmla="*/ 1784601 h 2297046"/>
              <a:gd name="csX541" fmla="*/ 3131657 w 4947620"/>
              <a:gd name="csY541" fmla="*/ 1716790 h 2297046"/>
              <a:gd name="csX542" fmla="*/ 3133582 w 4947620"/>
              <a:gd name="csY542" fmla="*/ 1766764 h 2297046"/>
              <a:gd name="csX543" fmla="*/ 3134542 w 4947620"/>
              <a:gd name="csY543" fmla="*/ 1753992 h 2297046"/>
              <a:gd name="csX544" fmla="*/ 3135499 w 4947620"/>
              <a:gd name="csY544" fmla="*/ 1697262 h 2297046"/>
              <a:gd name="csX545" fmla="*/ 3137411 w 4947620"/>
              <a:gd name="csY545" fmla="*/ 1726229 h 2297046"/>
              <a:gd name="csX546" fmla="*/ 3138364 w 4947620"/>
              <a:gd name="csY546" fmla="*/ 1724122 h 2297046"/>
              <a:gd name="csX547" fmla="*/ 3140265 w 4947620"/>
              <a:gd name="csY547" fmla="*/ 1694608 h 2297046"/>
              <a:gd name="csX548" fmla="*/ 3141213 w 4947620"/>
              <a:gd name="csY548" fmla="*/ 1788101 h 2297046"/>
              <a:gd name="csX549" fmla="*/ 3144047 w 4947620"/>
              <a:gd name="csY549" fmla="*/ 1662183 h 2297046"/>
              <a:gd name="csX550" fmla="*/ 3144988 w 4947620"/>
              <a:gd name="csY550" fmla="*/ 1778464 h 2297046"/>
              <a:gd name="csX551" fmla="*/ 3145928 w 4947620"/>
              <a:gd name="csY551" fmla="*/ 1805576 h 2297046"/>
              <a:gd name="csX552" fmla="*/ 3146866 w 4947620"/>
              <a:gd name="csY552" fmla="*/ 1755661 h 2297046"/>
              <a:gd name="csX553" fmla="*/ 3147803 w 4947620"/>
              <a:gd name="csY553" fmla="*/ 1750332 h 2297046"/>
              <a:gd name="csX554" fmla="*/ 3149670 w 4947620"/>
              <a:gd name="csY554" fmla="*/ 1720125 h 2297046"/>
              <a:gd name="csX555" fmla="*/ 3150602 w 4947620"/>
              <a:gd name="csY555" fmla="*/ 1768013 h 2297046"/>
              <a:gd name="csX556" fmla="*/ 3152460 w 4947620"/>
              <a:gd name="csY556" fmla="*/ 1790122 h 2297046"/>
              <a:gd name="csX557" fmla="*/ 3153387 w 4947620"/>
              <a:gd name="csY557" fmla="*/ 1751634 h 2297046"/>
              <a:gd name="csX558" fmla="*/ 3154312 w 4947620"/>
              <a:gd name="csY558" fmla="*/ 1787172 h 2297046"/>
              <a:gd name="csX559" fmla="*/ 3156158 w 4947620"/>
              <a:gd name="csY559" fmla="*/ 1700218 h 2297046"/>
              <a:gd name="csX560" fmla="*/ 3157078 w 4947620"/>
              <a:gd name="csY560" fmla="*/ 1812244 h 2297046"/>
              <a:gd name="csX561" fmla="*/ 3158914 w 4947620"/>
              <a:gd name="csY561" fmla="*/ 1718739 h 2297046"/>
              <a:gd name="csX562" fmla="*/ 3159830 w 4947620"/>
              <a:gd name="csY562" fmla="*/ 1762589 h 2297046"/>
              <a:gd name="csX563" fmla="*/ 3161657 w 4947620"/>
              <a:gd name="csY563" fmla="*/ 1728334 h 2297046"/>
              <a:gd name="csX564" fmla="*/ 3162568 w 4947620"/>
              <a:gd name="csY564" fmla="*/ 1844418 h 2297046"/>
              <a:gd name="csX565" fmla="*/ 3163478 w 4947620"/>
              <a:gd name="csY565" fmla="*/ 1662713 h 2297046"/>
              <a:gd name="csX566" fmla="*/ 3165292 w 4947620"/>
              <a:gd name="csY566" fmla="*/ 1720459 h 2297046"/>
              <a:gd name="csX567" fmla="*/ 3166197 w 4947620"/>
              <a:gd name="csY567" fmla="*/ 1737486 h 2297046"/>
              <a:gd name="csX568" fmla="*/ 3168002 w 4947620"/>
              <a:gd name="csY568" fmla="*/ 1801333 h 2297046"/>
              <a:gd name="csX569" fmla="*/ 3168902 w 4947620"/>
              <a:gd name="csY569" fmla="*/ 1750629 h 2297046"/>
              <a:gd name="csX570" fmla="*/ 3169801 w 4947620"/>
              <a:gd name="csY570" fmla="*/ 1692104 h 2297046"/>
              <a:gd name="csX571" fmla="*/ 3171594 w 4947620"/>
              <a:gd name="csY571" fmla="*/ 1768562 h 2297046"/>
              <a:gd name="csX572" fmla="*/ 3172489 w 4947620"/>
              <a:gd name="csY572" fmla="*/ 1715463 h 2297046"/>
              <a:gd name="csX573" fmla="*/ 3173381 w 4947620"/>
              <a:gd name="csY573" fmla="*/ 1626212 h 2297046"/>
              <a:gd name="csX574" fmla="*/ 3175163 w 4947620"/>
              <a:gd name="csY574" fmla="*/ 1737129 h 2297046"/>
              <a:gd name="csX575" fmla="*/ 3176051 w 4947620"/>
              <a:gd name="csY575" fmla="*/ 1704887 h 2297046"/>
              <a:gd name="csX576" fmla="*/ 3176938 w 4947620"/>
              <a:gd name="csY576" fmla="*/ 1690831 h 2297046"/>
              <a:gd name="csX577" fmla="*/ 3177824 w 4947620"/>
              <a:gd name="csY577" fmla="*/ 1714951 h 2297046"/>
              <a:gd name="csX578" fmla="*/ 3178707 w 4947620"/>
              <a:gd name="csY578" fmla="*/ 1750938 h 2297046"/>
              <a:gd name="csX579" fmla="*/ 3179590 w 4947620"/>
              <a:gd name="csY579" fmla="*/ 1697127 h 2297046"/>
              <a:gd name="csX580" fmla="*/ 3180471 w 4947620"/>
              <a:gd name="csY580" fmla="*/ 1857791 h 2297046"/>
              <a:gd name="csX581" fmla="*/ 3181351 w 4947620"/>
              <a:gd name="csY581" fmla="*/ 1759969 h 2297046"/>
              <a:gd name="csX582" fmla="*/ 3182229 w 4947620"/>
              <a:gd name="csY582" fmla="*/ 1702385 h 2297046"/>
              <a:gd name="csX583" fmla="*/ 3183982 w 4947620"/>
              <a:gd name="csY583" fmla="*/ 1781627 h 2297046"/>
              <a:gd name="csX584" fmla="*/ 3184856 w 4947620"/>
              <a:gd name="csY584" fmla="*/ 1720262 h 2297046"/>
              <a:gd name="csX585" fmla="*/ 3185728 w 4947620"/>
              <a:gd name="csY585" fmla="*/ 1684602 h 2297046"/>
              <a:gd name="csX586" fmla="*/ 3186599 w 4947620"/>
              <a:gd name="csY586" fmla="*/ 1806536 h 2297046"/>
              <a:gd name="csX587" fmla="*/ 3187469 w 4947620"/>
              <a:gd name="csY587" fmla="*/ 1797240 h 2297046"/>
              <a:gd name="csX588" fmla="*/ 3188337 w 4947620"/>
              <a:gd name="csY588" fmla="*/ 1779522 h 2297046"/>
              <a:gd name="csX589" fmla="*/ 3189204 w 4947620"/>
              <a:gd name="csY589" fmla="*/ 1707613 h 2297046"/>
              <a:gd name="csX590" fmla="*/ 3190070 w 4947620"/>
              <a:gd name="csY590" fmla="*/ 1808432 h 2297046"/>
              <a:gd name="csX591" fmla="*/ 3190934 w 4947620"/>
              <a:gd name="csY591" fmla="*/ 1817501 h 2297046"/>
              <a:gd name="csX592" fmla="*/ 3191796 w 4947620"/>
              <a:gd name="csY592" fmla="*/ 1756694 h 2297046"/>
              <a:gd name="csX593" fmla="*/ 3193518 w 4947620"/>
              <a:gd name="csY593" fmla="*/ 1816866 h 2297046"/>
              <a:gd name="csX594" fmla="*/ 3194376 w 4947620"/>
              <a:gd name="csY594" fmla="*/ 1743461 h 2297046"/>
              <a:gd name="csX595" fmla="*/ 3196089 w 4947620"/>
              <a:gd name="csY595" fmla="*/ 1745081 h 2297046"/>
              <a:gd name="csX596" fmla="*/ 3196944 w 4947620"/>
              <a:gd name="csY596" fmla="*/ 1718142 h 2297046"/>
              <a:gd name="csX597" fmla="*/ 3197797 w 4947620"/>
              <a:gd name="csY597" fmla="*/ 1725165 h 2297046"/>
              <a:gd name="csX598" fmla="*/ 3198649 w 4947620"/>
              <a:gd name="csY598" fmla="*/ 1752339 h 2297046"/>
              <a:gd name="csX599" fmla="*/ 3199499 w 4947620"/>
              <a:gd name="csY599" fmla="*/ 1658486 h 2297046"/>
              <a:gd name="csX600" fmla="*/ 3200348 w 4947620"/>
              <a:gd name="csY600" fmla="*/ 1778636 h 2297046"/>
              <a:gd name="csX601" fmla="*/ 3202887 w 4947620"/>
              <a:gd name="csY601" fmla="*/ 1712787 h 2297046"/>
              <a:gd name="csX602" fmla="*/ 3203732 w 4947620"/>
              <a:gd name="csY602" fmla="*/ 1735156 h 2297046"/>
              <a:gd name="csX603" fmla="*/ 3204574 w 4947620"/>
              <a:gd name="csY603" fmla="*/ 1688159 h 2297046"/>
              <a:gd name="csX604" fmla="*/ 3205415 w 4947620"/>
              <a:gd name="csY604" fmla="*/ 1757228 h 2297046"/>
              <a:gd name="csX605" fmla="*/ 3206255 w 4947620"/>
              <a:gd name="csY605" fmla="*/ 1736585 h 2297046"/>
              <a:gd name="csX606" fmla="*/ 3207093 w 4947620"/>
              <a:gd name="csY606" fmla="*/ 1777597 h 2297046"/>
              <a:gd name="csX607" fmla="*/ 3208766 w 4947620"/>
              <a:gd name="csY607" fmla="*/ 1676365 h 2297046"/>
              <a:gd name="csX608" fmla="*/ 3209601 w 4947620"/>
              <a:gd name="csY608" fmla="*/ 1729333 h 2297046"/>
              <a:gd name="csX609" fmla="*/ 3212097 w 4947620"/>
              <a:gd name="csY609" fmla="*/ 1703772 h 2297046"/>
              <a:gd name="csX610" fmla="*/ 3212926 w 4947620"/>
              <a:gd name="csY610" fmla="*/ 1774934 h 2297046"/>
              <a:gd name="csX611" fmla="*/ 3214581 w 4947620"/>
              <a:gd name="csY611" fmla="*/ 1701746 h 2297046"/>
              <a:gd name="csX612" fmla="*/ 3215407 w 4947620"/>
              <a:gd name="csY612" fmla="*/ 1776696 h 2297046"/>
              <a:gd name="csX613" fmla="*/ 3216231 w 4947620"/>
              <a:gd name="csY613" fmla="*/ 1786479 h 2297046"/>
              <a:gd name="csX614" fmla="*/ 3218697 w 4947620"/>
              <a:gd name="csY614" fmla="*/ 1722525 h 2297046"/>
              <a:gd name="csX615" fmla="*/ 3219516 w 4947620"/>
              <a:gd name="csY615" fmla="*/ 1748571 h 2297046"/>
              <a:gd name="csX616" fmla="*/ 3221151 w 4947620"/>
              <a:gd name="csY616" fmla="*/ 1697912 h 2297046"/>
              <a:gd name="csX617" fmla="*/ 3221966 w 4947620"/>
              <a:gd name="csY617" fmla="*/ 1777251 h 2297046"/>
              <a:gd name="csX618" fmla="*/ 3222781 w 4947620"/>
              <a:gd name="csY618" fmla="*/ 1770844 h 2297046"/>
              <a:gd name="csX619" fmla="*/ 3223594 w 4947620"/>
              <a:gd name="csY619" fmla="*/ 1746026 h 2297046"/>
              <a:gd name="csX620" fmla="*/ 3224406 w 4947620"/>
              <a:gd name="csY620" fmla="*/ 1751970 h 2297046"/>
              <a:gd name="csX621" fmla="*/ 3225216 w 4947620"/>
              <a:gd name="csY621" fmla="*/ 1744209 h 2297046"/>
              <a:gd name="csX622" fmla="*/ 3226835 w 4947620"/>
              <a:gd name="csY622" fmla="*/ 1790285 h 2297046"/>
              <a:gd name="csX623" fmla="*/ 3227641 w 4947620"/>
              <a:gd name="csY623" fmla="*/ 1730128 h 2297046"/>
              <a:gd name="csX624" fmla="*/ 3228447 w 4947620"/>
              <a:gd name="csY624" fmla="*/ 1766883 h 2297046"/>
              <a:gd name="csX625" fmla="*/ 3229251 w 4947620"/>
              <a:gd name="csY625" fmla="*/ 1783523 h 2297046"/>
              <a:gd name="csX626" fmla="*/ 3230857 w 4947620"/>
              <a:gd name="csY626" fmla="*/ 1742915 h 2297046"/>
              <a:gd name="csX627" fmla="*/ 3231658 w 4947620"/>
              <a:gd name="csY627" fmla="*/ 1699730 h 2297046"/>
              <a:gd name="csX628" fmla="*/ 3232458 w 4947620"/>
              <a:gd name="csY628" fmla="*/ 1788376 h 2297046"/>
              <a:gd name="csX629" fmla="*/ 3233256 w 4947620"/>
              <a:gd name="csY629" fmla="*/ 1689821 h 2297046"/>
              <a:gd name="csX630" fmla="*/ 3234054 w 4947620"/>
              <a:gd name="csY630" fmla="*/ 1726143 h 2297046"/>
              <a:gd name="csX631" fmla="*/ 3234850 w 4947620"/>
              <a:gd name="csY631" fmla="*/ 1745532 h 2297046"/>
              <a:gd name="csX632" fmla="*/ 3236439 w 4947620"/>
              <a:gd name="csY632" fmla="*/ 1801890 h 2297046"/>
              <a:gd name="csX633" fmla="*/ 3237232 w 4947620"/>
              <a:gd name="csY633" fmla="*/ 1666393 h 2297046"/>
              <a:gd name="csX634" fmla="*/ 3238023 w 4947620"/>
              <a:gd name="csY634" fmla="*/ 1735645 h 2297046"/>
              <a:gd name="csX635" fmla="*/ 3238813 w 4947620"/>
              <a:gd name="csY635" fmla="*/ 1759255 h 2297046"/>
              <a:gd name="csX636" fmla="*/ 3239603 w 4947620"/>
              <a:gd name="csY636" fmla="*/ 1705654 h 2297046"/>
              <a:gd name="csX637" fmla="*/ 3240391 w 4947620"/>
              <a:gd name="csY637" fmla="*/ 1728914 h 2297046"/>
              <a:gd name="csX638" fmla="*/ 3241178 w 4947620"/>
              <a:gd name="csY638" fmla="*/ 1779728 h 2297046"/>
              <a:gd name="csX639" fmla="*/ 3241963 w 4947620"/>
              <a:gd name="csY639" fmla="*/ 1716999 h 2297046"/>
              <a:gd name="csX640" fmla="*/ 3243531 w 4947620"/>
              <a:gd name="csY640" fmla="*/ 1770729 h 2297046"/>
              <a:gd name="csX641" fmla="*/ 3244314 w 4947620"/>
              <a:gd name="csY641" fmla="*/ 1716900 h 2297046"/>
              <a:gd name="csX642" fmla="*/ 3245875 w 4947620"/>
              <a:gd name="csY642" fmla="*/ 1769118 h 2297046"/>
              <a:gd name="csX643" fmla="*/ 3246654 w 4947620"/>
              <a:gd name="csY643" fmla="*/ 1718584 h 2297046"/>
              <a:gd name="csX644" fmla="*/ 3247431 w 4947620"/>
              <a:gd name="csY644" fmla="*/ 1705130 h 2297046"/>
              <a:gd name="csX645" fmla="*/ 3248984 w 4947620"/>
              <a:gd name="csY645" fmla="*/ 1798816 h 2297046"/>
              <a:gd name="csX646" fmla="*/ 3249758 w 4947620"/>
              <a:gd name="csY646" fmla="*/ 1700975 h 2297046"/>
              <a:gd name="csX647" fmla="*/ 3250531 w 4947620"/>
              <a:gd name="csY647" fmla="*/ 1853811 h 2297046"/>
              <a:gd name="csX648" fmla="*/ 3251304 w 4947620"/>
              <a:gd name="csY648" fmla="*/ 1661446 h 2297046"/>
              <a:gd name="csX649" fmla="*/ 3252845 w 4947620"/>
              <a:gd name="csY649" fmla="*/ 1827550 h 2297046"/>
              <a:gd name="csX650" fmla="*/ 3253614 w 4947620"/>
              <a:gd name="csY650" fmla="*/ 1737192 h 2297046"/>
              <a:gd name="csX651" fmla="*/ 3255148 w 4947620"/>
              <a:gd name="csY651" fmla="*/ 1832153 h 2297046"/>
              <a:gd name="csX652" fmla="*/ 3255914 w 4947620"/>
              <a:gd name="csY652" fmla="*/ 1760833 h 2297046"/>
              <a:gd name="csX653" fmla="*/ 3256678 w 4947620"/>
              <a:gd name="csY653" fmla="*/ 1762440 h 2297046"/>
              <a:gd name="csX654" fmla="*/ 3257441 w 4947620"/>
              <a:gd name="csY654" fmla="*/ 1640680 h 2297046"/>
              <a:gd name="csX655" fmla="*/ 3258965 w 4947620"/>
              <a:gd name="csY655" fmla="*/ 1760869 h 2297046"/>
              <a:gd name="csX656" fmla="*/ 3259725 w 4947620"/>
              <a:gd name="csY656" fmla="*/ 1750591 h 2297046"/>
              <a:gd name="csX657" fmla="*/ 3260484 w 4947620"/>
              <a:gd name="csY657" fmla="*/ 1754071 h 2297046"/>
              <a:gd name="csX658" fmla="*/ 3261999 w 4947620"/>
              <a:gd name="csY658" fmla="*/ 1613279 h 2297046"/>
              <a:gd name="csX659" fmla="*/ 3262755 w 4947620"/>
              <a:gd name="csY659" fmla="*/ 1653581 h 2297046"/>
              <a:gd name="csX660" fmla="*/ 3263510 w 4947620"/>
              <a:gd name="csY660" fmla="*/ 1570530 h 2297046"/>
              <a:gd name="csX661" fmla="*/ 3265017 w 4947620"/>
              <a:gd name="csY661" fmla="*/ 1666921 h 2297046"/>
              <a:gd name="csX662" fmla="*/ 3265768 w 4947620"/>
              <a:gd name="csY662" fmla="*/ 1674312 h 2297046"/>
              <a:gd name="csX663" fmla="*/ 3268017 w 4947620"/>
              <a:gd name="csY663" fmla="*/ 1829929 h 2297046"/>
              <a:gd name="csX664" fmla="*/ 3268764 w 4947620"/>
              <a:gd name="csY664" fmla="*/ 1720371 h 2297046"/>
              <a:gd name="csX665" fmla="*/ 3269511 w 4947620"/>
              <a:gd name="csY665" fmla="*/ 1746512 h 2297046"/>
              <a:gd name="csX666" fmla="*/ 3270256 w 4947620"/>
              <a:gd name="csY666" fmla="*/ 1665260 h 2297046"/>
              <a:gd name="csX667" fmla="*/ 3271744 w 4947620"/>
              <a:gd name="csY667" fmla="*/ 1786663 h 2297046"/>
              <a:gd name="csX668" fmla="*/ 3272486 w 4947620"/>
              <a:gd name="csY668" fmla="*/ 1717936 h 2297046"/>
              <a:gd name="csX669" fmla="*/ 3273227 w 4947620"/>
              <a:gd name="csY669" fmla="*/ 1687281 h 2297046"/>
              <a:gd name="csX670" fmla="*/ 3273967 w 4947620"/>
              <a:gd name="csY670" fmla="*/ 1812347 h 2297046"/>
              <a:gd name="csX671" fmla="*/ 3274707 w 4947620"/>
              <a:gd name="csY671" fmla="*/ 1798655 h 2297046"/>
              <a:gd name="csX672" fmla="*/ 3275445 w 4947620"/>
              <a:gd name="csY672" fmla="*/ 1762619 h 2297046"/>
              <a:gd name="csX673" fmla="*/ 3276182 w 4947620"/>
              <a:gd name="csY673" fmla="*/ 1676604 h 2297046"/>
              <a:gd name="csX674" fmla="*/ 3276918 w 4947620"/>
              <a:gd name="csY674" fmla="*/ 1802469 h 2297046"/>
              <a:gd name="csX675" fmla="*/ 3277654 w 4947620"/>
              <a:gd name="csY675" fmla="*/ 1687182 h 2297046"/>
              <a:gd name="csX676" fmla="*/ 3278387 w 4947620"/>
              <a:gd name="csY676" fmla="*/ 1752203 h 2297046"/>
              <a:gd name="csX677" fmla="*/ 3279853 w 4947620"/>
              <a:gd name="csY677" fmla="*/ 1676925 h 2297046"/>
              <a:gd name="csX678" fmla="*/ 3280584 w 4947620"/>
              <a:gd name="csY678" fmla="*/ 1829579 h 2297046"/>
              <a:gd name="csX679" fmla="*/ 3281315 w 4947620"/>
              <a:gd name="csY679" fmla="*/ 1744222 h 2297046"/>
              <a:gd name="csX680" fmla="*/ 3282043 w 4947620"/>
              <a:gd name="csY680" fmla="*/ 1793380 h 2297046"/>
              <a:gd name="csX681" fmla="*/ 3282772 w 4947620"/>
              <a:gd name="csY681" fmla="*/ 1700023 h 2297046"/>
              <a:gd name="csX682" fmla="*/ 3284225 w 4947620"/>
              <a:gd name="csY682" fmla="*/ 1738071 h 2297046"/>
              <a:gd name="csX683" fmla="*/ 3284951 w 4947620"/>
              <a:gd name="csY683" fmla="*/ 1869007 h 2297046"/>
              <a:gd name="csX684" fmla="*/ 3287120 w 4947620"/>
              <a:gd name="csY684" fmla="*/ 1708794 h 2297046"/>
              <a:gd name="csX685" fmla="*/ 3287842 w 4947620"/>
              <a:gd name="csY685" fmla="*/ 1718333 h 2297046"/>
              <a:gd name="csX686" fmla="*/ 3288562 w 4947620"/>
              <a:gd name="csY686" fmla="*/ 1774665 h 2297046"/>
              <a:gd name="csX687" fmla="*/ 3290000 w 4947620"/>
              <a:gd name="csY687" fmla="*/ 1652200 h 2297046"/>
              <a:gd name="csX688" fmla="*/ 3290718 w 4947620"/>
              <a:gd name="csY688" fmla="*/ 1819580 h 2297046"/>
              <a:gd name="csX689" fmla="*/ 3293578 w 4947620"/>
              <a:gd name="csY689" fmla="*/ 1732661 h 2297046"/>
              <a:gd name="csX690" fmla="*/ 3294291 w 4947620"/>
              <a:gd name="csY690" fmla="*/ 1688282 h 2297046"/>
              <a:gd name="csX691" fmla="*/ 3295713 w 4947620"/>
              <a:gd name="csY691" fmla="*/ 1802262 h 2297046"/>
              <a:gd name="csX692" fmla="*/ 3296424 w 4947620"/>
              <a:gd name="csY692" fmla="*/ 1773118 h 2297046"/>
              <a:gd name="csX693" fmla="*/ 3297132 w 4947620"/>
              <a:gd name="csY693" fmla="*/ 1818972 h 2297046"/>
              <a:gd name="csX694" fmla="*/ 3298547 w 4947620"/>
              <a:gd name="csY694" fmla="*/ 1823704 h 2297046"/>
              <a:gd name="csX695" fmla="*/ 3299254 w 4947620"/>
              <a:gd name="csY695" fmla="*/ 1765013 h 2297046"/>
              <a:gd name="csX696" fmla="*/ 3299959 w 4947620"/>
              <a:gd name="csY696" fmla="*/ 1785127 h 2297046"/>
              <a:gd name="csX697" fmla="*/ 3300663 w 4947620"/>
              <a:gd name="csY697" fmla="*/ 1775493 h 2297046"/>
              <a:gd name="csX698" fmla="*/ 3302771 w 4947620"/>
              <a:gd name="csY698" fmla="*/ 1670633 h 2297046"/>
              <a:gd name="csX699" fmla="*/ 3303471 w 4947620"/>
              <a:gd name="csY699" fmla="*/ 1852123 h 2297046"/>
              <a:gd name="csX700" fmla="*/ 3305568 w 4947620"/>
              <a:gd name="csY700" fmla="*/ 1721501 h 2297046"/>
              <a:gd name="csX701" fmla="*/ 3306264 w 4947620"/>
              <a:gd name="csY701" fmla="*/ 1851576 h 2297046"/>
              <a:gd name="csX702" fmla="*/ 3306961 w 4947620"/>
              <a:gd name="csY702" fmla="*/ 1707232 h 2297046"/>
              <a:gd name="csX703" fmla="*/ 3309044 w 4947620"/>
              <a:gd name="csY703" fmla="*/ 1801521 h 2297046"/>
              <a:gd name="csX704" fmla="*/ 3309737 w 4947620"/>
              <a:gd name="csY704" fmla="*/ 1820982 h 2297046"/>
              <a:gd name="csX705" fmla="*/ 3311119 w 4947620"/>
              <a:gd name="csY705" fmla="*/ 1714983 h 2297046"/>
              <a:gd name="csX706" fmla="*/ 3311808 w 4947620"/>
              <a:gd name="csY706" fmla="*/ 1836607 h 2297046"/>
              <a:gd name="csX707" fmla="*/ 3312497 w 4947620"/>
              <a:gd name="csY707" fmla="*/ 1722656 h 2297046"/>
              <a:gd name="csX708" fmla="*/ 3313186 w 4947620"/>
              <a:gd name="csY708" fmla="*/ 1761218 h 2297046"/>
              <a:gd name="csX709" fmla="*/ 3313873 w 4947620"/>
              <a:gd name="csY709" fmla="*/ 1806025 h 2297046"/>
              <a:gd name="csX710" fmla="*/ 3315245 w 4947620"/>
              <a:gd name="csY710" fmla="*/ 1772469 h 2297046"/>
              <a:gd name="csX711" fmla="*/ 3315929 w 4947620"/>
              <a:gd name="csY711" fmla="*/ 1807163 h 2297046"/>
              <a:gd name="csX712" fmla="*/ 3317296 w 4947620"/>
              <a:gd name="csY712" fmla="*/ 1742350 h 2297046"/>
              <a:gd name="csX713" fmla="*/ 3317978 w 4947620"/>
              <a:gd name="csY713" fmla="*/ 1905369 h 2297046"/>
              <a:gd name="csX714" fmla="*/ 3318659 w 4947620"/>
              <a:gd name="csY714" fmla="*/ 1753750 h 2297046"/>
              <a:gd name="csX715" fmla="*/ 3319339 w 4947620"/>
              <a:gd name="csY715" fmla="*/ 1797317 h 2297046"/>
              <a:gd name="csX716" fmla="*/ 3320019 w 4947620"/>
              <a:gd name="csY716" fmla="*/ 1691248 h 2297046"/>
              <a:gd name="csX717" fmla="*/ 3321375 w 4947620"/>
              <a:gd name="csY717" fmla="*/ 1729467 h 2297046"/>
              <a:gd name="csX718" fmla="*/ 3322052 w 4947620"/>
              <a:gd name="csY718" fmla="*/ 1711023 h 2297046"/>
              <a:gd name="csX719" fmla="*/ 3324751 w 4947620"/>
              <a:gd name="csY719" fmla="*/ 1800406 h 2297046"/>
              <a:gd name="csX720" fmla="*/ 3325423 w 4947620"/>
              <a:gd name="csY720" fmla="*/ 1854957 h 2297046"/>
              <a:gd name="csX721" fmla="*/ 3328105 w 4947620"/>
              <a:gd name="csY721" fmla="*/ 1710722 h 2297046"/>
              <a:gd name="csX722" fmla="*/ 3328774 w 4947620"/>
              <a:gd name="csY722" fmla="*/ 1814000 h 2297046"/>
              <a:gd name="csX723" fmla="*/ 3330107 w 4947620"/>
              <a:gd name="csY723" fmla="*/ 1771354 h 2297046"/>
              <a:gd name="csX724" fmla="*/ 3330773 w 4947620"/>
              <a:gd name="csY724" fmla="*/ 1779088 h 2297046"/>
              <a:gd name="csX725" fmla="*/ 3331438 w 4947620"/>
              <a:gd name="csY725" fmla="*/ 1753730 h 2297046"/>
              <a:gd name="csX726" fmla="*/ 3332766 w 4947620"/>
              <a:gd name="csY726" fmla="*/ 1844633 h 2297046"/>
              <a:gd name="csX727" fmla="*/ 3334091 w 4947620"/>
              <a:gd name="csY727" fmla="*/ 1696156 h 2297046"/>
              <a:gd name="csX728" fmla="*/ 3334752 w 4947620"/>
              <a:gd name="csY728" fmla="*/ 1731768 h 2297046"/>
              <a:gd name="csX729" fmla="*/ 3336729 w 4947620"/>
              <a:gd name="csY729" fmla="*/ 1799850 h 2297046"/>
              <a:gd name="csX730" fmla="*/ 3337387 w 4947620"/>
              <a:gd name="csY730" fmla="*/ 1759592 h 2297046"/>
              <a:gd name="csX731" fmla="*/ 3338044 w 4947620"/>
              <a:gd name="csY731" fmla="*/ 1768339 h 2297046"/>
              <a:gd name="csX732" fmla="*/ 3338700 w 4947620"/>
              <a:gd name="csY732" fmla="*/ 1872520 h 2297046"/>
              <a:gd name="csX733" fmla="*/ 3340011 w 4947620"/>
              <a:gd name="csY733" fmla="*/ 1816965 h 2297046"/>
              <a:gd name="csX734" fmla="*/ 3340664 w 4947620"/>
              <a:gd name="csY734" fmla="*/ 1808517 h 2297046"/>
              <a:gd name="csX735" fmla="*/ 3343272 w 4947620"/>
              <a:gd name="csY735" fmla="*/ 1702846 h 2297046"/>
              <a:gd name="csX736" fmla="*/ 3343921 w 4947620"/>
              <a:gd name="csY736" fmla="*/ 1737814 h 2297046"/>
              <a:gd name="csX737" fmla="*/ 3344570 w 4947620"/>
              <a:gd name="csY737" fmla="*/ 1732736 h 2297046"/>
              <a:gd name="csX738" fmla="*/ 3345866 w 4947620"/>
              <a:gd name="csY738" fmla="*/ 1817317 h 2297046"/>
              <a:gd name="csX739" fmla="*/ 3346512 w 4947620"/>
              <a:gd name="csY739" fmla="*/ 1780029 h 2297046"/>
              <a:gd name="csX740" fmla="*/ 3347158 w 4947620"/>
              <a:gd name="csY740" fmla="*/ 1770476 h 2297046"/>
              <a:gd name="csX741" fmla="*/ 3348448 w 4947620"/>
              <a:gd name="csY741" fmla="*/ 1814847 h 2297046"/>
              <a:gd name="csX742" fmla="*/ 3349091 w 4947620"/>
              <a:gd name="csY742" fmla="*/ 1737597 h 2297046"/>
              <a:gd name="csX743" fmla="*/ 3349734 w 4947620"/>
              <a:gd name="csY743" fmla="*/ 1774964 h 2297046"/>
              <a:gd name="csX744" fmla="*/ 3350376 w 4947620"/>
              <a:gd name="csY744" fmla="*/ 1765988 h 2297046"/>
              <a:gd name="csX745" fmla="*/ 3351658 w 4947620"/>
              <a:gd name="csY745" fmla="*/ 1751108 h 2297046"/>
              <a:gd name="csX746" fmla="*/ 3352937 w 4947620"/>
              <a:gd name="csY746" fmla="*/ 1804835 h 2297046"/>
              <a:gd name="csX747" fmla="*/ 3353575 w 4947620"/>
              <a:gd name="csY747" fmla="*/ 1746885 h 2297046"/>
              <a:gd name="csX748" fmla="*/ 3354212 w 4947620"/>
              <a:gd name="csY748" fmla="*/ 1733057 h 2297046"/>
              <a:gd name="csX749" fmla="*/ 3355485 w 4947620"/>
              <a:gd name="csY749" fmla="*/ 1788577 h 2297046"/>
              <a:gd name="csX750" fmla="*/ 3356120 w 4947620"/>
              <a:gd name="csY750" fmla="*/ 1735351 h 2297046"/>
              <a:gd name="csX751" fmla="*/ 3356755 w 4947620"/>
              <a:gd name="csY751" fmla="*/ 1741142 h 2297046"/>
              <a:gd name="csX752" fmla="*/ 3357388 w 4947620"/>
              <a:gd name="csY752" fmla="*/ 1804265 h 2297046"/>
              <a:gd name="csX753" fmla="*/ 3359285 w 4947620"/>
              <a:gd name="csY753" fmla="*/ 1788619 h 2297046"/>
              <a:gd name="csX754" fmla="*/ 3359915 w 4947620"/>
              <a:gd name="csY754" fmla="*/ 1778315 h 2297046"/>
              <a:gd name="csX755" fmla="*/ 3360546 w 4947620"/>
              <a:gd name="csY755" fmla="*/ 1744910 h 2297046"/>
              <a:gd name="csX756" fmla="*/ 3362431 w 4947620"/>
              <a:gd name="csY756" fmla="*/ 1793462 h 2297046"/>
              <a:gd name="csX757" fmla="*/ 3363058 w 4947620"/>
              <a:gd name="csY757" fmla="*/ 1793062 h 2297046"/>
              <a:gd name="csX758" fmla="*/ 3364935 w 4947620"/>
              <a:gd name="csY758" fmla="*/ 1754917 h 2297046"/>
              <a:gd name="csX759" fmla="*/ 3365559 w 4947620"/>
              <a:gd name="csY759" fmla="*/ 1835665 h 2297046"/>
              <a:gd name="csX760" fmla="*/ 3366182 w 4947620"/>
              <a:gd name="csY760" fmla="*/ 1820029 h 2297046"/>
              <a:gd name="csX761" fmla="*/ 3367427 w 4947620"/>
              <a:gd name="csY761" fmla="*/ 1718330 h 2297046"/>
              <a:gd name="csX762" fmla="*/ 3368048 w 4947620"/>
              <a:gd name="csY762" fmla="*/ 1880043 h 2297046"/>
              <a:gd name="csX763" fmla="*/ 3368669 w 4947620"/>
              <a:gd name="csY763" fmla="*/ 1737048 h 2297046"/>
              <a:gd name="csX764" fmla="*/ 3369289 w 4947620"/>
              <a:gd name="csY764" fmla="*/ 1773362 h 2297046"/>
              <a:gd name="csX765" fmla="*/ 3371144 w 4947620"/>
              <a:gd name="csY765" fmla="*/ 1822026 h 2297046"/>
              <a:gd name="csX766" fmla="*/ 3371760 w 4947620"/>
              <a:gd name="csY766" fmla="*/ 1730912 h 2297046"/>
              <a:gd name="csX767" fmla="*/ 3372377 w 4947620"/>
              <a:gd name="csY767" fmla="*/ 1751098 h 2297046"/>
              <a:gd name="csX768" fmla="*/ 3372992 w 4947620"/>
              <a:gd name="csY768" fmla="*/ 1860062 h 2297046"/>
              <a:gd name="csX769" fmla="*/ 3374834 w 4947620"/>
              <a:gd name="csY769" fmla="*/ 1719951 h 2297046"/>
              <a:gd name="csX770" fmla="*/ 3375447 w 4947620"/>
              <a:gd name="csY770" fmla="*/ 1796758 h 2297046"/>
              <a:gd name="csX771" fmla="*/ 3376059 w 4947620"/>
              <a:gd name="csY771" fmla="*/ 1767726 h 2297046"/>
              <a:gd name="csX772" fmla="*/ 3377891 w 4947620"/>
              <a:gd name="csY772" fmla="*/ 1807094 h 2297046"/>
              <a:gd name="csX773" fmla="*/ 3378501 w 4947620"/>
              <a:gd name="csY773" fmla="*/ 1799134 h 2297046"/>
              <a:gd name="csX774" fmla="*/ 3380324 w 4947620"/>
              <a:gd name="csY774" fmla="*/ 1742913 h 2297046"/>
              <a:gd name="csX775" fmla="*/ 3380931 w 4947620"/>
              <a:gd name="csY775" fmla="*/ 1833177 h 2297046"/>
              <a:gd name="csX776" fmla="*/ 3381536 w 4947620"/>
              <a:gd name="csY776" fmla="*/ 1790084 h 2297046"/>
              <a:gd name="csX777" fmla="*/ 3383350 w 4947620"/>
              <a:gd name="csY777" fmla="*/ 1795909 h 2297046"/>
              <a:gd name="csX778" fmla="*/ 3383953 w 4947620"/>
              <a:gd name="csY778" fmla="*/ 1758766 h 2297046"/>
              <a:gd name="csX779" fmla="*/ 3384555 w 4947620"/>
              <a:gd name="csY779" fmla="*/ 1780412 h 2297046"/>
              <a:gd name="csX780" fmla="*/ 3386358 w 4947620"/>
              <a:gd name="csY780" fmla="*/ 1792893 h 2297046"/>
              <a:gd name="csX781" fmla="*/ 3386959 w 4947620"/>
              <a:gd name="csY781" fmla="*/ 1752145 h 2297046"/>
              <a:gd name="csX782" fmla="*/ 3387557 w 4947620"/>
              <a:gd name="csY782" fmla="*/ 1721936 h 2297046"/>
              <a:gd name="csX783" fmla="*/ 3389947 w 4947620"/>
              <a:gd name="csY783" fmla="*/ 1819748 h 2297046"/>
              <a:gd name="csX784" fmla="*/ 3390542 w 4947620"/>
              <a:gd name="csY784" fmla="*/ 1760001 h 2297046"/>
              <a:gd name="csX785" fmla="*/ 3391137 w 4947620"/>
              <a:gd name="csY785" fmla="*/ 1833941 h 2297046"/>
              <a:gd name="csX786" fmla="*/ 3391732 w 4947620"/>
              <a:gd name="csY786" fmla="*/ 1752220 h 2297046"/>
              <a:gd name="csX787" fmla="*/ 3393512 w 4947620"/>
              <a:gd name="csY787" fmla="*/ 1793227 h 2297046"/>
              <a:gd name="csX788" fmla="*/ 3394103 w 4947620"/>
              <a:gd name="csY788" fmla="*/ 1855817 h 2297046"/>
              <a:gd name="csX789" fmla="*/ 3396464 w 4947620"/>
              <a:gd name="csY789" fmla="*/ 1764037 h 2297046"/>
              <a:gd name="csX790" fmla="*/ 3397052 w 4947620"/>
              <a:gd name="csY790" fmla="*/ 1791161 h 2297046"/>
              <a:gd name="csX791" fmla="*/ 3398228 w 4947620"/>
              <a:gd name="csY791" fmla="*/ 1856342 h 2297046"/>
              <a:gd name="csX792" fmla="*/ 3399400 w 4947620"/>
              <a:gd name="csY792" fmla="*/ 1757823 h 2297046"/>
              <a:gd name="csX793" fmla="*/ 3399985 w 4947620"/>
              <a:gd name="csY793" fmla="*/ 1797514 h 2297046"/>
              <a:gd name="csX794" fmla="*/ 3401738 w 4947620"/>
              <a:gd name="csY794" fmla="*/ 1807491 h 2297046"/>
              <a:gd name="csX795" fmla="*/ 3402903 w 4947620"/>
              <a:gd name="csY795" fmla="*/ 1719138 h 2297046"/>
              <a:gd name="csX796" fmla="*/ 3403484 w 4947620"/>
              <a:gd name="csY796" fmla="*/ 1757607 h 2297046"/>
              <a:gd name="csX797" fmla="*/ 3404065 w 4947620"/>
              <a:gd name="csY797" fmla="*/ 1819074 h 2297046"/>
              <a:gd name="csX798" fmla="*/ 3405804 w 4947620"/>
              <a:gd name="csY798" fmla="*/ 1695542 h 2297046"/>
              <a:gd name="csX799" fmla="*/ 3406383 w 4947620"/>
              <a:gd name="csY799" fmla="*/ 1857423 h 2297046"/>
              <a:gd name="csX800" fmla="*/ 3408690 w 4947620"/>
              <a:gd name="csY800" fmla="*/ 1776366 h 2297046"/>
              <a:gd name="csX801" fmla="*/ 3409265 w 4947620"/>
              <a:gd name="csY801" fmla="*/ 1786409 h 2297046"/>
              <a:gd name="csX802" fmla="*/ 3409840 w 4947620"/>
              <a:gd name="csY802" fmla="*/ 1804840 h 2297046"/>
              <a:gd name="csX803" fmla="*/ 3410414 w 4947620"/>
              <a:gd name="csY803" fmla="*/ 1762352 h 2297046"/>
              <a:gd name="csX804" fmla="*/ 3412132 w 4947620"/>
              <a:gd name="csY804" fmla="*/ 1847723 h 2297046"/>
              <a:gd name="csX805" fmla="*/ 3412704 w 4947620"/>
              <a:gd name="csY805" fmla="*/ 1701322 h 2297046"/>
              <a:gd name="csX806" fmla="*/ 3413275 w 4947620"/>
              <a:gd name="csY806" fmla="*/ 1788361 h 2297046"/>
              <a:gd name="csX807" fmla="*/ 3414984 w 4947620"/>
              <a:gd name="csY807" fmla="*/ 1761067 h 2297046"/>
              <a:gd name="csX808" fmla="*/ 3415553 w 4947620"/>
              <a:gd name="csY808" fmla="*/ 1888621 h 2297046"/>
              <a:gd name="csX809" fmla="*/ 3417822 w 4947620"/>
              <a:gd name="csY809" fmla="*/ 1654766 h 2297046"/>
              <a:gd name="csX810" fmla="*/ 3418388 w 4947620"/>
              <a:gd name="csY810" fmla="*/ 1690554 h 2297046"/>
              <a:gd name="csX811" fmla="*/ 3418953 w 4947620"/>
              <a:gd name="csY811" fmla="*/ 1722099 h 2297046"/>
              <a:gd name="csX812" fmla="*/ 3420081 w 4947620"/>
              <a:gd name="csY812" fmla="*/ 1869064 h 2297046"/>
              <a:gd name="csX813" fmla="*/ 3421207 w 4947620"/>
              <a:gd name="csY813" fmla="*/ 1773558 h 2297046"/>
              <a:gd name="csX814" fmla="*/ 3421769 w 4947620"/>
              <a:gd name="csY814" fmla="*/ 1741271 h 2297046"/>
              <a:gd name="csX815" fmla="*/ 3423451 w 4947620"/>
              <a:gd name="csY815" fmla="*/ 1858587 h 2297046"/>
              <a:gd name="csX816" fmla="*/ 3424570 w 4947620"/>
              <a:gd name="csY816" fmla="*/ 1815484 h 2297046"/>
              <a:gd name="csX817" fmla="*/ 3425129 w 4947620"/>
              <a:gd name="csY817" fmla="*/ 1786642 h 2297046"/>
              <a:gd name="csX818" fmla="*/ 3426244 w 4947620"/>
              <a:gd name="csY818" fmla="*/ 1742333 h 2297046"/>
              <a:gd name="csX819" fmla="*/ 3427913 w 4947620"/>
              <a:gd name="csY819" fmla="*/ 1865954 h 2297046"/>
              <a:gd name="csX820" fmla="*/ 3428468 w 4947620"/>
              <a:gd name="csY820" fmla="*/ 1744508 h 2297046"/>
              <a:gd name="csX821" fmla="*/ 3430683 w 4947620"/>
              <a:gd name="csY821" fmla="*/ 1858055 h 2297046"/>
              <a:gd name="csX822" fmla="*/ 3431235 w 4947620"/>
              <a:gd name="csY822" fmla="*/ 1832051 h 2297046"/>
              <a:gd name="csX823" fmla="*/ 3432338 w 4947620"/>
              <a:gd name="csY823" fmla="*/ 1857008 h 2297046"/>
              <a:gd name="csX824" fmla="*/ 3433438 w 4947620"/>
              <a:gd name="csY824" fmla="*/ 1761052 h 2297046"/>
              <a:gd name="csX825" fmla="*/ 3433987 w 4947620"/>
              <a:gd name="csY825" fmla="*/ 1794451 h 2297046"/>
              <a:gd name="csX826" fmla="*/ 3434537 w 4947620"/>
              <a:gd name="csY826" fmla="*/ 1790962 h 2297046"/>
              <a:gd name="csX827" fmla="*/ 3435085 w 4947620"/>
              <a:gd name="csY827" fmla="*/ 1746573 h 2297046"/>
              <a:gd name="csX828" fmla="*/ 3436726 w 4947620"/>
              <a:gd name="csY828" fmla="*/ 1928615 h 2297046"/>
              <a:gd name="csX829" fmla="*/ 3437272 w 4947620"/>
              <a:gd name="csY829" fmla="*/ 1800826 h 2297046"/>
              <a:gd name="csX830" fmla="*/ 3437818 w 4947620"/>
              <a:gd name="csY830" fmla="*/ 1812356 h 2297046"/>
              <a:gd name="csX831" fmla="*/ 3439451 w 4947620"/>
              <a:gd name="csY831" fmla="*/ 1831391 h 2297046"/>
              <a:gd name="csX832" fmla="*/ 3439994 w 4947620"/>
              <a:gd name="csY832" fmla="*/ 1784675 h 2297046"/>
              <a:gd name="csX833" fmla="*/ 3440537 w 4947620"/>
              <a:gd name="csY833" fmla="*/ 1804361 h 2297046"/>
              <a:gd name="csX834" fmla="*/ 3442703 w 4947620"/>
              <a:gd name="csY834" fmla="*/ 1883155 h 2297046"/>
              <a:gd name="csX835" fmla="*/ 3443243 w 4947620"/>
              <a:gd name="csY835" fmla="*/ 1807024 h 2297046"/>
              <a:gd name="csX836" fmla="*/ 3443782 w 4947620"/>
              <a:gd name="csY836" fmla="*/ 1811574 h 2297046"/>
              <a:gd name="csX837" fmla="*/ 3445397 w 4947620"/>
              <a:gd name="csY837" fmla="*/ 1852927 h 2297046"/>
              <a:gd name="csX838" fmla="*/ 3446471 w 4947620"/>
              <a:gd name="csY838" fmla="*/ 1777271 h 2297046"/>
              <a:gd name="csX839" fmla="*/ 3447008 w 4947620"/>
              <a:gd name="csY839" fmla="*/ 1820720 h 2297046"/>
              <a:gd name="csX840" fmla="*/ 3447544 w 4947620"/>
              <a:gd name="csY840" fmla="*/ 1797352 h 2297046"/>
              <a:gd name="csX841" fmla="*/ 3448078 w 4947620"/>
              <a:gd name="csY841" fmla="*/ 1860097 h 2297046"/>
              <a:gd name="csX842" fmla="*/ 3449681 w 4947620"/>
              <a:gd name="csY842" fmla="*/ 1833447 h 2297046"/>
              <a:gd name="csX843" fmla="*/ 3450214 w 4947620"/>
              <a:gd name="csY843" fmla="*/ 1817527 h 2297046"/>
              <a:gd name="csX844" fmla="*/ 3451279 w 4947620"/>
              <a:gd name="csY844" fmla="*/ 1940563 h 2297046"/>
              <a:gd name="csX845" fmla="*/ 3452871 w 4947620"/>
              <a:gd name="csY845" fmla="*/ 1745638 h 2297046"/>
              <a:gd name="csX846" fmla="*/ 3453402 w 4947620"/>
              <a:gd name="csY846" fmla="*/ 1843157 h 2297046"/>
              <a:gd name="csX847" fmla="*/ 3454988 w 4947620"/>
              <a:gd name="csY847" fmla="*/ 1766689 h 2297046"/>
              <a:gd name="csX848" fmla="*/ 3456043 w 4947620"/>
              <a:gd name="csY848" fmla="*/ 1947460 h 2297046"/>
              <a:gd name="csX849" fmla="*/ 3456570 w 4947620"/>
              <a:gd name="csY849" fmla="*/ 1786704 h 2297046"/>
              <a:gd name="csX850" fmla="*/ 3457096 w 4947620"/>
              <a:gd name="csY850" fmla="*/ 1835847 h 2297046"/>
              <a:gd name="csX851" fmla="*/ 3458147 w 4947620"/>
              <a:gd name="csY851" fmla="*/ 1777920 h 2297046"/>
              <a:gd name="csX852" fmla="*/ 3458671 w 4947620"/>
              <a:gd name="csY852" fmla="*/ 1822330 h 2297046"/>
              <a:gd name="csX853" fmla="*/ 3459196 w 4947620"/>
              <a:gd name="csY853" fmla="*/ 1842211 h 2297046"/>
              <a:gd name="csX854" fmla="*/ 3461810 w 4947620"/>
              <a:gd name="csY854" fmla="*/ 1777714 h 2297046"/>
              <a:gd name="csX855" fmla="*/ 3462330 w 4947620"/>
              <a:gd name="csY855" fmla="*/ 1820542 h 2297046"/>
              <a:gd name="csX856" fmla="*/ 3462851 w 4947620"/>
              <a:gd name="csY856" fmla="*/ 1732800 h 2297046"/>
              <a:gd name="csX857" fmla="*/ 3463891 w 4947620"/>
              <a:gd name="csY857" fmla="*/ 1892227 h 2297046"/>
              <a:gd name="csX858" fmla="*/ 3464929 w 4947620"/>
              <a:gd name="csY858" fmla="*/ 1799585 h 2297046"/>
              <a:gd name="csX859" fmla="*/ 3465447 w 4947620"/>
              <a:gd name="csY859" fmla="*/ 1798994 h 2297046"/>
              <a:gd name="csX860" fmla="*/ 3465964 w 4947620"/>
              <a:gd name="csY860" fmla="*/ 1763570 h 2297046"/>
              <a:gd name="csX861" fmla="*/ 3467515 w 4947620"/>
              <a:gd name="csY861" fmla="*/ 1876382 h 2297046"/>
              <a:gd name="csX862" fmla="*/ 3468545 w 4947620"/>
              <a:gd name="csY862" fmla="*/ 1811112 h 2297046"/>
              <a:gd name="csX863" fmla="*/ 3469060 w 4947620"/>
              <a:gd name="csY863" fmla="*/ 1746347 h 2297046"/>
              <a:gd name="csX864" fmla="*/ 3470601 w 4947620"/>
              <a:gd name="csY864" fmla="*/ 1844216 h 2297046"/>
              <a:gd name="csX865" fmla="*/ 3471626 w 4947620"/>
              <a:gd name="csY865" fmla="*/ 1825060 h 2297046"/>
              <a:gd name="csX866" fmla="*/ 3472138 w 4947620"/>
              <a:gd name="csY866" fmla="*/ 1819641 h 2297046"/>
              <a:gd name="csX867" fmla="*/ 3473159 w 4947620"/>
              <a:gd name="csY867" fmla="*/ 1746341 h 2297046"/>
              <a:gd name="csX868" fmla="*/ 3474689 w 4947620"/>
              <a:gd name="csY868" fmla="*/ 1870361 h 2297046"/>
              <a:gd name="csX869" fmla="*/ 3475198 w 4947620"/>
              <a:gd name="csY869" fmla="*/ 1831687 h 2297046"/>
              <a:gd name="csX870" fmla="*/ 3475706 w 4947620"/>
              <a:gd name="csY870" fmla="*/ 1854363 h 2297046"/>
              <a:gd name="csX871" fmla="*/ 3476722 w 4947620"/>
              <a:gd name="csY871" fmla="*/ 1789642 h 2297046"/>
              <a:gd name="csX872" fmla="*/ 3477735 w 4947620"/>
              <a:gd name="csY872" fmla="*/ 1813906 h 2297046"/>
              <a:gd name="csX873" fmla="*/ 3478240 w 4947620"/>
              <a:gd name="csY873" fmla="*/ 1762306 h 2297046"/>
              <a:gd name="csX874" fmla="*/ 3480260 w 4947620"/>
              <a:gd name="csY874" fmla="*/ 1742684 h 2297046"/>
              <a:gd name="csX875" fmla="*/ 3480763 w 4947620"/>
              <a:gd name="csY875" fmla="*/ 1840745 h 2297046"/>
              <a:gd name="csX876" fmla="*/ 3481266 w 4947620"/>
              <a:gd name="csY876" fmla="*/ 1741620 h 2297046"/>
              <a:gd name="csX877" fmla="*/ 3482271 w 4947620"/>
              <a:gd name="csY877" fmla="*/ 1875713 h 2297046"/>
              <a:gd name="csX878" fmla="*/ 3483774 w 4947620"/>
              <a:gd name="csY878" fmla="*/ 1842267 h 2297046"/>
              <a:gd name="csX879" fmla="*/ 3484275 w 4947620"/>
              <a:gd name="csY879" fmla="*/ 1776899 h 2297046"/>
              <a:gd name="csX880" fmla="*/ 3486272 w 4947620"/>
              <a:gd name="csY880" fmla="*/ 1833496 h 2297046"/>
              <a:gd name="csX881" fmla="*/ 3487267 w 4947620"/>
              <a:gd name="csY881" fmla="*/ 1781175 h 2297046"/>
              <a:gd name="csX882" fmla="*/ 3487764 w 4947620"/>
              <a:gd name="csY882" fmla="*/ 1806449 h 2297046"/>
              <a:gd name="csX883" fmla="*/ 3489253 w 4947620"/>
              <a:gd name="csY883" fmla="*/ 1791524 h 2297046"/>
              <a:gd name="csX884" fmla="*/ 3490242 w 4947620"/>
              <a:gd name="csY884" fmla="*/ 1864928 h 2297046"/>
              <a:gd name="csX885" fmla="*/ 3490737 w 4947620"/>
              <a:gd name="csY885" fmla="*/ 1785308 h 2297046"/>
              <a:gd name="csX886" fmla="*/ 3491724 w 4947620"/>
              <a:gd name="csY886" fmla="*/ 1914779 h 2297046"/>
              <a:gd name="csX887" fmla="*/ 3492217 w 4947620"/>
              <a:gd name="csY887" fmla="*/ 1738297 h 2297046"/>
              <a:gd name="csX888" fmla="*/ 3493201 w 4947620"/>
              <a:gd name="csY888" fmla="*/ 1837973 h 2297046"/>
              <a:gd name="csX889" fmla="*/ 3493693 w 4947620"/>
              <a:gd name="csY889" fmla="*/ 1804974 h 2297046"/>
              <a:gd name="csX890" fmla="*/ 3494675 w 4947620"/>
              <a:gd name="csY890" fmla="*/ 1736498 h 2297046"/>
              <a:gd name="csX891" fmla="*/ 3496633 w 4947620"/>
              <a:gd name="csY891" fmla="*/ 1838991 h 2297046"/>
              <a:gd name="csX892" fmla="*/ 3497121 w 4947620"/>
              <a:gd name="csY892" fmla="*/ 1757527 h 2297046"/>
              <a:gd name="csX893" fmla="*/ 3499071 w 4947620"/>
              <a:gd name="csY893" fmla="*/ 1709665 h 2297046"/>
              <a:gd name="csX894" fmla="*/ 3499557 w 4947620"/>
              <a:gd name="csY894" fmla="*/ 1811760 h 2297046"/>
              <a:gd name="csX895" fmla="*/ 3500043 w 4947620"/>
              <a:gd name="csY895" fmla="*/ 1856591 h 2297046"/>
              <a:gd name="csX896" fmla="*/ 3501013 w 4947620"/>
              <a:gd name="csY896" fmla="*/ 1740952 h 2297046"/>
              <a:gd name="csX897" fmla="*/ 3502465 w 4947620"/>
              <a:gd name="csY897" fmla="*/ 1794352 h 2297046"/>
              <a:gd name="csX898" fmla="*/ 3502948 w 4947620"/>
              <a:gd name="csY898" fmla="*/ 1841066 h 2297046"/>
              <a:gd name="csX899" fmla="*/ 3503431 w 4947620"/>
              <a:gd name="csY899" fmla="*/ 1756645 h 2297046"/>
              <a:gd name="csX900" fmla="*/ 3505358 w 4947620"/>
              <a:gd name="csY900" fmla="*/ 1873880 h 2297046"/>
              <a:gd name="csX901" fmla="*/ 3505838 w 4947620"/>
              <a:gd name="csY901" fmla="*/ 1815112 h 2297046"/>
              <a:gd name="csX902" fmla="*/ 3506318 w 4947620"/>
              <a:gd name="csY902" fmla="*/ 1811090 h 2297046"/>
              <a:gd name="csX903" fmla="*/ 3507278 w 4947620"/>
              <a:gd name="csY903" fmla="*/ 1826082 h 2297046"/>
              <a:gd name="csX904" fmla="*/ 3508713 w 4947620"/>
              <a:gd name="csY904" fmla="*/ 1743717 h 2297046"/>
              <a:gd name="csX905" fmla="*/ 3509191 w 4947620"/>
              <a:gd name="csY905" fmla="*/ 1839455 h 2297046"/>
              <a:gd name="csX906" fmla="*/ 3509667 w 4947620"/>
              <a:gd name="csY906" fmla="*/ 1732816 h 2297046"/>
              <a:gd name="csX907" fmla="*/ 3511572 w 4947620"/>
              <a:gd name="csY907" fmla="*/ 1941325 h 2297046"/>
              <a:gd name="csX908" fmla="*/ 3512047 w 4947620"/>
              <a:gd name="csY908" fmla="*/ 1826958 h 2297046"/>
              <a:gd name="csX909" fmla="*/ 3512522 w 4947620"/>
              <a:gd name="csY909" fmla="*/ 1801333 h 2297046"/>
              <a:gd name="csX910" fmla="*/ 3513943 w 4947620"/>
              <a:gd name="csY910" fmla="*/ 1781084 h 2297046"/>
              <a:gd name="csX911" fmla="*/ 3514416 w 4947620"/>
              <a:gd name="csY911" fmla="*/ 1894646 h 2297046"/>
              <a:gd name="csX912" fmla="*/ 3514889 w 4947620"/>
              <a:gd name="csY912" fmla="*/ 1827798 h 2297046"/>
              <a:gd name="csX913" fmla="*/ 3515361 w 4947620"/>
              <a:gd name="csY913" fmla="*/ 1862670 h 2297046"/>
              <a:gd name="csX914" fmla="*/ 3517715 w 4947620"/>
              <a:gd name="csY914" fmla="*/ 1789187 h 2297046"/>
              <a:gd name="csX915" fmla="*/ 3518185 w 4947620"/>
              <a:gd name="csY915" fmla="*/ 1935241 h 2297046"/>
              <a:gd name="csX916" fmla="*/ 3518654 w 4947620"/>
              <a:gd name="csY916" fmla="*/ 1840459 h 2297046"/>
              <a:gd name="csX917" fmla="*/ 3519123 w 4947620"/>
              <a:gd name="csY917" fmla="*/ 1810171 h 2297046"/>
              <a:gd name="csX918" fmla="*/ 3520994 w 4947620"/>
              <a:gd name="csY918" fmla="*/ 1882270 h 2297046"/>
              <a:gd name="csX919" fmla="*/ 3521461 w 4947620"/>
              <a:gd name="csY919" fmla="*/ 1857555 h 2297046"/>
              <a:gd name="csX920" fmla="*/ 3521927 w 4947620"/>
              <a:gd name="csY920" fmla="*/ 1783640 h 2297046"/>
              <a:gd name="csX921" fmla="*/ 3523789 w 4947620"/>
              <a:gd name="csY921" fmla="*/ 1860431 h 2297046"/>
              <a:gd name="csX922" fmla="*/ 3524717 w 4947620"/>
              <a:gd name="csY922" fmla="*/ 1799633 h 2297046"/>
              <a:gd name="csX923" fmla="*/ 3525181 w 4947620"/>
              <a:gd name="csY923" fmla="*/ 1872123 h 2297046"/>
              <a:gd name="csX924" fmla="*/ 3527031 w 4947620"/>
              <a:gd name="csY924" fmla="*/ 1874818 h 2297046"/>
              <a:gd name="csX925" fmla="*/ 3527493 w 4947620"/>
              <a:gd name="csY925" fmla="*/ 1829249 h 2297046"/>
              <a:gd name="csX926" fmla="*/ 3527954 w 4947620"/>
              <a:gd name="csY926" fmla="*/ 1872859 h 2297046"/>
              <a:gd name="csX927" fmla="*/ 3529795 w 4947620"/>
              <a:gd name="csY927" fmla="*/ 1796861 h 2297046"/>
              <a:gd name="csX928" fmla="*/ 3530713 w 4947620"/>
              <a:gd name="csY928" fmla="*/ 1802712 h 2297046"/>
              <a:gd name="csX929" fmla="*/ 3531171 w 4947620"/>
              <a:gd name="csY929" fmla="*/ 1877447 h 2297046"/>
              <a:gd name="csX930" fmla="*/ 3533457 w 4947620"/>
              <a:gd name="csY930" fmla="*/ 1804048 h 2297046"/>
              <a:gd name="csX931" fmla="*/ 3533914 w 4947620"/>
              <a:gd name="csY931" fmla="*/ 1845261 h 2297046"/>
              <a:gd name="csX932" fmla="*/ 3534370 w 4947620"/>
              <a:gd name="csY932" fmla="*/ 1823516 h 2297046"/>
              <a:gd name="csX933" fmla="*/ 3535280 w 4947620"/>
              <a:gd name="csY933" fmla="*/ 1904047 h 2297046"/>
              <a:gd name="csX934" fmla="*/ 3536642 w 4947620"/>
              <a:gd name="csY934" fmla="*/ 1768623 h 2297046"/>
              <a:gd name="csX935" fmla="*/ 3537096 w 4947620"/>
              <a:gd name="csY935" fmla="*/ 1800413 h 2297046"/>
              <a:gd name="csX936" fmla="*/ 3537549 w 4947620"/>
              <a:gd name="csY936" fmla="*/ 1759570 h 2297046"/>
              <a:gd name="csX937" fmla="*/ 3539808 w 4947620"/>
              <a:gd name="csY937" fmla="*/ 1892622 h 2297046"/>
              <a:gd name="csX938" fmla="*/ 3540259 w 4947620"/>
              <a:gd name="csY938" fmla="*/ 1865310 h 2297046"/>
              <a:gd name="csX939" fmla="*/ 3540709 w 4947620"/>
              <a:gd name="csY939" fmla="*/ 1871024 h 2297046"/>
              <a:gd name="csX940" fmla="*/ 3541159 w 4947620"/>
              <a:gd name="csY940" fmla="*/ 1891006 h 2297046"/>
              <a:gd name="csX941" fmla="*/ 3542058 w 4947620"/>
              <a:gd name="csY941" fmla="*/ 1785337 h 2297046"/>
              <a:gd name="csX942" fmla="*/ 3543403 w 4947620"/>
              <a:gd name="csY942" fmla="*/ 1862508 h 2297046"/>
              <a:gd name="csX943" fmla="*/ 3543851 w 4947620"/>
              <a:gd name="csY943" fmla="*/ 1773693 h 2297046"/>
              <a:gd name="csX944" fmla="*/ 3544746 w 4947620"/>
              <a:gd name="csY944" fmla="*/ 1767017 h 2297046"/>
              <a:gd name="csX945" fmla="*/ 3546084 w 4947620"/>
              <a:gd name="csY945" fmla="*/ 1816926 h 2297046"/>
              <a:gd name="csX946" fmla="*/ 3546529 w 4947620"/>
              <a:gd name="csY946" fmla="*/ 1767706 h 2297046"/>
              <a:gd name="csX947" fmla="*/ 3546975 w 4947620"/>
              <a:gd name="csY947" fmla="*/ 1792055 h 2297046"/>
              <a:gd name="csX948" fmla="*/ 3549195 w 4947620"/>
              <a:gd name="csY948" fmla="*/ 1906002 h 2297046"/>
              <a:gd name="csX949" fmla="*/ 3549638 w 4947620"/>
              <a:gd name="csY949" fmla="*/ 1799875 h 2297046"/>
              <a:gd name="csX950" fmla="*/ 3550080 w 4947620"/>
              <a:gd name="csY950" fmla="*/ 1795901 h 2297046"/>
              <a:gd name="csX951" fmla="*/ 3550523 w 4947620"/>
              <a:gd name="csY951" fmla="*/ 1785513 h 2297046"/>
              <a:gd name="csX952" fmla="*/ 3551406 w 4947620"/>
              <a:gd name="csY952" fmla="*/ 1853912 h 2297046"/>
              <a:gd name="csX953" fmla="*/ 3552728 w 4947620"/>
              <a:gd name="csY953" fmla="*/ 1826103 h 2297046"/>
              <a:gd name="csX954" fmla="*/ 3553168 w 4947620"/>
              <a:gd name="csY954" fmla="*/ 1850407 h 2297046"/>
              <a:gd name="csX955" fmla="*/ 3553608 w 4947620"/>
              <a:gd name="csY955" fmla="*/ 1768620 h 2297046"/>
              <a:gd name="csX956" fmla="*/ 3554485 w 4947620"/>
              <a:gd name="csY956" fmla="*/ 1861163 h 2297046"/>
              <a:gd name="csX957" fmla="*/ 3555801 w 4947620"/>
              <a:gd name="csY957" fmla="*/ 1773581 h 2297046"/>
              <a:gd name="csX958" fmla="*/ 3556239 w 4947620"/>
              <a:gd name="csY958" fmla="*/ 1784132 h 2297046"/>
              <a:gd name="csX959" fmla="*/ 3557112 w 4947620"/>
              <a:gd name="csY959" fmla="*/ 1872767 h 2297046"/>
              <a:gd name="csX960" fmla="*/ 3557985 w 4947620"/>
              <a:gd name="csY960" fmla="*/ 1768568 h 2297046"/>
              <a:gd name="csX961" fmla="*/ 3558856 w 4947620"/>
              <a:gd name="csY961" fmla="*/ 1797926 h 2297046"/>
              <a:gd name="csX962" fmla="*/ 3559291 w 4947620"/>
              <a:gd name="csY962" fmla="*/ 1783513 h 2297046"/>
              <a:gd name="csX963" fmla="*/ 3560594 w 4947620"/>
              <a:gd name="csY963" fmla="*/ 1874682 h 2297046"/>
              <a:gd name="csX964" fmla="*/ 3561894 w 4947620"/>
              <a:gd name="csY964" fmla="*/ 1756499 h 2297046"/>
              <a:gd name="csX965" fmla="*/ 3562326 w 4947620"/>
              <a:gd name="csY965" fmla="*/ 1831655 h 2297046"/>
              <a:gd name="csX966" fmla="*/ 3562758 w 4947620"/>
              <a:gd name="csY966" fmla="*/ 1856020 h 2297046"/>
              <a:gd name="csX967" fmla="*/ 3564053 w 4947620"/>
              <a:gd name="csY967" fmla="*/ 1772373 h 2297046"/>
              <a:gd name="csX968" fmla="*/ 3564915 w 4947620"/>
              <a:gd name="csY968" fmla="*/ 1787051 h 2297046"/>
              <a:gd name="csX969" fmla="*/ 3565345 w 4947620"/>
              <a:gd name="csY969" fmla="*/ 1894481 h 2297046"/>
              <a:gd name="csX970" fmla="*/ 3568346 w 4947620"/>
              <a:gd name="csY970" fmla="*/ 1800939 h 2297046"/>
              <a:gd name="csX971" fmla="*/ 3568774 w 4947620"/>
              <a:gd name="csY971" fmla="*/ 1821232 h 2297046"/>
              <a:gd name="csX972" fmla="*/ 3569627 w 4947620"/>
              <a:gd name="csY972" fmla="*/ 1912135 h 2297046"/>
              <a:gd name="csX973" fmla="*/ 3570906 w 4947620"/>
              <a:gd name="csY973" fmla="*/ 1746271 h 2297046"/>
              <a:gd name="csX974" fmla="*/ 3571331 w 4947620"/>
              <a:gd name="csY974" fmla="*/ 1824575 h 2297046"/>
              <a:gd name="csX975" fmla="*/ 3571756 w 4947620"/>
              <a:gd name="csY975" fmla="*/ 1786199 h 2297046"/>
              <a:gd name="csX976" fmla="*/ 3572180 w 4947620"/>
              <a:gd name="csY976" fmla="*/ 1759573 h 2297046"/>
              <a:gd name="csX977" fmla="*/ 3572605 w 4947620"/>
              <a:gd name="csY977" fmla="*/ 1850057 h 2297046"/>
              <a:gd name="csX978" fmla="*/ 3574299 w 4947620"/>
              <a:gd name="csY978" fmla="*/ 1826230 h 2297046"/>
              <a:gd name="csX979" fmla="*/ 3574723 w 4947620"/>
              <a:gd name="csY979" fmla="*/ 1812938 h 2297046"/>
              <a:gd name="csX980" fmla="*/ 3576831 w 4947620"/>
              <a:gd name="csY980" fmla="*/ 1929411 h 2297046"/>
              <a:gd name="csX981" fmla="*/ 3577671 w 4947620"/>
              <a:gd name="csY981" fmla="*/ 1805298 h 2297046"/>
              <a:gd name="csX982" fmla="*/ 3578092 w 4947620"/>
              <a:gd name="csY982" fmla="*/ 1846985 h 2297046"/>
              <a:gd name="csX983" fmla="*/ 3579769 w 4947620"/>
              <a:gd name="csY983" fmla="*/ 1919640 h 2297046"/>
              <a:gd name="csX984" fmla="*/ 3580187 w 4947620"/>
              <a:gd name="csY984" fmla="*/ 1798394 h 2297046"/>
              <a:gd name="csX985" fmla="*/ 3580605 w 4947620"/>
              <a:gd name="csY985" fmla="*/ 1839174 h 2297046"/>
              <a:gd name="csX986" fmla="*/ 3581023 w 4947620"/>
              <a:gd name="csY986" fmla="*/ 1817506 h 2297046"/>
              <a:gd name="csX987" fmla="*/ 3581858 w 4947620"/>
              <a:gd name="csY987" fmla="*/ 1872330 h 2297046"/>
              <a:gd name="csX988" fmla="*/ 3583939 w 4947620"/>
              <a:gd name="csY988" fmla="*/ 1780169 h 2297046"/>
              <a:gd name="csX989" fmla="*/ 3584354 w 4947620"/>
              <a:gd name="csY989" fmla="*/ 1832275 h 2297046"/>
              <a:gd name="csX990" fmla="*/ 3585597 w 4947620"/>
              <a:gd name="csY990" fmla="*/ 1860455 h 2297046"/>
              <a:gd name="csX991" fmla="*/ 3586425 w 4947620"/>
              <a:gd name="csY991" fmla="*/ 1773054 h 2297046"/>
              <a:gd name="csX992" fmla="*/ 3586838 w 4947620"/>
              <a:gd name="csY992" fmla="*/ 1858449 h 2297046"/>
              <a:gd name="csX993" fmla="*/ 3587251 w 4947620"/>
              <a:gd name="csY993" fmla="*/ 1800376 h 2297046"/>
              <a:gd name="csX994" fmla="*/ 3587664 w 4947620"/>
              <a:gd name="csY994" fmla="*/ 1925368 h 2297046"/>
              <a:gd name="csX995" fmla="*/ 3588076 w 4947620"/>
              <a:gd name="csY995" fmla="*/ 1735223 h 2297046"/>
              <a:gd name="csX996" fmla="*/ 3590133 w 4947620"/>
              <a:gd name="csY996" fmla="*/ 1862643 h 2297046"/>
              <a:gd name="csX997" fmla="*/ 3590543 w 4947620"/>
              <a:gd name="csY997" fmla="*/ 1881614 h 2297046"/>
              <a:gd name="csX998" fmla="*/ 3592182 w 4947620"/>
              <a:gd name="csY998" fmla="*/ 1891598 h 2297046"/>
              <a:gd name="csX999" fmla="*/ 3592999 w 4947620"/>
              <a:gd name="csY999" fmla="*/ 1768650 h 2297046"/>
              <a:gd name="csX1000" fmla="*/ 3593408 w 4947620"/>
              <a:gd name="csY1000" fmla="*/ 1847496 h 2297046"/>
              <a:gd name="csX1001" fmla="*/ 3593816 w 4947620"/>
              <a:gd name="csY1001" fmla="*/ 1881125 h 2297046"/>
              <a:gd name="csX1002" fmla="*/ 3595851 w 4947620"/>
              <a:gd name="csY1002" fmla="*/ 1767019 h 2297046"/>
              <a:gd name="csX1003" fmla="*/ 3596257 w 4947620"/>
              <a:gd name="csY1003" fmla="*/ 1804066 h 2297046"/>
              <a:gd name="csX1004" fmla="*/ 3596663 w 4947620"/>
              <a:gd name="csY1004" fmla="*/ 1851647 h 2297046"/>
              <a:gd name="csX1005" fmla="*/ 3597473 w 4947620"/>
              <a:gd name="csY1005" fmla="*/ 1766604 h 2297046"/>
              <a:gd name="csX1006" fmla="*/ 3599495 w 4947620"/>
              <a:gd name="csY1006" fmla="*/ 1870336 h 2297046"/>
              <a:gd name="csX1007" fmla="*/ 3599898 w 4947620"/>
              <a:gd name="csY1007" fmla="*/ 1865280 h 2297046"/>
              <a:gd name="csX1008" fmla="*/ 3600301 w 4947620"/>
              <a:gd name="csY1008" fmla="*/ 1872521 h 2297046"/>
              <a:gd name="csX1009" fmla="*/ 3600704 w 4947620"/>
              <a:gd name="csY1009" fmla="*/ 1771684 h 2297046"/>
              <a:gd name="csX1010" fmla="*/ 3602713 w 4947620"/>
              <a:gd name="csY1010" fmla="*/ 1779390 h 2297046"/>
              <a:gd name="csX1011" fmla="*/ 3603114 w 4947620"/>
              <a:gd name="csY1011" fmla="*/ 1781070 h 2297046"/>
              <a:gd name="csX1012" fmla="*/ 3605114 w 4947620"/>
              <a:gd name="csY1012" fmla="*/ 1738694 h 2297046"/>
              <a:gd name="csX1013" fmla="*/ 3605513 w 4947620"/>
              <a:gd name="csY1013" fmla="*/ 1921204 h 2297046"/>
              <a:gd name="csX1014" fmla="*/ 3605912 w 4947620"/>
              <a:gd name="csY1014" fmla="*/ 1845759 h 2297046"/>
              <a:gd name="csX1015" fmla="*/ 3606709 w 4947620"/>
              <a:gd name="csY1015" fmla="*/ 1779524 h 2297046"/>
              <a:gd name="csX1016" fmla="*/ 3608696 w 4947620"/>
              <a:gd name="csY1016" fmla="*/ 1843875 h 2297046"/>
              <a:gd name="csX1017" fmla="*/ 3609092 w 4947620"/>
              <a:gd name="csY1017" fmla="*/ 1777506 h 2297046"/>
              <a:gd name="csX1018" fmla="*/ 3609489 w 4947620"/>
              <a:gd name="csY1018" fmla="*/ 1758583 h 2297046"/>
              <a:gd name="csX1019" fmla="*/ 3611070 w 4947620"/>
              <a:gd name="csY1019" fmla="*/ 1920002 h 2297046"/>
              <a:gd name="csX1020" fmla="*/ 3611859 w 4947620"/>
              <a:gd name="csY1020" fmla="*/ 1782434 h 2297046"/>
              <a:gd name="csX1021" fmla="*/ 3612254 w 4947620"/>
              <a:gd name="csY1021" fmla="*/ 1818808 h 2297046"/>
              <a:gd name="csX1022" fmla="*/ 3612647 w 4947620"/>
              <a:gd name="csY1022" fmla="*/ 1883485 h 2297046"/>
              <a:gd name="csX1023" fmla="*/ 3614612 w 4947620"/>
              <a:gd name="csY1023" fmla="*/ 1810058 h 2297046"/>
              <a:gd name="csX1024" fmla="*/ 3615005 w 4947620"/>
              <a:gd name="csY1024" fmla="*/ 1863062 h 2297046"/>
              <a:gd name="csX1025" fmla="*/ 3615397 w 4947620"/>
              <a:gd name="csY1025" fmla="*/ 1875681 h 2297046"/>
              <a:gd name="csX1026" fmla="*/ 3616962 w 4947620"/>
              <a:gd name="csY1026" fmla="*/ 1892991 h 2297046"/>
              <a:gd name="csX1027" fmla="*/ 3617351 w 4947620"/>
              <a:gd name="csY1027" fmla="*/ 1812046 h 2297046"/>
              <a:gd name="csX1028" fmla="*/ 3618132 w 4947620"/>
              <a:gd name="csY1028" fmla="*/ 1834501 h 2297046"/>
              <a:gd name="csX1029" fmla="*/ 3618521 w 4947620"/>
              <a:gd name="csY1029" fmla="*/ 1864859 h 2297046"/>
              <a:gd name="csX1030" fmla="*/ 3619299 w 4947620"/>
              <a:gd name="csY1030" fmla="*/ 1789458 h 2297046"/>
              <a:gd name="csX1031" fmla="*/ 3621241 w 4947620"/>
              <a:gd name="csY1031" fmla="*/ 1914831 h 2297046"/>
              <a:gd name="csX1032" fmla="*/ 3621628 w 4947620"/>
              <a:gd name="csY1032" fmla="*/ 1872902 h 2297046"/>
              <a:gd name="csX1033" fmla="*/ 3622788 w 4947620"/>
              <a:gd name="csY1033" fmla="*/ 1912344 h 2297046"/>
              <a:gd name="csX1034" fmla="*/ 3623560 w 4947620"/>
              <a:gd name="csY1034" fmla="*/ 1790836 h 2297046"/>
              <a:gd name="csX1035" fmla="*/ 3624331 w 4947620"/>
              <a:gd name="csY1035" fmla="*/ 1842408 h 2297046"/>
              <a:gd name="csX1036" fmla="*/ 3624717 w 4947620"/>
              <a:gd name="csY1036" fmla="*/ 1820865 h 2297046"/>
              <a:gd name="csX1037" fmla="*/ 3625102 w 4947620"/>
              <a:gd name="csY1037" fmla="*/ 1812522 h 2297046"/>
              <a:gd name="csX1038" fmla="*/ 3626638 w 4947620"/>
              <a:gd name="csY1038" fmla="*/ 1880910 h 2297046"/>
              <a:gd name="csX1039" fmla="*/ 3627404 w 4947620"/>
              <a:gd name="csY1039" fmla="*/ 1860327 h 2297046"/>
              <a:gd name="csX1040" fmla="*/ 3627788 w 4947620"/>
              <a:gd name="csY1040" fmla="*/ 1845630 h 2297046"/>
              <a:gd name="csX1041" fmla="*/ 3628553 w 4947620"/>
              <a:gd name="csY1041" fmla="*/ 1787639 h 2297046"/>
              <a:gd name="csX1042" fmla="*/ 3628935 w 4947620"/>
              <a:gd name="csY1042" fmla="*/ 1948404 h 2297046"/>
              <a:gd name="csX1043" fmla="*/ 3630461 w 4947620"/>
              <a:gd name="csY1043" fmla="*/ 1809424 h 2297046"/>
              <a:gd name="csX1044" fmla="*/ 3630841 w 4947620"/>
              <a:gd name="csY1044" fmla="*/ 1803248 h 2297046"/>
              <a:gd name="csX1045" fmla="*/ 3631982 w 4947620"/>
              <a:gd name="csY1045" fmla="*/ 1776311 h 2297046"/>
              <a:gd name="csX1046" fmla="*/ 3632361 w 4947620"/>
              <a:gd name="csY1046" fmla="*/ 1894811 h 2297046"/>
              <a:gd name="csX1047" fmla="*/ 3633878 w 4947620"/>
              <a:gd name="csY1047" fmla="*/ 1776827 h 2297046"/>
              <a:gd name="csX1048" fmla="*/ 3634256 w 4947620"/>
              <a:gd name="csY1048" fmla="*/ 1860646 h 2297046"/>
              <a:gd name="csX1049" fmla="*/ 3635389 w 4947620"/>
              <a:gd name="csY1049" fmla="*/ 1749955 h 2297046"/>
              <a:gd name="csX1050" fmla="*/ 3636897 w 4947620"/>
              <a:gd name="csY1050" fmla="*/ 1924603 h 2297046"/>
              <a:gd name="csX1051" fmla="*/ 3637273 w 4947620"/>
              <a:gd name="csY1051" fmla="*/ 1889477 h 2297046"/>
              <a:gd name="csX1052" fmla="*/ 3637649 w 4947620"/>
              <a:gd name="csY1052" fmla="*/ 1833758 h 2297046"/>
              <a:gd name="csX1053" fmla="*/ 3639899 w 4947620"/>
              <a:gd name="csY1053" fmla="*/ 1928887 h 2297046"/>
              <a:gd name="csX1054" fmla="*/ 3640273 w 4947620"/>
              <a:gd name="csY1054" fmla="*/ 1900489 h 2297046"/>
              <a:gd name="csX1055" fmla="*/ 3641394 w 4947620"/>
              <a:gd name="csY1055" fmla="*/ 1925165 h 2297046"/>
              <a:gd name="csX1056" fmla="*/ 3642513 w 4947620"/>
              <a:gd name="csY1056" fmla="*/ 1825598 h 2297046"/>
              <a:gd name="csX1057" fmla="*/ 3643257 w 4947620"/>
              <a:gd name="csY1057" fmla="*/ 1876359 h 2297046"/>
              <a:gd name="csX1058" fmla="*/ 3643629 w 4947620"/>
              <a:gd name="csY1058" fmla="*/ 1852214 h 2297046"/>
              <a:gd name="csX1059" fmla="*/ 3644743 w 4947620"/>
              <a:gd name="csY1059" fmla="*/ 1790291 h 2297046"/>
              <a:gd name="csX1060" fmla="*/ 3645484 w 4947620"/>
              <a:gd name="csY1060" fmla="*/ 1976933 h 2297046"/>
              <a:gd name="csX1061" fmla="*/ 3646224 w 4947620"/>
              <a:gd name="csY1061" fmla="*/ 1879252 h 2297046"/>
              <a:gd name="csX1062" fmla="*/ 3646594 w 4947620"/>
              <a:gd name="csY1062" fmla="*/ 1793588 h 2297046"/>
              <a:gd name="csX1063" fmla="*/ 3647332 w 4947620"/>
              <a:gd name="csY1063" fmla="*/ 1892176 h 2297046"/>
              <a:gd name="csX1064" fmla="*/ 3649175 w 4947620"/>
              <a:gd name="csY1064" fmla="*/ 1841582 h 2297046"/>
              <a:gd name="csX1065" fmla="*/ 3649543 w 4947620"/>
              <a:gd name="csY1065" fmla="*/ 1861970 h 2297046"/>
              <a:gd name="csX1066" fmla="*/ 3650277 w 4947620"/>
              <a:gd name="csY1066" fmla="*/ 1783918 h 2297046"/>
              <a:gd name="csX1067" fmla="*/ 3651378 w 4947620"/>
              <a:gd name="csY1067" fmla="*/ 1954323 h 2297046"/>
              <a:gd name="csX1068" fmla="*/ 3652476 w 4947620"/>
              <a:gd name="csY1068" fmla="*/ 1932871 h 2297046"/>
              <a:gd name="csX1069" fmla="*/ 3652841 w 4947620"/>
              <a:gd name="csY1069" fmla="*/ 1920884 h 2297046"/>
              <a:gd name="csX1070" fmla="*/ 3653571 w 4947620"/>
              <a:gd name="csY1070" fmla="*/ 1833619 h 2297046"/>
              <a:gd name="csX1071" fmla="*/ 3654665 w 4947620"/>
              <a:gd name="csY1071" fmla="*/ 1951449 h 2297046"/>
              <a:gd name="csX1072" fmla="*/ 3655756 w 4947620"/>
              <a:gd name="csY1072" fmla="*/ 1836538 h 2297046"/>
              <a:gd name="csX1073" fmla="*/ 3656119 w 4947620"/>
              <a:gd name="csY1073" fmla="*/ 1833188 h 2297046"/>
              <a:gd name="csX1074" fmla="*/ 3657931 w 4947620"/>
              <a:gd name="csY1074" fmla="*/ 1986089 h 2297046"/>
              <a:gd name="csX1075" fmla="*/ 3658655 w 4947620"/>
              <a:gd name="csY1075" fmla="*/ 1881296 h 2297046"/>
              <a:gd name="csX1076" fmla="*/ 3659016 w 4947620"/>
              <a:gd name="csY1076" fmla="*/ 1838272 h 2297046"/>
              <a:gd name="csX1077" fmla="*/ 3659738 w 4947620"/>
              <a:gd name="csY1077" fmla="*/ 1942472 h 2297046"/>
              <a:gd name="csX1078" fmla="*/ 3661538 w 4947620"/>
              <a:gd name="csY1078" fmla="*/ 1775252 h 2297046"/>
              <a:gd name="csX1079" fmla="*/ 3661898 w 4947620"/>
              <a:gd name="csY1079" fmla="*/ 1915603 h 2297046"/>
              <a:gd name="csX1080" fmla="*/ 3662257 w 4947620"/>
              <a:gd name="csY1080" fmla="*/ 1838981 h 2297046"/>
              <a:gd name="csX1081" fmla="*/ 3662616 w 4947620"/>
              <a:gd name="csY1081" fmla="*/ 1958190 h 2297046"/>
              <a:gd name="csX1082" fmla="*/ 3662975 w 4947620"/>
              <a:gd name="csY1082" fmla="*/ 1822487 h 2297046"/>
              <a:gd name="csX1083" fmla="*/ 3665121 w 4947620"/>
              <a:gd name="csY1083" fmla="*/ 1914907 h 2297046"/>
              <a:gd name="csX1084" fmla="*/ 3665478 w 4947620"/>
              <a:gd name="csY1084" fmla="*/ 1838361 h 2297046"/>
              <a:gd name="csX1085" fmla="*/ 3665835 w 4947620"/>
              <a:gd name="csY1085" fmla="*/ 1934403 h 2297046"/>
              <a:gd name="csX1086" fmla="*/ 3666191 w 4947620"/>
              <a:gd name="csY1086" fmla="*/ 1813294 h 2297046"/>
              <a:gd name="csX1087" fmla="*/ 3667970 w 4947620"/>
              <a:gd name="csY1087" fmla="*/ 1841872 h 2297046"/>
              <a:gd name="csX1088" fmla="*/ 3668325 w 4947620"/>
              <a:gd name="csY1088" fmla="*/ 1818394 h 2297046"/>
              <a:gd name="csX1089" fmla="*/ 3670097 w 4947620"/>
              <a:gd name="csY1089" fmla="*/ 1896165 h 2297046"/>
              <a:gd name="csX1090" fmla="*/ 3671158 w 4947620"/>
              <a:gd name="csY1090" fmla="*/ 1803005 h 2297046"/>
              <a:gd name="csX1091" fmla="*/ 3671511 w 4947620"/>
              <a:gd name="csY1091" fmla="*/ 1919346 h 2297046"/>
              <a:gd name="csX1092" fmla="*/ 3671863 w 4947620"/>
              <a:gd name="csY1092" fmla="*/ 1949743 h 2297046"/>
              <a:gd name="csX1093" fmla="*/ 3672568 w 4947620"/>
              <a:gd name="csY1093" fmla="*/ 1844085 h 2297046"/>
              <a:gd name="csX1094" fmla="*/ 3674326 w 4947620"/>
              <a:gd name="csY1094" fmla="*/ 1844392 h 2297046"/>
              <a:gd name="csX1095" fmla="*/ 3674677 w 4947620"/>
              <a:gd name="csY1095" fmla="*/ 1853658 h 2297046"/>
              <a:gd name="csX1096" fmla="*/ 3675028 w 4947620"/>
              <a:gd name="csY1096" fmla="*/ 1795445 h 2297046"/>
              <a:gd name="csX1097" fmla="*/ 3676428 w 4947620"/>
              <a:gd name="csY1097" fmla="*/ 1919194 h 2297046"/>
              <a:gd name="csX1098" fmla="*/ 3677476 w 4947620"/>
              <a:gd name="csY1098" fmla="*/ 1892878 h 2297046"/>
              <a:gd name="csX1099" fmla="*/ 3677825 w 4947620"/>
              <a:gd name="csY1099" fmla="*/ 1848935 h 2297046"/>
              <a:gd name="csX1100" fmla="*/ 3679566 w 4947620"/>
              <a:gd name="csY1100" fmla="*/ 1825838 h 2297046"/>
              <a:gd name="csX1101" fmla="*/ 3679913 w 4947620"/>
              <a:gd name="csY1101" fmla="*/ 1950889 h 2297046"/>
              <a:gd name="csX1102" fmla="*/ 3680607 w 4947620"/>
              <a:gd name="csY1102" fmla="*/ 1876656 h 2297046"/>
              <a:gd name="csX1103" fmla="*/ 3680954 w 4947620"/>
              <a:gd name="csY1103" fmla="*/ 1846252 h 2297046"/>
              <a:gd name="csX1104" fmla="*/ 3681993 w 4947620"/>
              <a:gd name="csY1104" fmla="*/ 1877453 h 2297046"/>
              <a:gd name="csX1105" fmla="*/ 3682340 w 4947620"/>
              <a:gd name="csY1105" fmla="*/ 1807623 h 2297046"/>
              <a:gd name="csX1106" fmla="*/ 3683720 w 4947620"/>
              <a:gd name="csY1106" fmla="*/ 1826750 h 2297046"/>
              <a:gd name="csX1107" fmla="*/ 3684065 w 4947620"/>
              <a:gd name="csY1107" fmla="*/ 1881839 h 2297046"/>
              <a:gd name="csX1108" fmla="*/ 3684410 w 4947620"/>
              <a:gd name="csY1108" fmla="*/ 1800099 h 2297046"/>
              <a:gd name="csX1109" fmla="*/ 3685099 w 4947620"/>
              <a:gd name="csY1109" fmla="*/ 1921463 h 2297046"/>
              <a:gd name="csX1110" fmla="*/ 3686816 w 4947620"/>
              <a:gd name="csY1110" fmla="*/ 1887790 h 2297046"/>
              <a:gd name="csX1111" fmla="*/ 3687159 w 4947620"/>
              <a:gd name="csY1111" fmla="*/ 1820401 h 2297046"/>
              <a:gd name="csX1112" fmla="*/ 3687845 w 4947620"/>
              <a:gd name="csY1112" fmla="*/ 1874649 h 2297046"/>
              <a:gd name="csX1113" fmla="*/ 3688870 w 4947620"/>
              <a:gd name="csY1113" fmla="*/ 1805835 h 2297046"/>
              <a:gd name="csX1114" fmla="*/ 3689894 w 4947620"/>
              <a:gd name="csY1114" fmla="*/ 1839525 h 2297046"/>
              <a:gd name="csX1115" fmla="*/ 3690234 w 4947620"/>
              <a:gd name="csY1115" fmla="*/ 1765384 h 2297046"/>
              <a:gd name="csX1116" fmla="*/ 3692615 w 4947620"/>
              <a:gd name="csY1116" fmla="*/ 1858620 h 2297046"/>
              <a:gd name="csX1117" fmla="*/ 3692953 w 4947620"/>
              <a:gd name="csY1117" fmla="*/ 1780938 h 2297046"/>
              <a:gd name="csX1118" fmla="*/ 3693293 w 4947620"/>
              <a:gd name="csY1118" fmla="*/ 1821714 h 2297046"/>
              <a:gd name="csX1119" fmla="*/ 3694309 w 4947620"/>
              <a:gd name="csY1119" fmla="*/ 1895557 h 2297046"/>
              <a:gd name="csX1120" fmla="*/ 3694984 w 4947620"/>
              <a:gd name="csY1120" fmla="*/ 1801139 h 2297046"/>
              <a:gd name="csX1121" fmla="*/ 3695997 w 4947620"/>
              <a:gd name="csY1121" fmla="*/ 1869708 h 2297046"/>
              <a:gd name="csX1122" fmla="*/ 3696334 w 4947620"/>
              <a:gd name="csY1122" fmla="*/ 1869754 h 2297046"/>
              <a:gd name="csX1123" fmla="*/ 3696670 w 4947620"/>
              <a:gd name="csY1123" fmla="*/ 1971888 h 2297046"/>
              <a:gd name="csX1124" fmla="*/ 3698687 w 4947620"/>
              <a:gd name="csY1124" fmla="*/ 1812103 h 2297046"/>
              <a:gd name="csX1125" fmla="*/ 3699357 w 4947620"/>
              <a:gd name="csY1125" fmla="*/ 1821071 h 2297046"/>
              <a:gd name="csX1126" fmla="*/ 3699692 w 4947620"/>
              <a:gd name="csY1126" fmla="*/ 1867285 h 2297046"/>
              <a:gd name="csX1127" fmla="*/ 3700362 w 4947620"/>
              <a:gd name="csY1127" fmla="*/ 1827619 h 2297046"/>
              <a:gd name="csX1128" fmla="*/ 3701697 w 4947620"/>
              <a:gd name="csY1128" fmla="*/ 1914114 h 2297046"/>
              <a:gd name="csX1129" fmla="*/ 3702365 w 4947620"/>
              <a:gd name="csY1129" fmla="*/ 1870011 h 2297046"/>
              <a:gd name="csX1130" fmla="*/ 3702697 w 4947620"/>
              <a:gd name="csY1130" fmla="*/ 1918609 h 2297046"/>
              <a:gd name="csX1131" fmla="*/ 3703030 w 4947620"/>
              <a:gd name="csY1131" fmla="*/ 1822162 h 2297046"/>
              <a:gd name="csX1132" fmla="*/ 3703695 w 4947620"/>
              <a:gd name="csY1132" fmla="*/ 1944621 h 2297046"/>
              <a:gd name="csX1133" fmla="*/ 3705686 w 4947620"/>
              <a:gd name="csY1133" fmla="*/ 1916194 h 2297046"/>
              <a:gd name="csX1134" fmla="*/ 3706016 w 4947620"/>
              <a:gd name="csY1134" fmla="*/ 1902204 h 2297046"/>
              <a:gd name="csX1135" fmla="*/ 3707008 w 4947620"/>
              <a:gd name="csY1135" fmla="*/ 1855650 h 2297046"/>
              <a:gd name="csX1136" fmla="*/ 3707669 w 4947620"/>
              <a:gd name="csY1136" fmla="*/ 1967393 h 2297046"/>
              <a:gd name="csX1137" fmla="*/ 3708657 w 4947620"/>
              <a:gd name="csY1137" fmla="*/ 1885400 h 2297046"/>
              <a:gd name="csX1138" fmla="*/ 3708987 w 4947620"/>
              <a:gd name="csY1138" fmla="*/ 1907635 h 2297046"/>
              <a:gd name="csX1139" fmla="*/ 3709973 w 4947620"/>
              <a:gd name="csY1139" fmla="*/ 1947213 h 2297046"/>
              <a:gd name="csX1140" fmla="*/ 3710301 w 4947620"/>
              <a:gd name="csY1140" fmla="*/ 1818918 h 2297046"/>
              <a:gd name="csX1141" fmla="*/ 3711613 w 4947620"/>
              <a:gd name="csY1141" fmla="*/ 1899837 h 2297046"/>
              <a:gd name="csX1142" fmla="*/ 3711940 w 4947620"/>
              <a:gd name="csY1142" fmla="*/ 1866801 h 2297046"/>
              <a:gd name="csX1143" fmla="*/ 3713247 w 4947620"/>
              <a:gd name="csY1143" fmla="*/ 1917739 h 2297046"/>
              <a:gd name="csX1144" fmla="*/ 3713900 w 4947620"/>
              <a:gd name="csY1144" fmla="*/ 1812825 h 2297046"/>
              <a:gd name="csX1145" fmla="*/ 3714878 w 4947620"/>
              <a:gd name="csY1145" fmla="*/ 1894535 h 2297046"/>
              <a:gd name="csX1146" fmla="*/ 3715203 w 4947620"/>
              <a:gd name="csY1146" fmla="*/ 1869866 h 2297046"/>
              <a:gd name="csX1147" fmla="*/ 3716178 w 4947620"/>
              <a:gd name="csY1147" fmla="*/ 1946425 h 2297046"/>
              <a:gd name="csX1148" fmla="*/ 3717799 w 4947620"/>
              <a:gd name="csY1148" fmla="*/ 1789775 h 2297046"/>
              <a:gd name="csX1149" fmla="*/ 3718123 w 4947620"/>
              <a:gd name="csY1149" fmla="*/ 1812883 h 2297046"/>
              <a:gd name="csX1150" fmla="*/ 3718446 w 4947620"/>
              <a:gd name="csY1150" fmla="*/ 1884707 h 2297046"/>
              <a:gd name="csX1151" fmla="*/ 3719415 w 4947620"/>
              <a:gd name="csY1151" fmla="*/ 2041865 h 2297046"/>
              <a:gd name="csX1152" fmla="*/ 3719738 w 4947620"/>
              <a:gd name="csY1152" fmla="*/ 1809987 h 2297046"/>
              <a:gd name="csX1153" fmla="*/ 3721027 w 4947620"/>
              <a:gd name="csY1153" fmla="*/ 1827806 h 2297046"/>
              <a:gd name="csX1154" fmla="*/ 3721348 w 4947620"/>
              <a:gd name="csY1154" fmla="*/ 1872495 h 2297046"/>
              <a:gd name="csX1155" fmla="*/ 3721670 w 4947620"/>
              <a:gd name="csY1155" fmla="*/ 1990160 h 2297046"/>
              <a:gd name="csX1156" fmla="*/ 3722954 w 4947620"/>
              <a:gd name="csY1156" fmla="*/ 1831619 h 2297046"/>
              <a:gd name="csX1157" fmla="*/ 3724235 w 4947620"/>
              <a:gd name="csY1157" fmla="*/ 1867949 h 2297046"/>
              <a:gd name="csX1158" fmla="*/ 3724554 w 4947620"/>
              <a:gd name="csY1158" fmla="*/ 1922413 h 2297046"/>
              <a:gd name="csX1159" fmla="*/ 3725513 w 4947620"/>
              <a:gd name="csY1159" fmla="*/ 1801977 h 2297046"/>
              <a:gd name="csX1160" fmla="*/ 3726151 w 4947620"/>
              <a:gd name="csY1160" fmla="*/ 1954892 h 2297046"/>
              <a:gd name="csX1161" fmla="*/ 3727423 w 4947620"/>
              <a:gd name="csY1161" fmla="*/ 1851541 h 2297046"/>
              <a:gd name="csX1162" fmla="*/ 3727742 w 4947620"/>
              <a:gd name="csY1162" fmla="*/ 1828893 h 2297046"/>
              <a:gd name="csX1163" fmla="*/ 3729011 w 4947620"/>
              <a:gd name="csY1163" fmla="*/ 1800988 h 2297046"/>
              <a:gd name="csX1164" fmla="*/ 3730594 w 4947620"/>
              <a:gd name="csY1164" fmla="*/ 2055236 h 2297046"/>
              <a:gd name="csX1165" fmla="*/ 3730910 w 4947620"/>
              <a:gd name="csY1165" fmla="*/ 1877041 h 2297046"/>
              <a:gd name="csX1166" fmla="*/ 3731541 w 4947620"/>
              <a:gd name="csY1166" fmla="*/ 1849590 h 2297046"/>
              <a:gd name="csX1167" fmla="*/ 3733745 w 4947620"/>
              <a:gd name="csY1167" fmla="*/ 1931735 h 2297046"/>
              <a:gd name="csX1168" fmla="*/ 3734060 w 4947620"/>
              <a:gd name="csY1168" fmla="*/ 1885463 h 2297046"/>
              <a:gd name="csX1169" fmla="*/ 3735001 w 4947620"/>
              <a:gd name="csY1169" fmla="*/ 1975211 h 2297046"/>
              <a:gd name="csX1170" fmla="*/ 3735315 w 4947620"/>
              <a:gd name="csY1170" fmla="*/ 1812920 h 2297046"/>
              <a:gd name="csX1171" fmla="*/ 3736879 w 4947620"/>
              <a:gd name="csY1171" fmla="*/ 1848268 h 2297046"/>
              <a:gd name="csX1172" fmla="*/ 3737191 w 4947620"/>
              <a:gd name="csY1172" fmla="*/ 1904022 h 2297046"/>
              <a:gd name="csX1173" fmla="*/ 3738439 w 4947620"/>
              <a:gd name="csY1173" fmla="*/ 1803412 h 2297046"/>
              <a:gd name="csX1174" fmla="*/ 3739994 w 4947620"/>
              <a:gd name="csY1174" fmla="*/ 1964118 h 2297046"/>
              <a:gd name="csX1175" fmla="*/ 3740305 w 4947620"/>
              <a:gd name="csY1175" fmla="*/ 1857172 h 2297046"/>
              <a:gd name="csX1176" fmla="*/ 3741546 w 4947620"/>
              <a:gd name="csY1176" fmla="*/ 1833784 h 2297046"/>
              <a:gd name="csX1177" fmla="*/ 3742783 w 4947620"/>
              <a:gd name="csY1177" fmla="*/ 1903617 h 2297046"/>
              <a:gd name="csX1178" fmla="*/ 3743092 w 4947620"/>
              <a:gd name="csY1178" fmla="*/ 1867119 h 2297046"/>
              <a:gd name="csX1179" fmla="*/ 3743400 w 4947620"/>
              <a:gd name="csY1179" fmla="*/ 1818544 h 2297046"/>
              <a:gd name="csX1180" fmla="*/ 3745557 w 4947620"/>
              <a:gd name="csY1180" fmla="*/ 1773926 h 2297046"/>
              <a:gd name="csX1181" fmla="*/ 3746171 w 4947620"/>
              <a:gd name="csY1181" fmla="*/ 1947284 h 2297046"/>
              <a:gd name="csX1182" fmla="*/ 3746478 w 4947620"/>
              <a:gd name="csY1182" fmla="*/ 1879211 h 2297046"/>
              <a:gd name="csX1183" fmla="*/ 3747398 w 4947620"/>
              <a:gd name="csY1183" fmla="*/ 1821941 h 2297046"/>
              <a:gd name="csX1184" fmla="*/ 3747704 w 4947620"/>
              <a:gd name="csY1184" fmla="*/ 1931863 h 2297046"/>
              <a:gd name="csX1185" fmla="*/ 3749233 w 4947620"/>
              <a:gd name="csY1185" fmla="*/ 1838410 h 2297046"/>
              <a:gd name="csX1186" fmla="*/ 3749538 w 4947620"/>
              <a:gd name="csY1186" fmla="*/ 1827777 h 2297046"/>
              <a:gd name="csX1187" fmla="*/ 3750148 w 4947620"/>
              <a:gd name="csY1187" fmla="*/ 1798199 h 2297046"/>
              <a:gd name="csX1188" fmla="*/ 3751062 w 4947620"/>
              <a:gd name="csY1188" fmla="*/ 1915176 h 2297046"/>
              <a:gd name="csX1189" fmla="*/ 3752277 w 4947620"/>
              <a:gd name="csY1189" fmla="*/ 1886429 h 2297046"/>
              <a:gd name="csX1190" fmla="*/ 3752581 w 4947620"/>
              <a:gd name="csY1190" fmla="*/ 1964744 h 2297046"/>
              <a:gd name="csX1191" fmla="*/ 3753793 w 4947620"/>
              <a:gd name="csY1191" fmla="*/ 1829053 h 2297046"/>
              <a:gd name="csX1192" fmla="*/ 3755607 w 4947620"/>
              <a:gd name="csY1192" fmla="*/ 1873601 h 2297046"/>
              <a:gd name="csX1193" fmla="*/ 3755908 w 4947620"/>
              <a:gd name="csY1193" fmla="*/ 1902936 h 2297046"/>
              <a:gd name="csX1194" fmla="*/ 3756209 w 4947620"/>
              <a:gd name="csY1194" fmla="*/ 1955166 h 2297046"/>
              <a:gd name="csX1195" fmla="*/ 3758015 w 4947620"/>
              <a:gd name="csY1195" fmla="*/ 1834027 h 2297046"/>
              <a:gd name="csX1196" fmla="*/ 3758615 w 4947620"/>
              <a:gd name="csY1196" fmla="*/ 1848762 h 2297046"/>
              <a:gd name="csX1197" fmla="*/ 3758915 w 4947620"/>
              <a:gd name="csY1197" fmla="*/ 1904333 h 2297046"/>
              <a:gd name="csX1198" fmla="*/ 3760113 w 4947620"/>
              <a:gd name="csY1198" fmla="*/ 1945650 h 2297046"/>
              <a:gd name="csX1199" fmla="*/ 3760712 w 4947620"/>
              <a:gd name="csY1199" fmla="*/ 1855928 h 2297046"/>
              <a:gd name="csX1200" fmla="*/ 3761607 w 4947620"/>
              <a:gd name="csY1200" fmla="*/ 1927875 h 2297046"/>
              <a:gd name="csX1201" fmla="*/ 3761906 w 4947620"/>
              <a:gd name="csY1201" fmla="*/ 1950295 h 2297046"/>
              <a:gd name="csX1202" fmla="*/ 3763692 w 4947620"/>
              <a:gd name="csY1202" fmla="*/ 1818692 h 2297046"/>
              <a:gd name="csX1203" fmla="*/ 3763989 w 4947620"/>
              <a:gd name="csY1203" fmla="*/ 1990314 h 2297046"/>
              <a:gd name="csX1204" fmla="*/ 3764879 w 4947620"/>
              <a:gd name="csY1204" fmla="*/ 1892951 h 2297046"/>
              <a:gd name="csX1205" fmla="*/ 3765176 w 4947620"/>
              <a:gd name="csY1205" fmla="*/ 1895226 h 2297046"/>
              <a:gd name="csX1206" fmla="*/ 3766656 w 4947620"/>
              <a:gd name="csY1206" fmla="*/ 1955647 h 2297046"/>
              <a:gd name="csX1207" fmla="*/ 3767247 w 4947620"/>
              <a:gd name="csY1207" fmla="*/ 1751612 h 2297046"/>
              <a:gd name="csX1208" fmla="*/ 3767837 w 4947620"/>
              <a:gd name="csY1208" fmla="*/ 1806182 h 2297046"/>
              <a:gd name="csX1209" fmla="*/ 3768131 w 4947620"/>
              <a:gd name="csY1209" fmla="*/ 1928128 h 2297046"/>
              <a:gd name="csX1210" fmla="*/ 3768721 w 4947620"/>
              <a:gd name="csY1210" fmla="*/ 2016387 h 2297046"/>
              <a:gd name="csX1211" fmla="*/ 3769603 w 4947620"/>
              <a:gd name="csY1211" fmla="*/ 1845335 h 2297046"/>
              <a:gd name="csX1212" fmla="*/ 3771071 w 4947620"/>
              <a:gd name="csY1212" fmla="*/ 1848913 h 2297046"/>
              <a:gd name="csX1213" fmla="*/ 3771364 w 4947620"/>
              <a:gd name="csY1213" fmla="*/ 1893905 h 2297046"/>
              <a:gd name="csX1214" fmla="*/ 3771950 w 4947620"/>
              <a:gd name="csY1214" fmla="*/ 1890660 h 2297046"/>
              <a:gd name="csX1215" fmla="*/ 3773995 w 4947620"/>
              <a:gd name="csY1215" fmla="*/ 1963589 h 2297046"/>
              <a:gd name="csX1216" fmla="*/ 3774286 w 4947620"/>
              <a:gd name="csY1216" fmla="*/ 1916050 h 2297046"/>
              <a:gd name="csX1217" fmla="*/ 3774577 w 4947620"/>
              <a:gd name="csY1217" fmla="*/ 1845502 h 2297046"/>
              <a:gd name="csX1218" fmla="*/ 3775160 w 4947620"/>
              <a:gd name="csY1218" fmla="*/ 1942363 h 2297046"/>
              <a:gd name="csX1219" fmla="*/ 3775450 w 4947620"/>
              <a:gd name="csY1219" fmla="*/ 1835274 h 2297046"/>
              <a:gd name="csX1220" fmla="*/ 3777192 w 4947620"/>
              <a:gd name="csY1220" fmla="*/ 1914365 h 2297046"/>
              <a:gd name="csX1221" fmla="*/ 3777482 w 4947620"/>
              <a:gd name="csY1221" fmla="*/ 1983749 h 2297046"/>
              <a:gd name="csX1222" fmla="*/ 3780371 w 4947620"/>
              <a:gd name="csY1222" fmla="*/ 1818161 h 2297046"/>
              <a:gd name="csX1223" fmla="*/ 3780659 w 4947620"/>
              <a:gd name="csY1223" fmla="*/ 1840305 h 2297046"/>
              <a:gd name="csX1224" fmla="*/ 3781522 w 4947620"/>
              <a:gd name="csY1224" fmla="*/ 1962969 h 2297046"/>
              <a:gd name="csX1225" fmla="*/ 3783531 w 4947620"/>
              <a:gd name="csY1225" fmla="*/ 1946674 h 2297046"/>
              <a:gd name="csX1226" fmla="*/ 3783817 w 4947620"/>
              <a:gd name="csY1226" fmla="*/ 1873173 h 2297046"/>
              <a:gd name="csX1227" fmla="*/ 3784389 w 4947620"/>
              <a:gd name="csY1227" fmla="*/ 1816417 h 2297046"/>
              <a:gd name="csX1228" fmla="*/ 3785532 w 4947620"/>
              <a:gd name="csY1228" fmla="*/ 1959562 h 2297046"/>
              <a:gd name="csX1229" fmla="*/ 3786672 w 4947620"/>
              <a:gd name="csY1229" fmla="*/ 1917609 h 2297046"/>
              <a:gd name="csX1230" fmla="*/ 3786957 w 4947620"/>
              <a:gd name="csY1230" fmla="*/ 1904071 h 2297046"/>
              <a:gd name="csX1231" fmla="*/ 3787241 w 4947620"/>
              <a:gd name="csY1231" fmla="*/ 1963691 h 2297046"/>
              <a:gd name="csX1232" fmla="*/ 3787810 w 4947620"/>
              <a:gd name="csY1232" fmla="*/ 1811925 h 2297046"/>
              <a:gd name="csX1233" fmla="*/ 3789795 w 4947620"/>
              <a:gd name="csY1233" fmla="*/ 1901671 h 2297046"/>
              <a:gd name="csX1234" fmla="*/ 3790079 w 4947620"/>
              <a:gd name="csY1234" fmla="*/ 1917024 h 2297046"/>
              <a:gd name="csX1235" fmla="*/ 3790362 w 4947620"/>
              <a:gd name="csY1235" fmla="*/ 1952199 h 2297046"/>
              <a:gd name="csX1236" fmla="*/ 3792619 w 4947620"/>
              <a:gd name="csY1236" fmla="*/ 1816136 h 2297046"/>
              <a:gd name="csX1237" fmla="*/ 3792900 w 4947620"/>
              <a:gd name="csY1237" fmla="*/ 1935946 h 2297046"/>
              <a:gd name="csX1238" fmla="*/ 3793182 w 4947620"/>
              <a:gd name="csY1238" fmla="*/ 1918980 h 2297046"/>
              <a:gd name="csX1239" fmla="*/ 3794307 w 4947620"/>
              <a:gd name="csY1239" fmla="*/ 1942192 h 2297046"/>
              <a:gd name="csX1240" fmla="*/ 3795148 w 4947620"/>
              <a:gd name="csY1240" fmla="*/ 1834370 h 2297046"/>
              <a:gd name="csX1241" fmla="*/ 3795988 w 4947620"/>
              <a:gd name="csY1241" fmla="*/ 1915292 h 2297046"/>
              <a:gd name="csX1242" fmla="*/ 3796268 w 4947620"/>
              <a:gd name="csY1242" fmla="*/ 1907140 h 2297046"/>
              <a:gd name="csX1243" fmla="*/ 3797664 w 4947620"/>
              <a:gd name="csY1243" fmla="*/ 2010333 h 2297046"/>
              <a:gd name="csX1244" fmla="*/ 3798501 w 4947620"/>
              <a:gd name="csY1244" fmla="*/ 1831470 h 2297046"/>
              <a:gd name="csX1245" fmla="*/ 3799058 w 4947620"/>
              <a:gd name="csY1245" fmla="*/ 1853985 h 2297046"/>
              <a:gd name="csX1246" fmla="*/ 3799336 w 4947620"/>
              <a:gd name="csY1246" fmla="*/ 1997998 h 2297046"/>
              <a:gd name="csX1247" fmla="*/ 3800448 w 4947620"/>
              <a:gd name="csY1247" fmla="*/ 1888415 h 2297046"/>
              <a:gd name="csX1248" fmla="*/ 3802387 w 4947620"/>
              <a:gd name="csY1248" fmla="*/ 1906383 h 2297046"/>
              <a:gd name="csX1249" fmla="*/ 3802663 w 4947620"/>
              <a:gd name="csY1249" fmla="*/ 1916946 h 2297046"/>
              <a:gd name="csX1250" fmla="*/ 3803492 w 4947620"/>
              <a:gd name="csY1250" fmla="*/ 1850750 h 2297046"/>
              <a:gd name="csX1251" fmla="*/ 3805145 w 4947620"/>
              <a:gd name="csY1251" fmla="*/ 2003969 h 2297046"/>
              <a:gd name="csX1252" fmla="*/ 3805420 w 4947620"/>
              <a:gd name="csY1252" fmla="*/ 1921670 h 2297046"/>
              <a:gd name="csX1253" fmla="*/ 3805695 w 4947620"/>
              <a:gd name="csY1253" fmla="*/ 1863120 h 2297046"/>
              <a:gd name="csX1254" fmla="*/ 3805970 w 4947620"/>
              <a:gd name="csY1254" fmla="*/ 1821552 h 2297046"/>
              <a:gd name="csX1255" fmla="*/ 3806519 w 4947620"/>
              <a:gd name="csY1255" fmla="*/ 1960419 h 2297046"/>
              <a:gd name="csX1256" fmla="*/ 3808436 w 4947620"/>
              <a:gd name="csY1256" fmla="*/ 1924377 h 2297046"/>
              <a:gd name="csX1257" fmla="*/ 3808710 w 4947620"/>
              <a:gd name="csY1257" fmla="*/ 1989991 h 2297046"/>
              <a:gd name="csX1258" fmla="*/ 3810347 w 4947620"/>
              <a:gd name="csY1258" fmla="*/ 2033465 h 2297046"/>
              <a:gd name="csX1259" fmla="*/ 3811164 w 4947620"/>
              <a:gd name="csY1259" fmla="*/ 1822720 h 2297046"/>
              <a:gd name="csX1260" fmla="*/ 3811708 w 4947620"/>
              <a:gd name="csY1260" fmla="*/ 1865308 h 2297046"/>
              <a:gd name="csX1261" fmla="*/ 3811980 w 4947620"/>
              <a:gd name="csY1261" fmla="*/ 1949772 h 2297046"/>
              <a:gd name="csX1262" fmla="*/ 3812523 w 4947620"/>
              <a:gd name="csY1262" fmla="*/ 1963681 h 2297046"/>
              <a:gd name="csX1263" fmla="*/ 3813607 w 4947620"/>
              <a:gd name="csY1263" fmla="*/ 1844807 h 2297046"/>
              <a:gd name="csX1264" fmla="*/ 3814689 w 4947620"/>
              <a:gd name="csY1264" fmla="*/ 1896246 h 2297046"/>
              <a:gd name="csX1265" fmla="*/ 3814959 w 4947620"/>
              <a:gd name="csY1265" fmla="*/ 1848376 h 2297046"/>
              <a:gd name="csX1266" fmla="*/ 3816578 w 4947620"/>
              <a:gd name="csY1266" fmla="*/ 1988652 h 2297046"/>
              <a:gd name="csX1267" fmla="*/ 3817923 w 4947620"/>
              <a:gd name="csY1267" fmla="*/ 1933483 h 2297046"/>
              <a:gd name="csX1268" fmla="*/ 3818191 w 4947620"/>
              <a:gd name="csY1268" fmla="*/ 1902715 h 2297046"/>
              <a:gd name="csX1269" fmla="*/ 3818728 w 4947620"/>
              <a:gd name="csY1269" fmla="*/ 1960547 h 2297046"/>
              <a:gd name="csX1270" fmla="*/ 3819264 w 4947620"/>
              <a:gd name="csY1270" fmla="*/ 1860093 h 2297046"/>
              <a:gd name="csX1271" fmla="*/ 3821137 w 4947620"/>
              <a:gd name="csY1271" fmla="*/ 1864326 h 2297046"/>
              <a:gd name="csX1272" fmla="*/ 3821404 w 4947620"/>
              <a:gd name="csY1272" fmla="*/ 1924441 h 2297046"/>
              <a:gd name="csX1273" fmla="*/ 3821938 w 4947620"/>
              <a:gd name="csY1273" fmla="*/ 2036739 h 2297046"/>
              <a:gd name="csX1274" fmla="*/ 3824067 w 4947620"/>
              <a:gd name="csY1274" fmla="*/ 1816167 h 2297046"/>
              <a:gd name="csX1275" fmla="*/ 3824332 w 4947620"/>
              <a:gd name="csY1275" fmla="*/ 1792543 h 2297046"/>
              <a:gd name="csX1276" fmla="*/ 3825128 w 4947620"/>
              <a:gd name="csY1276" fmla="*/ 1933473 h 2297046"/>
              <a:gd name="csX1277" fmla="*/ 3827245 w 4947620"/>
              <a:gd name="csY1277" fmla="*/ 1870650 h 2297046"/>
              <a:gd name="csX1278" fmla="*/ 3827509 w 4947620"/>
              <a:gd name="csY1278" fmla="*/ 1913260 h 2297046"/>
              <a:gd name="csX1279" fmla="*/ 3828827 w 4947620"/>
              <a:gd name="csY1279" fmla="*/ 1822542 h 2297046"/>
              <a:gd name="csX1280" fmla="*/ 3830404 w 4947620"/>
              <a:gd name="csY1280" fmla="*/ 1975550 h 2297046"/>
              <a:gd name="csX1281" fmla="*/ 3830666 w 4947620"/>
              <a:gd name="csY1281" fmla="*/ 1890399 h 2297046"/>
              <a:gd name="csX1282" fmla="*/ 3830928 w 4947620"/>
              <a:gd name="csY1282" fmla="*/ 1943863 h 2297046"/>
              <a:gd name="csX1283" fmla="*/ 3833022 w 4947620"/>
              <a:gd name="csY1283" fmla="*/ 1781413 h 2297046"/>
              <a:gd name="csX1284" fmla="*/ 3833545 w 4947620"/>
              <a:gd name="csY1284" fmla="*/ 1822556 h 2297046"/>
              <a:gd name="csX1285" fmla="*/ 3833805 w 4947620"/>
              <a:gd name="csY1285" fmla="*/ 1917786 h 2297046"/>
              <a:gd name="csX1286" fmla="*/ 3835368 w 4947620"/>
              <a:gd name="csY1286" fmla="*/ 1863806 h 2297046"/>
              <a:gd name="csX1287" fmla="*/ 3835888 w 4947620"/>
              <a:gd name="csY1287" fmla="*/ 1961334 h 2297046"/>
              <a:gd name="csX1288" fmla="*/ 3836667 w 4947620"/>
              <a:gd name="csY1288" fmla="*/ 1876323 h 2297046"/>
              <a:gd name="csX1289" fmla="*/ 3836926 w 4947620"/>
              <a:gd name="csY1289" fmla="*/ 1894457 h 2297046"/>
              <a:gd name="csX1290" fmla="*/ 3838480 w 4947620"/>
              <a:gd name="csY1290" fmla="*/ 1869867 h 2297046"/>
              <a:gd name="csX1291" fmla="*/ 3839772 w 4947620"/>
              <a:gd name="csY1291" fmla="*/ 2000734 h 2297046"/>
              <a:gd name="csX1292" fmla="*/ 3840029 w 4947620"/>
              <a:gd name="csY1292" fmla="*/ 1960162 h 2297046"/>
              <a:gd name="csX1293" fmla="*/ 3840545 w 4947620"/>
              <a:gd name="csY1293" fmla="*/ 1994926 h 2297046"/>
              <a:gd name="csX1294" fmla="*/ 3841316 w 4947620"/>
              <a:gd name="csY1294" fmla="*/ 1810055 h 2297046"/>
              <a:gd name="csX1295" fmla="*/ 3842858 w 4947620"/>
              <a:gd name="csY1295" fmla="*/ 1829586 h 2297046"/>
              <a:gd name="csX1296" fmla="*/ 3843114 w 4947620"/>
              <a:gd name="csY1296" fmla="*/ 1871094 h 2297046"/>
              <a:gd name="csX1297" fmla="*/ 3843370 w 4947620"/>
              <a:gd name="csY1297" fmla="*/ 1840682 h 2297046"/>
              <a:gd name="csX1298" fmla="*/ 3844139 w 4947620"/>
              <a:gd name="csY1298" fmla="*/ 1972233 h 2297046"/>
              <a:gd name="csX1299" fmla="*/ 3845927 w 4947620"/>
              <a:gd name="csY1299" fmla="*/ 1949607 h 2297046"/>
              <a:gd name="csX1300" fmla="*/ 3846182 w 4947620"/>
              <a:gd name="csY1300" fmla="*/ 1908124 h 2297046"/>
              <a:gd name="csX1301" fmla="*/ 3846945 w 4947620"/>
              <a:gd name="csY1301" fmla="*/ 1963463 h 2297046"/>
              <a:gd name="csX1302" fmla="*/ 3848471 w 4947620"/>
              <a:gd name="csY1302" fmla="*/ 1848647 h 2297046"/>
              <a:gd name="csX1303" fmla="*/ 3848978 w 4947620"/>
              <a:gd name="csY1303" fmla="*/ 1914294 h 2297046"/>
              <a:gd name="csX1304" fmla="*/ 3849232 w 4947620"/>
              <a:gd name="csY1304" fmla="*/ 1944362 h 2297046"/>
              <a:gd name="csX1305" fmla="*/ 3849485 w 4947620"/>
              <a:gd name="csY1305" fmla="*/ 1967422 h 2297046"/>
              <a:gd name="csX1306" fmla="*/ 3851255 w 4947620"/>
              <a:gd name="csY1306" fmla="*/ 1859502 h 2297046"/>
              <a:gd name="csX1307" fmla="*/ 3852264 w 4947620"/>
              <a:gd name="csY1307" fmla="*/ 1869888 h 2297046"/>
              <a:gd name="csX1308" fmla="*/ 3852517 w 4947620"/>
              <a:gd name="csY1308" fmla="*/ 1861538 h 2297046"/>
              <a:gd name="csX1309" fmla="*/ 3854025 w 4947620"/>
              <a:gd name="csY1309" fmla="*/ 1993173 h 2297046"/>
              <a:gd name="csX1310" fmla="*/ 3855280 w 4947620"/>
              <a:gd name="csY1310" fmla="*/ 1896389 h 2297046"/>
              <a:gd name="csX1311" fmla="*/ 3855531 w 4947620"/>
              <a:gd name="csY1311" fmla="*/ 1855638 h 2297046"/>
              <a:gd name="csX1312" fmla="*/ 3857531 w 4947620"/>
              <a:gd name="csY1312" fmla="*/ 1971108 h 2297046"/>
              <a:gd name="csX1313" fmla="*/ 3858528 w 4947620"/>
              <a:gd name="csY1313" fmla="*/ 1897635 h 2297046"/>
              <a:gd name="csX1314" fmla="*/ 3858778 w 4947620"/>
              <a:gd name="csY1314" fmla="*/ 1994283 h 2297046"/>
              <a:gd name="csX1315" fmla="*/ 3860766 w 4947620"/>
              <a:gd name="csY1315" fmla="*/ 1850771 h 2297046"/>
              <a:gd name="csX1316" fmla="*/ 3861509 w 4947620"/>
              <a:gd name="csY1316" fmla="*/ 1892272 h 2297046"/>
              <a:gd name="csX1317" fmla="*/ 3861757 w 4947620"/>
              <a:gd name="csY1317" fmla="*/ 1916971 h 2297046"/>
              <a:gd name="csX1318" fmla="*/ 3862004 w 4947620"/>
              <a:gd name="csY1318" fmla="*/ 1858174 h 2297046"/>
              <a:gd name="csX1319" fmla="*/ 3863733 w 4947620"/>
              <a:gd name="csY1319" fmla="*/ 1981824 h 2297046"/>
              <a:gd name="csX1320" fmla="*/ 3864719 w 4947620"/>
              <a:gd name="csY1320" fmla="*/ 1883712 h 2297046"/>
              <a:gd name="csX1321" fmla="*/ 3864966 w 4947620"/>
              <a:gd name="csY1321" fmla="*/ 1985214 h 2297046"/>
              <a:gd name="csX1322" fmla="*/ 3865458 w 4947620"/>
              <a:gd name="csY1322" fmla="*/ 1851862 h 2297046"/>
              <a:gd name="csX1323" fmla="*/ 3867422 w 4947620"/>
              <a:gd name="csY1323" fmla="*/ 2012640 h 2297046"/>
              <a:gd name="csX1324" fmla="*/ 3867911 w 4947620"/>
              <a:gd name="csY1324" fmla="*/ 1889240 h 2297046"/>
              <a:gd name="csX1325" fmla="*/ 3868156 w 4947620"/>
              <a:gd name="csY1325" fmla="*/ 1882038 h 2297046"/>
              <a:gd name="csX1326" fmla="*/ 3868645 w 4947620"/>
              <a:gd name="csY1326" fmla="*/ 1998345 h 2297046"/>
              <a:gd name="csX1327" fmla="*/ 3869622 w 4947620"/>
              <a:gd name="csY1327" fmla="*/ 1861626 h 2297046"/>
              <a:gd name="csX1328" fmla="*/ 3870841 w 4947620"/>
              <a:gd name="csY1328" fmla="*/ 1890671 h 2297046"/>
              <a:gd name="csX1329" fmla="*/ 3871084 w 4947620"/>
              <a:gd name="csY1329" fmla="*/ 1931109 h 2297046"/>
              <a:gd name="csX1330" fmla="*/ 3871327 w 4947620"/>
              <a:gd name="csY1330" fmla="*/ 1934164 h 2297046"/>
              <a:gd name="csX1331" fmla="*/ 3873754 w 4947620"/>
              <a:gd name="csY1331" fmla="*/ 1821356 h 2297046"/>
              <a:gd name="csX1332" fmla="*/ 3873996 w 4947620"/>
              <a:gd name="csY1332" fmla="*/ 1924265 h 2297046"/>
              <a:gd name="csX1333" fmla="*/ 3874238 w 4947620"/>
              <a:gd name="csY1333" fmla="*/ 1927989 h 2297046"/>
              <a:gd name="csX1334" fmla="*/ 3874481 w 4947620"/>
              <a:gd name="csY1334" fmla="*/ 1832789 h 2297046"/>
              <a:gd name="csX1335" fmla="*/ 3877133 w 4947620"/>
              <a:gd name="csY1335" fmla="*/ 1951085 h 2297046"/>
              <a:gd name="csX1336" fmla="*/ 3877374 w 4947620"/>
              <a:gd name="csY1336" fmla="*/ 1863354 h 2297046"/>
              <a:gd name="csX1337" fmla="*/ 3878575 w 4947620"/>
              <a:gd name="csY1337" fmla="*/ 1831889 h 2297046"/>
              <a:gd name="csX1338" fmla="*/ 3880013 w 4947620"/>
              <a:gd name="csY1338" fmla="*/ 2011647 h 2297046"/>
              <a:gd name="csX1339" fmla="*/ 3880252 w 4947620"/>
              <a:gd name="csY1339" fmla="*/ 1882511 h 2297046"/>
              <a:gd name="csX1340" fmla="*/ 3880492 w 4947620"/>
              <a:gd name="csY1340" fmla="*/ 1955071 h 2297046"/>
              <a:gd name="csX1341" fmla="*/ 3881208 w 4947620"/>
              <a:gd name="csY1341" fmla="*/ 1963769 h 2297046"/>
              <a:gd name="csX1342" fmla="*/ 3882163 w 4947620"/>
              <a:gd name="csY1342" fmla="*/ 1816238 h 2297046"/>
              <a:gd name="csX1343" fmla="*/ 3883354 w 4947620"/>
              <a:gd name="csY1343" fmla="*/ 1899718 h 2297046"/>
              <a:gd name="csX1344" fmla="*/ 3883591 w 4947620"/>
              <a:gd name="csY1344" fmla="*/ 1792177 h 2297046"/>
              <a:gd name="csX1345" fmla="*/ 3885253 w 4947620"/>
              <a:gd name="csY1345" fmla="*/ 1973494 h 2297046"/>
              <a:gd name="csX1346" fmla="*/ 3886436 w 4947620"/>
              <a:gd name="csY1346" fmla="*/ 1944085 h 2297046"/>
              <a:gd name="csX1347" fmla="*/ 3886673 w 4947620"/>
              <a:gd name="csY1347" fmla="*/ 1932922 h 2297046"/>
              <a:gd name="csX1348" fmla="*/ 3888325 w 4947620"/>
              <a:gd name="csY1348" fmla="*/ 2000309 h 2297046"/>
              <a:gd name="csX1349" fmla="*/ 3889502 w 4947620"/>
              <a:gd name="csY1349" fmla="*/ 1835557 h 2297046"/>
              <a:gd name="csX1350" fmla="*/ 3889737 w 4947620"/>
              <a:gd name="csY1350" fmla="*/ 1909951 h 2297046"/>
              <a:gd name="csX1351" fmla="*/ 3889972 w 4947620"/>
              <a:gd name="csY1351" fmla="*/ 1904637 h 2297046"/>
              <a:gd name="csX1352" fmla="*/ 3890911 w 4947620"/>
              <a:gd name="csY1352" fmla="*/ 1949529 h 2297046"/>
              <a:gd name="csX1353" fmla="*/ 3891849 w 4947620"/>
              <a:gd name="csY1353" fmla="*/ 1713635 h 2297046"/>
              <a:gd name="csX1354" fmla="*/ 3892784 w 4947620"/>
              <a:gd name="csY1354" fmla="*/ 1928982 h 2297046"/>
              <a:gd name="csX1355" fmla="*/ 3893017 w 4947620"/>
              <a:gd name="csY1355" fmla="*/ 1916676 h 2297046"/>
              <a:gd name="csX1356" fmla="*/ 3894883 w 4947620"/>
              <a:gd name="csY1356" fmla="*/ 2013869 h 2297046"/>
              <a:gd name="csX1357" fmla="*/ 3895814 w 4947620"/>
              <a:gd name="csY1357" fmla="*/ 1868010 h 2297046"/>
              <a:gd name="csX1358" fmla="*/ 3896046 w 4947620"/>
              <a:gd name="csY1358" fmla="*/ 1888348 h 2297046"/>
              <a:gd name="csX1359" fmla="*/ 3896974 w 4947620"/>
              <a:gd name="csY1359" fmla="*/ 1807838 h 2297046"/>
              <a:gd name="csX1360" fmla="*/ 3897205 w 4947620"/>
              <a:gd name="csY1360" fmla="*/ 2050602 h 2297046"/>
              <a:gd name="csX1361" fmla="*/ 3899057 w 4947620"/>
              <a:gd name="csY1361" fmla="*/ 1868491 h 2297046"/>
              <a:gd name="csX1362" fmla="*/ 3899288 w 4947620"/>
              <a:gd name="csY1362" fmla="*/ 1970318 h 2297046"/>
              <a:gd name="csX1363" fmla="*/ 3899750 w 4947620"/>
              <a:gd name="csY1363" fmla="*/ 1983209 h 2297046"/>
              <a:gd name="csX1364" fmla="*/ 3900441 w 4947620"/>
              <a:gd name="csY1364" fmla="*/ 1841469 h 2297046"/>
              <a:gd name="csX1365" fmla="*/ 3902052 w 4947620"/>
              <a:gd name="csY1365" fmla="*/ 1886625 h 2297046"/>
              <a:gd name="csX1366" fmla="*/ 3902281 w 4947620"/>
              <a:gd name="csY1366" fmla="*/ 1877329 h 2297046"/>
              <a:gd name="csX1367" fmla="*/ 3902740 w 4947620"/>
              <a:gd name="csY1367" fmla="*/ 1954054 h 2297046"/>
              <a:gd name="csX1368" fmla="*/ 3905258 w 4947620"/>
              <a:gd name="csY1368" fmla="*/ 1845171 h 2297046"/>
              <a:gd name="csX1369" fmla="*/ 3905486 w 4947620"/>
              <a:gd name="csY1369" fmla="*/ 1814124 h 2297046"/>
              <a:gd name="csX1370" fmla="*/ 3907764 w 4947620"/>
              <a:gd name="csY1370" fmla="*/ 1954661 h 2297046"/>
              <a:gd name="csX1371" fmla="*/ 3908445 w 4947620"/>
              <a:gd name="csY1371" fmla="*/ 1836895 h 2297046"/>
              <a:gd name="csX1372" fmla="*/ 3908672 w 4947620"/>
              <a:gd name="csY1372" fmla="*/ 1866704 h 2297046"/>
              <a:gd name="csX1373" fmla="*/ 3909805 w 4947620"/>
              <a:gd name="csY1373" fmla="*/ 1932421 h 2297046"/>
              <a:gd name="csX1374" fmla="*/ 3910936 w 4947620"/>
              <a:gd name="csY1374" fmla="*/ 1831187 h 2297046"/>
              <a:gd name="csX1375" fmla="*/ 3911614 w 4947620"/>
              <a:gd name="csY1375" fmla="*/ 1860283 h 2297046"/>
              <a:gd name="csX1376" fmla="*/ 3911839 w 4947620"/>
              <a:gd name="csY1376" fmla="*/ 1882237 h 2297046"/>
              <a:gd name="csX1377" fmla="*/ 3913641 w 4947620"/>
              <a:gd name="csY1377" fmla="*/ 1796884 h 2297046"/>
              <a:gd name="csX1378" fmla="*/ 3914539 w 4947620"/>
              <a:gd name="csY1378" fmla="*/ 1984819 h 2297046"/>
              <a:gd name="csX1379" fmla="*/ 3914763 w 4947620"/>
              <a:gd name="csY1379" fmla="*/ 1865167 h 2297046"/>
              <a:gd name="csX1380" fmla="*/ 3915660 w 4947620"/>
              <a:gd name="csY1380" fmla="*/ 1810080 h 2297046"/>
              <a:gd name="csX1381" fmla="*/ 3916555 w 4947620"/>
              <a:gd name="csY1381" fmla="*/ 1973319 h 2297046"/>
              <a:gd name="csX1382" fmla="*/ 3917672 w 4947620"/>
              <a:gd name="csY1382" fmla="*/ 1830001 h 2297046"/>
              <a:gd name="csX1383" fmla="*/ 3917895 w 4947620"/>
              <a:gd name="csY1383" fmla="*/ 1806820 h 2297046"/>
              <a:gd name="csX1384" fmla="*/ 3919898 w 4947620"/>
              <a:gd name="csY1384" fmla="*/ 1964310 h 2297046"/>
              <a:gd name="csX1385" fmla="*/ 3920786 w 4947620"/>
              <a:gd name="csY1385" fmla="*/ 1928946 h 2297046"/>
              <a:gd name="csX1386" fmla="*/ 3921009 w 4947620"/>
              <a:gd name="csY1386" fmla="*/ 1864472 h 2297046"/>
              <a:gd name="csX1387" fmla="*/ 3923221 w 4947620"/>
              <a:gd name="csY1387" fmla="*/ 1942157 h 2297046"/>
              <a:gd name="csX1388" fmla="*/ 3924104 w 4947620"/>
              <a:gd name="csY1388" fmla="*/ 1818822 h 2297046"/>
              <a:gd name="csX1389" fmla="*/ 3924324 w 4947620"/>
              <a:gd name="csY1389" fmla="*/ 1892160 h 2297046"/>
              <a:gd name="csX1390" fmla="*/ 3924545 w 4947620"/>
              <a:gd name="csY1390" fmla="*/ 1949550 h 2297046"/>
              <a:gd name="csX1391" fmla="*/ 3927181 w 4947620"/>
              <a:gd name="csY1391" fmla="*/ 1783299 h 2297046"/>
              <a:gd name="csX1392" fmla="*/ 3927401 w 4947620"/>
              <a:gd name="csY1392" fmla="*/ 1873410 h 2297046"/>
              <a:gd name="csX1393" fmla="*/ 3927839 w 4947620"/>
              <a:gd name="csY1393" fmla="*/ 1837773 h 2297046"/>
              <a:gd name="csX1394" fmla="*/ 3929369 w 4947620"/>
              <a:gd name="csY1394" fmla="*/ 1987850 h 2297046"/>
              <a:gd name="csX1395" fmla="*/ 3930242 w 4947620"/>
              <a:gd name="csY1395" fmla="*/ 1890168 h 2297046"/>
              <a:gd name="csX1396" fmla="*/ 3930460 w 4947620"/>
              <a:gd name="csY1396" fmla="*/ 1927460 h 2297046"/>
              <a:gd name="csX1397" fmla="*/ 3932634 w 4947620"/>
              <a:gd name="csY1397" fmla="*/ 1966286 h 2297046"/>
              <a:gd name="csX1398" fmla="*/ 3932851 w 4947620"/>
              <a:gd name="csY1398" fmla="*/ 1845670 h 2297046"/>
              <a:gd name="csX1399" fmla="*/ 3933284 w 4947620"/>
              <a:gd name="csY1399" fmla="*/ 1894413 h 2297046"/>
              <a:gd name="csX1400" fmla="*/ 3933501 w 4947620"/>
              <a:gd name="csY1400" fmla="*/ 1835488 h 2297046"/>
              <a:gd name="csX1401" fmla="*/ 3934151 w 4947620"/>
              <a:gd name="csY1401" fmla="*/ 1796051 h 2297046"/>
              <a:gd name="csX1402" fmla="*/ 3935231 w 4947620"/>
              <a:gd name="csY1402" fmla="*/ 1989027 h 2297046"/>
              <a:gd name="csX1403" fmla="*/ 3936526 w 4947620"/>
              <a:gd name="csY1403" fmla="*/ 1875928 h 2297046"/>
              <a:gd name="csX1404" fmla="*/ 3936741 w 4947620"/>
              <a:gd name="csY1404" fmla="*/ 1959499 h 2297046"/>
              <a:gd name="csX1405" fmla="*/ 3937602 w 4947620"/>
              <a:gd name="csY1405" fmla="*/ 1804687 h 2297046"/>
              <a:gd name="csX1406" fmla="*/ 3938675 w 4947620"/>
              <a:gd name="csY1406" fmla="*/ 2003062 h 2297046"/>
              <a:gd name="csX1407" fmla="*/ 3939533 w 4947620"/>
              <a:gd name="csY1407" fmla="*/ 1877635 h 2297046"/>
              <a:gd name="csX1408" fmla="*/ 3939747 w 4947620"/>
              <a:gd name="csY1408" fmla="*/ 1869279 h 2297046"/>
              <a:gd name="csX1409" fmla="*/ 3940176 w 4947620"/>
              <a:gd name="csY1409" fmla="*/ 1812836 h 2297046"/>
              <a:gd name="csX1410" fmla="*/ 3941030 w 4947620"/>
              <a:gd name="csY1410" fmla="*/ 1936493 h 2297046"/>
              <a:gd name="csX1411" fmla="*/ 3942737 w 4947620"/>
              <a:gd name="csY1411" fmla="*/ 1863143 h 2297046"/>
              <a:gd name="csX1412" fmla="*/ 3942949 w 4947620"/>
              <a:gd name="csY1412" fmla="*/ 1887246 h 2297046"/>
              <a:gd name="csX1413" fmla="*/ 3943375 w 4947620"/>
              <a:gd name="csY1413" fmla="*/ 1963033 h 2297046"/>
              <a:gd name="csX1414" fmla="*/ 3944650 w 4947620"/>
              <a:gd name="csY1414" fmla="*/ 1763060 h 2297046"/>
              <a:gd name="csX1415" fmla="*/ 3945921 w 4947620"/>
              <a:gd name="csY1415" fmla="*/ 1889398 h 2297046"/>
              <a:gd name="csX1416" fmla="*/ 3946133 w 4947620"/>
              <a:gd name="csY1416" fmla="*/ 1894941 h 2297046"/>
              <a:gd name="csX1417" fmla="*/ 3948245 w 4947620"/>
              <a:gd name="csY1417" fmla="*/ 1956545 h 2297046"/>
              <a:gd name="csX1418" fmla="*/ 3948456 w 4947620"/>
              <a:gd name="csY1418" fmla="*/ 1852924 h 2297046"/>
              <a:gd name="csX1419" fmla="*/ 3948877 w 4947620"/>
              <a:gd name="csY1419" fmla="*/ 1877501 h 2297046"/>
              <a:gd name="csX1420" fmla="*/ 3949087 w 4947620"/>
              <a:gd name="csY1420" fmla="*/ 1864563 h 2297046"/>
              <a:gd name="csX1421" fmla="*/ 3950768 w 4947620"/>
              <a:gd name="csY1421" fmla="*/ 1963727 h 2297046"/>
              <a:gd name="csX1422" fmla="*/ 3950978 w 4947620"/>
              <a:gd name="csY1422" fmla="*/ 1809114 h 2297046"/>
              <a:gd name="csX1423" fmla="*/ 3952025 w 4947620"/>
              <a:gd name="csY1423" fmla="*/ 1929308 h 2297046"/>
              <a:gd name="csX1424" fmla="*/ 3952235 w 4947620"/>
              <a:gd name="csY1424" fmla="*/ 1855429 h 2297046"/>
              <a:gd name="csX1425" fmla="*/ 3952653 w 4947620"/>
              <a:gd name="csY1425" fmla="*/ 1992150 h 2297046"/>
              <a:gd name="csX1426" fmla="*/ 3952862 w 4947620"/>
              <a:gd name="csY1426" fmla="*/ 1840177 h 2297046"/>
              <a:gd name="csX1427" fmla="*/ 3955156 w 4947620"/>
              <a:gd name="csY1427" fmla="*/ 1886561 h 2297046"/>
              <a:gd name="csX1428" fmla="*/ 3955364 w 4947620"/>
              <a:gd name="csY1428" fmla="*/ 1838003 h 2297046"/>
              <a:gd name="csX1429" fmla="*/ 3957647 w 4947620"/>
              <a:gd name="csY1429" fmla="*/ 1970889 h 2297046"/>
              <a:gd name="csX1430" fmla="*/ 3958268 w 4947620"/>
              <a:gd name="csY1430" fmla="*/ 1965661 h 2297046"/>
              <a:gd name="csX1431" fmla="*/ 3958475 w 4947620"/>
              <a:gd name="csY1431" fmla="*/ 1978716 h 2297046"/>
              <a:gd name="csX1432" fmla="*/ 3958888 w 4947620"/>
              <a:gd name="csY1432" fmla="*/ 2008453 h 2297046"/>
              <a:gd name="csX1433" fmla="*/ 3960745 w 4947620"/>
              <a:gd name="csY1433" fmla="*/ 1838679 h 2297046"/>
              <a:gd name="csX1434" fmla="*/ 3961362 w 4947620"/>
              <a:gd name="csY1434" fmla="*/ 1879374 h 2297046"/>
              <a:gd name="csX1435" fmla="*/ 3961568 w 4947620"/>
              <a:gd name="csY1435" fmla="*/ 1906474 h 2297046"/>
              <a:gd name="csX1436" fmla="*/ 3964030 w 4947620"/>
              <a:gd name="csY1436" fmla="*/ 1976062 h 2297046"/>
              <a:gd name="csX1437" fmla="*/ 3964439 w 4947620"/>
              <a:gd name="csY1437" fmla="*/ 1830205 h 2297046"/>
              <a:gd name="csX1438" fmla="*/ 3964643 w 4947620"/>
              <a:gd name="csY1438" fmla="*/ 1895325 h 2297046"/>
              <a:gd name="csX1439" fmla="*/ 3964848 w 4947620"/>
              <a:gd name="csY1439" fmla="*/ 1877808 h 2297046"/>
              <a:gd name="csX1440" fmla="*/ 3965460 w 4947620"/>
              <a:gd name="csY1440" fmla="*/ 1967369 h 2297046"/>
              <a:gd name="csX1441" fmla="*/ 3966276 w 4947620"/>
              <a:gd name="csY1441" fmla="*/ 1842874 h 2297046"/>
              <a:gd name="csX1442" fmla="*/ 3967701 w 4947620"/>
              <a:gd name="csY1442" fmla="*/ 1944970 h 2297046"/>
              <a:gd name="csX1443" fmla="*/ 3967904 w 4947620"/>
              <a:gd name="csY1443" fmla="*/ 1921946 h 2297046"/>
              <a:gd name="csX1444" fmla="*/ 3968514 w 4947620"/>
              <a:gd name="csY1444" fmla="*/ 1795086 h 2297046"/>
              <a:gd name="csX1445" fmla="*/ 3970337 w 4947620"/>
              <a:gd name="csY1445" fmla="*/ 2008176 h 2297046"/>
              <a:gd name="csX1446" fmla="*/ 3970742 w 4947620"/>
              <a:gd name="csY1446" fmla="*/ 1894219 h 2297046"/>
              <a:gd name="csX1447" fmla="*/ 3970944 w 4947620"/>
              <a:gd name="csY1447" fmla="*/ 1940761 h 2297046"/>
              <a:gd name="csX1448" fmla="*/ 3972558 w 4947620"/>
              <a:gd name="csY1448" fmla="*/ 1809132 h 2297046"/>
              <a:gd name="csX1449" fmla="*/ 3973966 w 4947620"/>
              <a:gd name="csY1449" fmla="*/ 1867328 h 2297046"/>
              <a:gd name="csX1450" fmla="*/ 3974167 w 4947620"/>
              <a:gd name="csY1450" fmla="*/ 1862967 h 2297046"/>
              <a:gd name="csX1451" fmla="*/ 3974367 w 4947620"/>
              <a:gd name="csY1451" fmla="*/ 1967939 h 2297046"/>
              <a:gd name="csX1452" fmla="*/ 3975371 w 4947620"/>
              <a:gd name="csY1452" fmla="*/ 1846873 h 2297046"/>
              <a:gd name="csX1453" fmla="*/ 3976971 w 4947620"/>
              <a:gd name="csY1453" fmla="*/ 1876544 h 2297046"/>
              <a:gd name="csX1454" fmla="*/ 3977171 w 4947620"/>
              <a:gd name="csY1454" fmla="*/ 1895560 h 2297046"/>
              <a:gd name="csX1455" fmla="*/ 3978368 w 4947620"/>
              <a:gd name="csY1455" fmla="*/ 1783433 h 2297046"/>
              <a:gd name="csX1456" fmla="*/ 3980159 w 4947620"/>
              <a:gd name="csY1456" fmla="*/ 1975591 h 2297046"/>
              <a:gd name="csX1457" fmla="*/ 3980357 w 4947620"/>
              <a:gd name="csY1457" fmla="*/ 1849682 h 2297046"/>
              <a:gd name="csX1458" fmla="*/ 3982141 w 4947620"/>
              <a:gd name="csY1458" fmla="*/ 1949207 h 2297046"/>
              <a:gd name="csX1459" fmla="*/ 3982536 w 4947620"/>
              <a:gd name="csY1459" fmla="*/ 1780591 h 2297046"/>
              <a:gd name="csX1460" fmla="*/ 3983327 w 4947620"/>
              <a:gd name="csY1460" fmla="*/ 1860049 h 2297046"/>
              <a:gd name="csX1461" fmla="*/ 3983524 w 4947620"/>
              <a:gd name="csY1461" fmla="*/ 1853372 h 2297046"/>
              <a:gd name="csX1462" fmla="*/ 3983722 w 4947620"/>
              <a:gd name="csY1462" fmla="*/ 1953974 h 2297046"/>
              <a:gd name="csX1463" fmla="*/ 3986280 w 4947620"/>
              <a:gd name="csY1463" fmla="*/ 1808364 h 2297046"/>
              <a:gd name="csX1464" fmla="*/ 3986477 w 4947620"/>
              <a:gd name="csY1464" fmla="*/ 1819281 h 2297046"/>
              <a:gd name="csX1465" fmla="*/ 3986673 w 4947620"/>
              <a:gd name="csY1465" fmla="*/ 1940338 h 2297046"/>
              <a:gd name="csX1466" fmla="*/ 3987066 w 4947620"/>
              <a:gd name="csY1466" fmla="*/ 1852053 h 2297046"/>
              <a:gd name="csX1467" fmla="*/ 3989218 w 4947620"/>
              <a:gd name="csY1467" fmla="*/ 2025259 h 2297046"/>
              <a:gd name="csX1468" fmla="*/ 3989608 w 4947620"/>
              <a:gd name="csY1468" fmla="*/ 1893164 h 2297046"/>
              <a:gd name="csX1469" fmla="*/ 3989803 w 4947620"/>
              <a:gd name="csY1469" fmla="*/ 1917123 h 2297046"/>
              <a:gd name="csX1470" fmla="*/ 3989999 w 4947620"/>
              <a:gd name="csY1470" fmla="*/ 2062389 h 2297046"/>
              <a:gd name="csX1471" fmla="*/ 3992722 w 4947620"/>
              <a:gd name="csY1471" fmla="*/ 1726505 h 2297046"/>
              <a:gd name="csX1472" fmla="*/ 3992915 w 4947620"/>
              <a:gd name="csY1472" fmla="*/ 1803337 h 2297046"/>
              <a:gd name="csX1473" fmla="*/ 3994659 w 4947620"/>
              <a:gd name="csY1473" fmla="*/ 2020176 h 2297046"/>
              <a:gd name="csX1474" fmla="*/ 3995817 w 4947620"/>
              <a:gd name="csY1474" fmla="*/ 1856475 h 2297046"/>
              <a:gd name="csX1475" fmla="*/ 3996010 w 4947620"/>
              <a:gd name="csY1475" fmla="*/ 1923208 h 2297046"/>
              <a:gd name="csX1476" fmla="*/ 3997166 w 4947620"/>
              <a:gd name="csY1476" fmla="*/ 1843929 h 2297046"/>
              <a:gd name="csX1477" fmla="*/ 3998127 w 4947620"/>
              <a:gd name="csY1477" fmla="*/ 1962276 h 2297046"/>
              <a:gd name="csX1478" fmla="*/ 3998895 w 4947620"/>
              <a:gd name="csY1478" fmla="*/ 1957807 h 2297046"/>
              <a:gd name="csX1479" fmla="*/ 3999087 w 4947620"/>
              <a:gd name="csY1479" fmla="*/ 1940189 h 2297046"/>
              <a:gd name="csX1480" fmla="*/ 3999470 w 4947620"/>
              <a:gd name="csY1480" fmla="*/ 2004270 h 2297046"/>
              <a:gd name="csX1481" fmla="*/ 4001765 w 4947620"/>
              <a:gd name="csY1481" fmla="*/ 1858186 h 2297046"/>
              <a:gd name="csX1482" fmla="*/ 4001955 w 4947620"/>
              <a:gd name="csY1482" fmla="*/ 1961216 h 2297046"/>
              <a:gd name="csX1483" fmla="*/ 4002146 w 4947620"/>
              <a:gd name="csY1483" fmla="*/ 2040980 h 2297046"/>
              <a:gd name="csX1484" fmla="*/ 4005187 w 4947620"/>
              <a:gd name="csY1484" fmla="*/ 1881922 h 2297046"/>
              <a:gd name="csX1485" fmla="*/ 4005377 w 4947620"/>
              <a:gd name="csY1485" fmla="*/ 2000230 h 2297046"/>
              <a:gd name="csX1486" fmla="*/ 4007457 w 4947620"/>
              <a:gd name="csY1486" fmla="*/ 1820632 h 2297046"/>
              <a:gd name="csX1487" fmla="*/ 4008212 w 4947620"/>
              <a:gd name="csY1487" fmla="*/ 1936658 h 2297046"/>
              <a:gd name="csX1488" fmla="*/ 4008400 w 4947620"/>
              <a:gd name="csY1488" fmla="*/ 1946818 h 2297046"/>
              <a:gd name="csX1489" fmla="*/ 4008589 w 4947620"/>
              <a:gd name="csY1489" fmla="*/ 2002677 h 2297046"/>
              <a:gd name="csX1490" fmla="*/ 4011220 w 4947620"/>
              <a:gd name="csY1490" fmla="*/ 1843700 h 2297046"/>
              <a:gd name="csX1491" fmla="*/ 4011408 w 4947620"/>
              <a:gd name="csY1491" fmla="*/ 1940601 h 2297046"/>
              <a:gd name="csX1492" fmla="*/ 4011594 w 4947620"/>
              <a:gd name="csY1492" fmla="*/ 1898743 h 2297046"/>
              <a:gd name="csX1493" fmla="*/ 4013465 w 4947620"/>
              <a:gd name="csY1493" fmla="*/ 1850324 h 2297046"/>
              <a:gd name="csX1494" fmla="*/ 4014211 w 4947620"/>
              <a:gd name="csY1494" fmla="*/ 1959621 h 2297046"/>
              <a:gd name="csX1495" fmla="*/ 4014583 w 4947620"/>
              <a:gd name="csY1495" fmla="*/ 1934690 h 2297046"/>
              <a:gd name="csX1496" fmla="*/ 4014769 w 4947620"/>
              <a:gd name="csY1496" fmla="*/ 1967450 h 2297046"/>
              <a:gd name="csX1497" fmla="*/ 4015142 w 4947620"/>
              <a:gd name="csY1497" fmla="*/ 1861963 h 2297046"/>
              <a:gd name="csX1498" fmla="*/ 4017556 w 4947620"/>
              <a:gd name="csY1498" fmla="*/ 1889972 h 2297046"/>
              <a:gd name="csX1499" fmla="*/ 4017741 w 4947620"/>
              <a:gd name="csY1499" fmla="*/ 1864416 h 2297046"/>
              <a:gd name="csX1500" fmla="*/ 4019774 w 4947620"/>
              <a:gd name="csY1500" fmla="*/ 1856618 h 2297046"/>
              <a:gd name="csX1501" fmla="*/ 4020328 w 4947620"/>
              <a:gd name="csY1501" fmla="*/ 1967355 h 2297046"/>
              <a:gd name="csX1502" fmla="*/ 4020696 w 4947620"/>
              <a:gd name="csY1502" fmla="*/ 1907661 h 2297046"/>
              <a:gd name="csX1503" fmla="*/ 4020880 w 4947620"/>
              <a:gd name="csY1503" fmla="*/ 1872960 h 2297046"/>
              <a:gd name="csX1504" fmla="*/ 4022351 w 4947620"/>
              <a:gd name="csY1504" fmla="*/ 1996279 h 2297046"/>
              <a:gd name="csX1505" fmla="*/ 4022534 w 4947620"/>
              <a:gd name="csY1505" fmla="*/ 1854381 h 2297046"/>
              <a:gd name="csX1506" fmla="*/ 4023817 w 4947620"/>
              <a:gd name="csY1506" fmla="*/ 1873567 h 2297046"/>
              <a:gd name="csX1507" fmla="*/ 4024001 w 4947620"/>
              <a:gd name="csY1507" fmla="*/ 1902393 h 2297046"/>
              <a:gd name="csX1508" fmla="*/ 4025828 w 4947620"/>
              <a:gd name="csY1508" fmla="*/ 1989662 h 2297046"/>
              <a:gd name="csX1509" fmla="*/ 4026375 w 4947620"/>
              <a:gd name="csY1509" fmla="*/ 1857196 h 2297046"/>
              <a:gd name="csX1510" fmla="*/ 4026922 w 4947620"/>
              <a:gd name="csY1510" fmla="*/ 1950438 h 2297046"/>
              <a:gd name="csX1511" fmla="*/ 4027103 w 4947620"/>
              <a:gd name="csY1511" fmla="*/ 1938748 h 2297046"/>
              <a:gd name="csX1512" fmla="*/ 4027285 w 4947620"/>
              <a:gd name="csY1512" fmla="*/ 1852098 h 2297046"/>
              <a:gd name="csX1513" fmla="*/ 4027649 w 4947620"/>
              <a:gd name="csY1513" fmla="*/ 2014943 h 2297046"/>
              <a:gd name="csX1514" fmla="*/ 4030189 w 4947620"/>
              <a:gd name="csY1514" fmla="*/ 1900852 h 2297046"/>
              <a:gd name="csX1515" fmla="*/ 4030369 w 4947620"/>
              <a:gd name="csY1515" fmla="*/ 1924097 h 2297046"/>
              <a:gd name="csX1516" fmla="*/ 4030551 w 4947620"/>
              <a:gd name="csY1516" fmla="*/ 1862325 h 2297046"/>
              <a:gd name="csX1517" fmla="*/ 4030912 w 4947620"/>
              <a:gd name="csY1517" fmla="*/ 1976518 h 2297046"/>
              <a:gd name="csX1518" fmla="*/ 4033255 w 4947620"/>
              <a:gd name="csY1518" fmla="*/ 1952394 h 2297046"/>
              <a:gd name="csX1519" fmla="*/ 4033436 w 4947620"/>
              <a:gd name="csY1519" fmla="*/ 1930424 h 2297046"/>
              <a:gd name="csX1520" fmla="*/ 4034873 w 4947620"/>
              <a:gd name="csY1520" fmla="*/ 1885638 h 2297046"/>
              <a:gd name="csX1521" fmla="*/ 4035589 w 4947620"/>
              <a:gd name="csY1521" fmla="*/ 1963412 h 2297046"/>
              <a:gd name="csX1522" fmla="*/ 4036305 w 4947620"/>
              <a:gd name="csY1522" fmla="*/ 1947781 h 2297046"/>
              <a:gd name="csX1523" fmla="*/ 4036485 w 4947620"/>
              <a:gd name="csY1523" fmla="*/ 1955172 h 2297046"/>
              <a:gd name="csX1524" fmla="*/ 4037021 w 4947620"/>
              <a:gd name="csY1524" fmla="*/ 1699164 h 2297046"/>
              <a:gd name="csX1525" fmla="*/ 4039160 w 4947620"/>
              <a:gd name="csY1525" fmla="*/ 2004305 h 2297046"/>
              <a:gd name="csX1526" fmla="*/ 4039516 w 4947620"/>
              <a:gd name="csY1526" fmla="*/ 1975571 h 2297046"/>
              <a:gd name="csX1527" fmla="*/ 4039694 w 4947620"/>
              <a:gd name="csY1527" fmla="*/ 1970220 h 2297046"/>
              <a:gd name="csX1528" fmla="*/ 4040760 w 4947620"/>
              <a:gd name="csY1528" fmla="*/ 1871123 h 2297046"/>
              <a:gd name="csX1529" fmla="*/ 4041114 w 4947620"/>
              <a:gd name="csY1529" fmla="*/ 2050478 h 2297046"/>
              <a:gd name="csX1530" fmla="*/ 4042531 w 4947620"/>
              <a:gd name="csY1530" fmla="*/ 1906164 h 2297046"/>
              <a:gd name="csX1531" fmla="*/ 4042708 w 4947620"/>
              <a:gd name="csY1531" fmla="*/ 1913020 h 2297046"/>
              <a:gd name="csX1532" fmla="*/ 4043944 w 4947620"/>
              <a:gd name="csY1532" fmla="*/ 2024859 h 2297046"/>
              <a:gd name="csX1533" fmla="*/ 4045001 w 4947620"/>
              <a:gd name="csY1533" fmla="*/ 1906186 h 2297046"/>
              <a:gd name="csX1534" fmla="*/ 4045705 w 4947620"/>
              <a:gd name="csY1534" fmla="*/ 1931655 h 2297046"/>
              <a:gd name="csX1535" fmla="*/ 4045880 w 4947620"/>
              <a:gd name="csY1535" fmla="*/ 1940897 h 2297046"/>
              <a:gd name="csX1536" fmla="*/ 4047460 w 4947620"/>
              <a:gd name="csY1536" fmla="*/ 2097071 h 2297046"/>
              <a:gd name="csX1537" fmla="*/ 4048510 w 4947620"/>
              <a:gd name="csY1537" fmla="*/ 1895927 h 2297046"/>
              <a:gd name="csX1538" fmla="*/ 4048860 w 4947620"/>
              <a:gd name="csY1538" fmla="*/ 1927496 h 2297046"/>
              <a:gd name="csX1539" fmla="*/ 4049034 w 4947620"/>
              <a:gd name="csY1539" fmla="*/ 1994045 h 2297046"/>
              <a:gd name="csX1540" fmla="*/ 4050256 w 4947620"/>
              <a:gd name="csY1540" fmla="*/ 2020427 h 2297046"/>
              <a:gd name="csX1541" fmla="*/ 4050604 w 4947620"/>
              <a:gd name="csY1541" fmla="*/ 1889008 h 2297046"/>
              <a:gd name="csX1542" fmla="*/ 4051996 w 4947620"/>
              <a:gd name="csY1542" fmla="*/ 1941418 h 2297046"/>
              <a:gd name="csX1543" fmla="*/ 4052170 w 4947620"/>
              <a:gd name="csY1543" fmla="*/ 1967300 h 2297046"/>
              <a:gd name="csX1544" fmla="*/ 4053558 w 4947620"/>
              <a:gd name="csY1544" fmla="*/ 2022160 h 2297046"/>
              <a:gd name="csX1545" fmla="*/ 4053731 w 4947620"/>
              <a:gd name="csY1545" fmla="*/ 1891396 h 2297046"/>
              <a:gd name="csX1546" fmla="*/ 4055114 w 4947620"/>
              <a:gd name="csY1546" fmla="*/ 1966398 h 2297046"/>
              <a:gd name="csX1547" fmla="*/ 4055287 w 4947620"/>
              <a:gd name="csY1547" fmla="*/ 1940492 h 2297046"/>
              <a:gd name="csX1548" fmla="*/ 4055633 w 4947620"/>
              <a:gd name="csY1548" fmla="*/ 1891430 h 2297046"/>
              <a:gd name="csX1549" fmla="*/ 4057700 w 4947620"/>
              <a:gd name="csY1549" fmla="*/ 2079637 h 2297046"/>
              <a:gd name="csX1550" fmla="*/ 4058214 w 4947620"/>
              <a:gd name="csY1550" fmla="*/ 1927917 h 2297046"/>
              <a:gd name="csX1551" fmla="*/ 4058387 w 4947620"/>
              <a:gd name="csY1551" fmla="*/ 2013263 h 2297046"/>
              <a:gd name="csX1552" fmla="*/ 4058730 w 4947620"/>
              <a:gd name="csY1552" fmla="*/ 2112138 h 2297046"/>
              <a:gd name="csX1553" fmla="*/ 4060784 w 4947620"/>
              <a:gd name="csY1553" fmla="*/ 1909487 h 2297046"/>
              <a:gd name="csX1554" fmla="*/ 4061298 w 4947620"/>
              <a:gd name="csY1554" fmla="*/ 1960149 h 2297046"/>
              <a:gd name="csX1555" fmla="*/ 4061468 w 4947620"/>
              <a:gd name="csY1555" fmla="*/ 1915829 h 2297046"/>
              <a:gd name="csX1556" fmla="*/ 4061639 w 4947620"/>
              <a:gd name="csY1556" fmla="*/ 1894628 h 2297046"/>
              <a:gd name="csX1557" fmla="*/ 4063003 w 4947620"/>
              <a:gd name="csY1557" fmla="*/ 2079740 h 2297046"/>
              <a:gd name="csX1558" fmla="*/ 4064363 w 4947620"/>
              <a:gd name="csY1558" fmla="*/ 1959690 h 2297046"/>
              <a:gd name="csX1559" fmla="*/ 4064532 w 4947620"/>
              <a:gd name="csY1559" fmla="*/ 1997927 h 2297046"/>
              <a:gd name="csX1560" fmla="*/ 4065211 w 4947620"/>
              <a:gd name="csY1560" fmla="*/ 1879926 h 2297046"/>
              <a:gd name="csX1561" fmla="*/ 4067579 w 4947620"/>
              <a:gd name="csY1561" fmla="*/ 1973620 h 2297046"/>
              <a:gd name="csX1562" fmla="*/ 4067747 w 4947620"/>
              <a:gd name="csY1562" fmla="*/ 1982009 h 2297046"/>
              <a:gd name="csX1563" fmla="*/ 4067916 w 4947620"/>
              <a:gd name="csY1563" fmla="*/ 1918710 h 2297046"/>
              <a:gd name="csX1564" fmla="*/ 4069264 w 4947620"/>
              <a:gd name="csY1564" fmla="*/ 2041150 h 2297046"/>
              <a:gd name="csX1565" fmla="*/ 4070608 w 4947620"/>
              <a:gd name="csY1565" fmla="*/ 1951493 h 2297046"/>
              <a:gd name="csX1566" fmla="*/ 4070776 w 4947620"/>
              <a:gd name="csY1566" fmla="*/ 1931419 h 2297046"/>
              <a:gd name="csX1567" fmla="*/ 4071614 w 4947620"/>
              <a:gd name="csY1567" fmla="*/ 2038322 h 2297046"/>
              <a:gd name="csX1568" fmla="*/ 4072117 w 4947620"/>
              <a:gd name="csY1568" fmla="*/ 1907424 h 2297046"/>
              <a:gd name="csX1569" fmla="*/ 4073787 w 4947620"/>
              <a:gd name="csY1569" fmla="*/ 2032405 h 2297046"/>
              <a:gd name="csX1570" fmla="*/ 4073954 w 4947620"/>
              <a:gd name="csY1570" fmla="*/ 1911452 h 2297046"/>
              <a:gd name="csX1571" fmla="*/ 4075620 w 4947620"/>
              <a:gd name="csY1571" fmla="*/ 2036896 h 2297046"/>
              <a:gd name="csX1572" fmla="*/ 4075952 w 4947620"/>
              <a:gd name="csY1572" fmla="*/ 1898628 h 2297046"/>
              <a:gd name="csX1573" fmla="*/ 4076948 w 4947620"/>
              <a:gd name="csY1573" fmla="*/ 1919133 h 2297046"/>
              <a:gd name="csX1574" fmla="*/ 4077114 w 4947620"/>
              <a:gd name="csY1574" fmla="*/ 1942040 h 2297046"/>
              <a:gd name="csX1575" fmla="*/ 4077942 w 4947620"/>
              <a:gd name="csY1575" fmla="*/ 1826822 h 2297046"/>
              <a:gd name="csX1576" fmla="*/ 4079265 w 4947620"/>
              <a:gd name="csY1576" fmla="*/ 2030130 h 2297046"/>
              <a:gd name="csX1577" fmla="*/ 4080090 w 4947620"/>
              <a:gd name="csY1577" fmla="*/ 1987198 h 2297046"/>
              <a:gd name="csX1578" fmla="*/ 4080255 w 4947620"/>
              <a:gd name="csY1578" fmla="*/ 1929275 h 2297046"/>
              <a:gd name="csX1579" fmla="*/ 4080585 w 4947620"/>
              <a:gd name="csY1579" fmla="*/ 1914019 h 2297046"/>
              <a:gd name="csX1580" fmla="*/ 4082722 w 4947620"/>
              <a:gd name="csY1580" fmla="*/ 2108189 h 2297046"/>
              <a:gd name="csX1581" fmla="*/ 4083214 w 4947620"/>
              <a:gd name="csY1581" fmla="*/ 1970098 h 2297046"/>
              <a:gd name="csX1582" fmla="*/ 4083378 w 4947620"/>
              <a:gd name="csY1582" fmla="*/ 2024446 h 2297046"/>
              <a:gd name="csX1583" fmla="*/ 4084361 w 4947620"/>
              <a:gd name="csY1583" fmla="*/ 1901406 h 2297046"/>
              <a:gd name="csX1584" fmla="*/ 4085994 w 4947620"/>
              <a:gd name="csY1584" fmla="*/ 2056774 h 2297046"/>
              <a:gd name="csX1585" fmla="*/ 4086320 w 4947620"/>
              <a:gd name="csY1585" fmla="*/ 2052597 h 2297046"/>
              <a:gd name="csX1586" fmla="*/ 4086483 w 4947620"/>
              <a:gd name="csY1586" fmla="*/ 1980358 h 2297046"/>
              <a:gd name="csX1587" fmla="*/ 4086646 w 4947620"/>
              <a:gd name="csY1587" fmla="*/ 1941537 h 2297046"/>
              <a:gd name="csX1588" fmla="*/ 4087134 w 4947620"/>
              <a:gd name="csY1588" fmla="*/ 2075713 h 2297046"/>
              <a:gd name="csX1589" fmla="*/ 4089408 w 4947620"/>
              <a:gd name="csY1589" fmla="*/ 2018894 h 2297046"/>
              <a:gd name="csX1590" fmla="*/ 4089570 w 4947620"/>
              <a:gd name="csY1590" fmla="*/ 1930784 h 2297046"/>
              <a:gd name="csX1591" fmla="*/ 4089732 w 4947620"/>
              <a:gd name="csY1591" fmla="*/ 2129365 h 2297046"/>
              <a:gd name="csX1592" fmla="*/ 4089894 w 4947620"/>
              <a:gd name="csY1592" fmla="*/ 1917151 h 2297046"/>
              <a:gd name="csX1593" fmla="*/ 4092478 w 4947620"/>
              <a:gd name="csY1593" fmla="*/ 1992368 h 2297046"/>
              <a:gd name="csX1594" fmla="*/ 4092639 w 4947620"/>
              <a:gd name="csY1594" fmla="*/ 2005045 h 2297046"/>
              <a:gd name="csX1595" fmla="*/ 4092800 w 4947620"/>
              <a:gd name="csY1595" fmla="*/ 1858087 h 2297046"/>
              <a:gd name="csX1596" fmla="*/ 4095691 w 4947620"/>
              <a:gd name="csY1596" fmla="*/ 2070175 h 2297046"/>
              <a:gd name="csX1597" fmla="*/ 4095851 w 4947620"/>
              <a:gd name="csY1597" fmla="*/ 2004884 h 2297046"/>
              <a:gd name="csX1598" fmla="*/ 4097451 w 4947620"/>
              <a:gd name="csY1598" fmla="*/ 2084604 h 2297046"/>
              <a:gd name="csX1599" fmla="*/ 4098567 w 4947620"/>
              <a:gd name="csY1599" fmla="*/ 1913059 h 2297046"/>
              <a:gd name="csX1600" fmla="*/ 4098725 w 4947620"/>
              <a:gd name="csY1600" fmla="*/ 1998304 h 2297046"/>
              <a:gd name="csX1601" fmla="*/ 4098885 w 4947620"/>
              <a:gd name="csY1601" fmla="*/ 2032105 h 2297046"/>
              <a:gd name="csX1602" fmla="*/ 4099363 w 4947620"/>
              <a:gd name="csY1602" fmla="*/ 1889630 h 2297046"/>
              <a:gd name="csX1603" fmla="*/ 4101902 w 4947620"/>
              <a:gd name="csY1603" fmla="*/ 1972143 h 2297046"/>
              <a:gd name="csX1604" fmla="*/ 4102060 w 4947620"/>
              <a:gd name="csY1604" fmla="*/ 1939394 h 2297046"/>
              <a:gd name="csX1605" fmla="*/ 4103641 w 4947620"/>
              <a:gd name="csY1605" fmla="*/ 1911007 h 2297046"/>
              <a:gd name="csX1606" fmla="*/ 4104744 w 4947620"/>
              <a:gd name="csY1606" fmla="*/ 2063723 h 2297046"/>
              <a:gd name="csX1607" fmla="*/ 4105059 w 4947620"/>
              <a:gd name="csY1607" fmla="*/ 1991413 h 2297046"/>
              <a:gd name="csX1608" fmla="*/ 4105217 w 4947620"/>
              <a:gd name="csY1608" fmla="*/ 1977863 h 2297046"/>
              <a:gd name="csX1609" fmla="*/ 4107258 w 4947620"/>
              <a:gd name="csY1609" fmla="*/ 1919217 h 2297046"/>
              <a:gd name="csX1610" fmla="*/ 4107728 w 4947620"/>
              <a:gd name="csY1610" fmla="*/ 2048844 h 2297046"/>
              <a:gd name="csX1611" fmla="*/ 4108198 w 4947620"/>
              <a:gd name="csY1611" fmla="*/ 1989486 h 2297046"/>
              <a:gd name="csX1612" fmla="*/ 4108354 w 4947620"/>
              <a:gd name="csY1612" fmla="*/ 1986830 h 2297046"/>
              <a:gd name="csX1613" fmla="*/ 4108824 w 4947620"/>
              <a:gd name="csY1613" fmla="*/ 2089625 h 2297046"/>
              <a:gd name="csX1614" fmla="*/ 4110851 w 4947620"/>
              <a:gd name="csY1614" fmla="*/ 1896241 h 2297046"/>
              <a:gd name="csX1615" fmla="*/ 4111319 w 4947620"/>
              <a:gd name="csY1615" fmla="*/ 1959398 h 2297046"/>
              <a:gd name="csX1616" fmla="*/ 4111474 w 4947620"/>
              <a:gd name="csY1616" fmla="*/ 1899373 h 2297046"/>
              <a:gd name="csX1617" fmla="*/ 4112562 w 4947620"/>
              <a:gd name="csY1617" fmla="*/ 2094695 h 2297046"/>
              <a:gd name="csX1618" fmla="*/ 4114421 w 4947620"/>
              <a:gd name="csY1618" fmla="*/ 2032792 h 2297046"/>
              <a:gd name="csX1619" fmla="*/ 4114576 w 4947620"/>
              <a:gd name="csY1619" fmla="*/ 1977191 h 2297046"/>
              <a:gd name="csX1620" fmla="*/ 4115811 w 4947620"/>
              <a:gd name="csY1620" fmla="*/ 1793405 h 2297046"/>
              <a:gd name="csX1621" fmla="*/ 4116120 w 4947620"/>
              <a:gd name="csY1621" fmla="*/ 2039951 h 2297046"/>
              <a:gd name="csX1622" fmla="*/ 4117506 w 4947620"/>
              <a:gd name="csY1622" fmla="*/ 1993787 h 2297046"/>
              <a:gd name="csX1623" fmla="*/ 4117660 w 4947620"/>
              <a:gd name="csY1623" fmla="*/ 1996751 h 2297046"/>
              <a:gd name="csX1624" fmla="*/ 4117967 w 4947620"/>
              <a:gd name="csY1624" fmla="*/ 1887438 h 2297046"/>
              <a:gd name="csX1625" fmla="*/ 4120573 w 4947620"/>
              <a:gd name="csY1625" fmla="*/ 2079110 h 2297046"/>
              <a:gd name="csX1626" fmla="*/ 4120726 w 4947620"/>
              <a:gd name="csY1626" fmla="*/ 1946723 h 2297046"/>
              <a:gd name="csX1627" fmla="*/ 4121337 w 4947620"/>
              <a:gd name="csY1627" fmla="*/ 1915259 h 2297046"/>
              <a:gd name="csX1628" fmla="*/ 4123471 w 4947620"/>
              <a:gd name="csY1628" fmla="*/ 2062054 h 2297046"/>
              <a:gd name="csX1629" fmla="*/ 4123775 w 4947620"/>
              <a:gd name="csY1629" fmla="*/ 2017220 h 2297046"/>
              <a:gd name="csX1630" fmla="*/ 4123927 w 4947620"/>
              <a:gd name="csY1630" fmla="*/ 1940657 h 2297046"/>
              <a:gd name="csX1631" fmla="*/ 4126504 w 4947620"/>
              <a:gd name="csY1631" fmla="*/ 2127831 h 2297046"/>
              <a:gd name="csX1632" fmla="*/ 4126655 w 4947620"/>
              <a:gd name="csY1632" fmla="*/ 1905688 h 2297046"/>
              <a:gd name="csX1633" fmla="*/ 4126806 w 4947620"/>
              <a:gd name="csY1633" fmla="*/ 1978345 h 2297046"/>
              <a:gd name="csX1634" fmla="*/ 4126957 w 4947620"/>
              <a:gd name="csY1634" fmla="*/ 2002895 h 2297046"/>
              <a:gd name="csX1635" fmla="*/ 4128014 w 4947620"/>
              <a:gd name="csY1635" fmla="*/ 2043443 h 2297046"/>
              <a:gd name="csX1636" fmla="*/ 4128466 w 4947620"/>
              <a:gd name="csY1636" fmla="*/ 1917492 h 2297046"/>
              <a:gd name="csX1637" fmla="*/ 4129971 w 4947620"/>
              <a:gd name="csY1637" fmla="*/ 2015688 h 2297046"/>
              <a:gd name="csX1638" fmla="*/ 4130122 w 4947620"/>
              <a:gd name="csY1638" fmla="*/ 2016916 h 2297046"/>
              <a:gd name="csX1639" fmla="*/ 4130722 w 4947620"/>
              <a:gd name="csY1639" fmla="*/ 1934256 h 2297046"/>
              <a:gd name="csX1640" fmla="*/ 4132221 w 4947620"/>
              <a:gd name="csY1640" fmla="*/ 2088551 h 2297046"/>
              <a:gd name="csX1641" fmla="*/ 4133118 w 4947620"/>
              <a:gd name="csY1641" fmla="*/ 2036958 h 2297046"/>
              <a:gd name="csX1642" fmla="*/ 4133267 w 4947620"/>
              <a:gd name="csY1642" fmla="*/ 1993450 h 2297046"/>
              <a:gd name="csX1643" fmla="*/ 4134610 w 4947620"/>
              <a:gd name="csY1643" fmla="*/ 2082588 h 2297046"/>
              <a:gd name="csX1644" fmla="*/ 4135354 w 4947620"/>
              <a:gd name="csY1644" fmla="*/ 1911133 h 2297046"/>
              <a:gd name="csX1645" fmla="*/ 4136246 w 4947620"/>
              <a:gd name="csY1645" fmla="*/ 1964461 h 2297046"/>
              <a:gd name="csX1646" fmla="*/ 4136394 w 4947620"/>
              <a:gd name="csY1646" fmla="*/ 2018104 h 2297046"/>
              <a:gd name="csX1647" fmla="*/ 4137877 w 4947620"/>
              <a:gd name="csY1647" fmla="*/ 2073441 h 2297046"/>
              <a:gd name="csX1648" fmla="*/ 4139356 w 4947620"/>
              <a:gd name="csY1648" fmla="*/ 1948139 h 2297046"/>
              <a:gd name="csX1649" fmla="*/ 4139504 w 4947620"/>
              <a:gd name="csY1649" fmla="*/ 1959010 h 2297046"/>
              <a:gd name="csX1650" fmla="*/ 4139946 w 4947620"/>
              <a:gd name="csY1650" fmla="*/ 2037465 h 2297046"/>
              <a:gd name="csX1651" fmla="*/ 4142448 w 4947620"/>
              <a:gd name="csY1651" fmla="*/ 1915103 h 2297046"/>
              <a:gd name="csX1652" fmla="*/ 4142594 w 4947620"/>
              <a:gd name="csY1652" fmla="*/ 1943028 h 2297046"/>
              <a:gd name="csX1653" fmla="*/ 4142888 w 4947620"/>
              <a:gd name="csY1653" fmla="*/ 2064943 h 2297046"/>
              <a:gd name="csX1654" fmla="*/ 4145230 w 4947620"/>
              <a:gd name="csY1654" fmla="*/ 1929036 h 2297046"/>
              <a:gd name="csX1655" fmla="*/ 4145522 w 4947620"/>
              <a:gd name="csY1655" fmla="*/ 2000858 h 2297046"/>
              <a:gd name="csX1656" fmla="*/ 4145668 w 4947620"/>
              <a:gd name="csY1656" fmla="*/ 2002417 h 2297046"/>
              <a:gd name="csX1657" fmla="*/ 4147125 w 4947620"/>
              <a:gd name="csY1657" fmla="*/ 1922960 h 2297046"/>
              <a:gd name="csX1658" fmla="*/ 4147707 w 4947620"/>
              <a:gd name="csY1658" fmla="*/ 2055619 h 2297046"/>
              <a:gd name="csX1659" fmla="*/ 4148724 w 4947620"/>
              <a:gd name="csY1659" fmla="*/ 2045082 h 2297046"/>
              <a:gd name="csX1660" fmla="*/ 4148869 w 4947620"/>
              <a:gd name="csY1660" fmla="*/ 1996378 h 2297046"/>
              <a:gd name="csX1661" fmla="*/ 4151185 w 4947620"/>
              <a:gd name="csY1661" fmla="*/ 1945229 h 2297046"/>
              <a:gd name="csX1662" fmla="*/ 4151474 w 4947620"/>
              <a:gd name="csY1662" fmla="*/ 2094958 h 2297046"/>
              <a:gd name="csX1663" fmla="*/ 4151763 w 4947620"/>
              <a:gd name="csY1663" fmla="*/ 1951545 h 2297046"/>
              <a:gd name="csX1664" fmla="*/ 4151907 w 4947620"/>
              <a:gd name="csY1664" fmla="*/ 1983608 h 2297046"/>
              <a:gd name="csX1665" fmla="*/ 4153492 w 4947620"/>
              <a:gd name="csY1665" fmla="*/ 1943197 h 2297046"/>
              <a:gd name="csX1666" fmla="*/ 4154210 w 4947620"/>
              <a:gd name="csY1666" fmla="*/ 2110005 h 2297046"/>
              <a:gd name="csX1667" fmla="*/ 4154928 w 4947620"/>
              <a:gd name="csY1667" fmla="*/ 2051893 h 2297046"/>
              <a:gd name="csX1668" fmla="*/ 4155071 w 4947620"/>
              <a:gd name="csY1668" fmla="*/ 2007611 h 2297046"/>
              <a:gd name="csX1669" fmla="*/ 4155788 w 4947620"/>
              <a:gd name="csY1669" fmla="*/ 1933233 h 2297046"/>
              <a:gd name="csX1670" fmla="*/ 4157789 w 4947620"/>
              <a:gd name="csY1670" fmla="*/ 2080329 h 2297046"/>
              <a:gd name="csX1671" fmla="*/ 4158074 w 4947620"/>
              <a:gd name="csY1671" fmla="*/ 1944229 h 2297046"/>
              <a:gd name="csX1672" fmla="*/ 4158217 w 4947620"/>
              <a:gd name="csY1672" fmla="*/ 1989586 h 2297046"/>
              <a:gd name="csX1673" fmla="*/ 4158929 w 4947620"/>
              <a:gd name="csY1673" fmla="*/ 1900402 h 2297046"/>
              <a:gd name="csX1674" fmla="*/ 4159783 w 4947620"/>
              <a:gd name="csY1674" fmla="*/ 2033276 h 2297046"/>
              <a:gd name="csX1675" fmla="*/ 4161202 w 4947620"/>
              <a:gd name="csY1675" fmla="*/ 1997993 h 2297046"/>
              <a:gd name="csX1676" fmla="*/ 4161345 w 4947620"/>
              <a:gd name="csY1676" fmla="*/ 2011275 h 2297046"/>
              <a:gd name="csX1677" fmla="*/ 4161769 w 4947620"/>
              <a:gd name="csY1677" fmla="*/ 2055513 h 2297046"/>
              <a:gd name="csX1678" fmla="*/ 4163325 w 4947620"/>
              <a:gd name="csY1678" fmla="*/ 1936799 h 2297046"/>
              <a:gd name="csX1679" fmla="*/ 4164313 w 4947620"/>
              <a:gd name="csY1679" fmla="*/ 2042121 h 2297046"/>
              <a:gd name="csX1680" fmla="*/ 4164454 w 4947620"/>
              <a:gd name="csY1680" fmla="*/ 1988687 h 2297046"/>
              <a:gd name="csX1681" fmla="*/ 4165157 w 4947620"/>
              <a:gd name="csY1681" fmla="*/ 2042414 h 2297046"/>
              <a:gd name="csX1682" fmla="*/ 4166282 w 4947620"/>
              <a:gd name="csY1682" fmla="*/ 1956685 h 2297046"/>
              <a:gd name="csX1683" fmla="*/ 4167404 w 4947620"/>
              <a:gd name="csY1683" fmla="*/ 1991751 h 2297046"/>
              <a:gd name="csX1684" fmla="*/ 4167545 w 4947620"/>
              <a:gd name="csY1684" fmla="*/ 2011646 h 2297046"/>
              <a:gd name="csX1685" fmla="*/ 4168665 w 4947620"/>
              <a:gd name="csY1685" fmla="*/ 2130524 h 2297046"/>
              <a:gd name="csX1686" fmla="*/ 4169642 w 4947620"/>
              <a:gd name="csY1686" fmla="*/ 1945730 h 2297046"/>
              <a:gd name="csX1687" fmla="*/ 4170479 w 4947620"/>
              <a:gd name="csY1687" fmla="*/ 2016847 h 2297046"/>
              <a:gd name="csX1688" fmla="*/ 4170619 w 4947620"/>
              <a:gd name="csY1688" fmla="*/ 1986920 h 2297046"/>
              <a:gd name="csX1689" fmla="*/ 4172565 w 4947620"/>
              <a:gd name="csY1689" fmla="*/ 1932338 h 2297046"/>
              <a:gd name="csX1690" fmla="*/ 4173259 w 4947620"/>
              <a:gd name="csY1690" fmla="*/ 2081569 h 2297046"/>
              <a:gd name="csX1691" fmla="*/ 4173675 w 4947620"/>
              <a:gd name="csY1691" fmla="*/ 1941988 h 2297046"/>
              <a:gd name="csX1692" fmla="*/ 4173814 w 4947620"/>
              <a:gd name="csY1692" fmla="*/ 2014170 h 2297046"/>
              <a:gd name="csX1693" fmla="*/ 4174090 w 4947620"/>
              <a:gd name="csY1693" fmla="*/ 2108206 h 2297046"/>
              <a:gd name="csX1694" fmla="*/ 4175749 w 4947620"/>
              <a:gd name="csY1694" fmla="*/ 1949610 h 2297046"/>
              <a:gd name="csX1695" fmla="*/ 4176714 w 4947620"/>
              <a:gd name="csY1695" fmla="*/ 1997173 h 2297046"/>
              <a:gd name="csX1696" fmla="*/ 4176851 w 4947620"/>
              <a:gd name="csY1696" fmla="*/ 1994460 h 2297046"/>
              <a:gd name="csX1697" fmla="*/ 4177264 w 4947620"/>
              <a:gd name="csY1697" fmla="*/ 1921718 h 2297046"/>
              <a:gd name="csX1698" fmla="*/ 4179735 w 4947620"/>
              <a:gd name="csY1698" fmla="*/ 2067408 h 2297046"/>
              <a:gd name="csX1699" fmla="*/ 4179872 w 4947620"/>
              <a:gd name="csY1699" fmla="*/ 2038821 h 2297046"/>
              <a:gd name="csX1700" fmla="*/ 4180009 w 4947620"/>
              <a:gd name="csY1700" fmla="*/ 1980983 h 2297046"/>
              <a:gd name="csX1701" fmla="*/ 4180146 w 4947620"/>
              <a:gd name="csY1701" fmla="*/ 1911246 h 2297046"/>
              <a:gd name="csX1702" fmla="*/ 4183013 w 4947620"/>
              <a:gd name="csY1702" fmla="*/ 2118492 h 2297046"/>
              <a:gd name="csX1703" fmla="*/ 4183149 w 4947620"/>
              <a:gd name="csY1703" fmla="*/ 1996059 h 2297046"/>
              <a:gd name="csX1704" fmla="*/ 4184237 w 4947620"/>
              <a:gd name="csY1704" fmla="*/ 1865116 h 2297046"/>
              <a:gd name="csX1705" fmla="*/ 4186135 w 4947620"/>
              <a:gd name="csY1705" fmla="*/ 2122481 h 2297046"/>
              <a:gd name="csX1706" fmla="*/ 4186270 w 4947620"/>
              <a:gd name="csY1706" fmla="*/ 1990840 h 2297046"/>
              <a:gd name="csX1707" fmla="*/ 4188026 w 4947620"/>
              <a:gd name="csY1707" fmla="*/ 2082042 h 2297046"/>
              <a:gd name="csX1708" fmla="*/ 4188969 w 4947620"/>
              <a:gd name="csY1708" fmla="*/ 1937000 h 2297046"/>
              <a:gd name="csX1709" fmla="*/ 4189239 w 4947620"/>
              <a:gd name="csY1709" fmla="*/ 1975942 h 2297046"/>
              <a:gd name="csX1710" fmla="*/ 4189373 w 4947620"/>
              <a:gd name="csY1710" fmla="*/ 1972546 h 2297046"/>
              <a:gd name="csX1711" fmla="*/ 4190582 w 4947620"/>
              <a:gd name="csY1711" fmla="*/ 1938452 h 2297046"/>
              <a:gd name="csX1712" fmla="*/ 4190985 w 4947620"/>
              <a:gd name="csY1712" fmla="*/ 2155421 h 2297046"/>
              <a:gd name="csX1713" fmla="*/ 4192324 w 4947620"/>
              <a:gd name="csY1713" fmla="*/ 2001082 h 2297046"/>
              <a:gd name="csX1714" fmla="*/ 4192458 w 4947620"/>
              <a:gd name="csY1714" fmla="*/ 2158281 h 2297046"/>
              <a:gd name="csX1715" fmla="*/ 4195393 w 4947620"/>
              <a:gd name="csY1715" fmla="*/ 1947983 h 2297046"/>
              <a:gd name="csX1716" fmla="*/ 4195526 w 4947620"/>
              <a:gd name="csY1716" fmla="*/ 1991865 h 2297046"/>
              <a:gd name="csX1717" fmla="*/ 4195659 w 4947620"/>
              <a:gd name="csY1717" fmla="*/ 2004138 h 2297046"/>
              <a:gd name="csX1718" fmla="*/ 4197253 w 4947620"/>
              <a:gd name="csY1718" fmla="*/ 1947539 h 2297046"/>
              <a:gd name="csX1719" fmla="*/ 4198312 w 4947620"/>
              <a:gd name="csY1719" fmla="*/ 2085033 h 2297046"/>
              <a:gd name="csX1720" fmla="*/ 4198576 w 4947620"/>
              <a:gd name="csY1720" fmla="*/ 1998011 h 2297046"/>
              <a:gd name="csX1721" fmla="*/ 4198709 w 4947620"/>
              <a:gd name="csY1721" fmla="*/ 2002509 h 2297046"/>
              <a:gd name="csX1722" fmla="*/ 4201084 w 4947620"/>
              <a:gd name="csY1722" fmla="*/ 2100215 h 2297046"/>
              <a:gd name="csX1723" fmla="*/ 4201346 w 4947620"/>
              <a:gd name="csY1723" fmla="*/ 1953167 h 2297046"/>
              <a:gd name="csX1724" fmla="*/ 4201741 w 4947620"/>
              <a:gd name="csY1724" fmla="*/ 1995254 h 2297046"/>
              <a:gd name="csX1725" fmla="*/ 4201873 w 4947620"/>
              <a:gd name="csY1725" fmla="*/ 1987152 h 2297046"/>
              <a:gd name="csX1726" fmla="*/ 4204234 w 4947620"/>
              <a:gd name="csY1726" fmla="*/ 2042522 h 2297046"/>
              <a:gd name="csX1727" fmla="*/ 4204757 w 4947620"/>
              <a:gd name="csY1727" fmla="*/ 1940352 h 2297046"/>
              <a:gd name="csX1728" fmla="*/ 4204887 w 4947620"/>
              <a:gd name="csY1728" fmla="*/ 2023739 h 2297046"/>
              <a:gd name="csX1729" fmla="*/ 4205018 w 4947620"/>
              <a:gd name="csY1729" fmla="*/ 1953976 h 2297046"/>
              <a:gd name="csX1730" fmla="*/ 4205801 w 4947620"/>
              <a:gd name="csY1730" fmla="*/ 1946440 h 2297046"/>
              <a:gd name="csX1731" fmla="*/ 4206583 w 4947620"/>
              <a:gd name="csY1731" fmla="*/ 2087499 h 2297046"/>
              <a:gd name="csX1732" fmla="*/ 4208015 w 4947620"/>
              <a:gd name="csY1732" fmla="*/ 1968484 h 2297046"/>
              <a:gd name="csX1733" fmla="*/ 4208145 w 4947620"/>
              <a:gd name="csY1733" fmla="*/ 2018176 h 2297046"/>
              <a:gd name="csX1734" fmla="*/ 4209961 w 4947620"/>
              <a:gd name="csY1734" fmla="*/ 1937139 h 2297046"/>
              <a:gd name="csX1735" fmla="*/ 4210995 w 4947620"/>
              <a:gd name="csY1735" fmla="*/ 2103213 h 2297046"/>
              <a:gd name="csX1736" fmla="*/ 4211125 w 4947620"/>
              <a:gd name="csY1736" fmla="*/ 2067780 h 2297046"/>
              <a:gd name="csX1737" fmla="*/ 4211253 w 4947620"/>
              <a:gd name="csY1737" fmla="*/ 1990635 h 2297046"/>
              <a:gd name="csX1738" fmla="*/ 4212930 w 4947620"/>
              <a:gd name="csY1738" fmla="*/ 1939295 h 2297046"/>
              <a:gd name="csX1739" fmla="*/ 4213316 w 4947620"/>
              <a:gd name="csY1739" fmla="*/ 2089186 h 2297046"/>
              <a:gd name="csX1740" fmla="*/ 4214216 w 4947620"/>
              <a:gd name="csY1740" fmla="*/ 2009154 h 2297046"/>
              <a:gd name="csX1741" fmla="*/ 4214345 w 4947620"/>
              <a:gd name="csY1741" fmla="*/ 2014999 h 2297046"/>
              <a:gd name="csX1742" fmla="*/ 4216779 w 4947620"/>
              <a:gd name="csY1742" fmla="*/ 1902463 h 2297046"/>
              <a:gd name="csX1743" fmla="*/ 4217291 w 4947620"/>
              <a:gd name="csY1743" fmla="*/ 2077600 h 2297046"/>
              <a:gd name="csX1744" fmla="*/ 4217418 w 4947620"/>
              <a:gd name="csY1744" fmla="*/ 1962381 h 2297046"/>
              <a:gd name="csX1745" fmla="*/ 4218438 w 4947620"/>
              <a:gd name="csY1745" fmla="*/ 2109224 h 2297046"/>
              <a:gd name="csX1746" fmla="*/ 4219585 w 4947620"/>
              <a:gd name="csY1746" fmla="*/ 1932931 h 2297046"/>
              <a:gd name="csX1747" fmla="*/ 4220474 w 4947620"/>
              <a:gd name="csY1747" fmla="*/ 1976226 h 2297046"/>
              <a:gd name="csX1748" fmla="*/ 4220601 w 4947620"/>
              <a:gd name="csY1748" fmla="*/ 2124762 h 2297046"/>
              <a:gd name="csX1749" fmla="*/ 4221742 w 4947620"/>
              <a:gd name="csY1749" fmla="*/ 1929372 h 2297046"/>
              <a:gd name="csX1750" fmla="*/ 4223638 w 4947620"/>
              <a:gd name="csY1750" fmla="*/ 1990600 h 2297046"/>
              <a:gd name="csX1751" fmla="*/ 4223765 w 4947620"/>
              <a:gd name="csY1751" fmla="*/ 2058650 h 2297046"/>
              <a:gd name="csX1752" fmla="*/ 4226283 w 4947620"/>
              <a:gd name="csY1752" fmla="*/ 2081335 h 2297046"/>
              <a:gd name="csX1753" fmla="*/ 4226659 w 4947620"/>
              <a:gd name="csY1753" fmla="*/ 1913104 h 2297046"/>
              <a:gd name="csX1754" fmla="*/ 4226785 w 4947620"/>
              <a:gd name="csY1754" fmla="*/ 1999502 h 2297046"/>
              <a:gd name="csX1755" fmla="*/ 4227161 w 4947620"/>
              <a:gd name="csY1755" fmla="*/ 2113515 h 2297046"/>
              <a:gd name="csX1756" fmla="*/ 4227412 w 4947620"/>
              <a:gd name="csY1756" fmla="*/ 1938097 h 2297046"/>
              <a:gd name="csX1757" fmla="*/ 4229787 w 4947620"/>
              <a:gd name="csY1757" fmla="*/ 2030854 h 2297046"/>
              <a:gd name="csX1758" fmla="*/ 4229913 w 4947620"/>
              <a:gd name="csY1758" fmla="*/ 1992038 h 2297046"/>
              <a:gd name="csX1759" fmla="*/ 4230661 w 4947620"/>
              <a:gd name="csY1759" fmla="*/ 2083443 h 2297046"/>
              <a:gd name="csX1760" fmla="*/ 4232650 w 4947620"/>
              <a:gd name="csY1760" fmla="*/ 1945473 h 2297046"/>
              <a:gd name="csX1761" fmla="*/ 4232898 w 4947620"/>
              <a:gd name="csY1761" fmla="*/ 2067146 h 2297046"/>
              <a:gd name="csX1762" fmla="*/ 4233022 w 4947620"/>
              <a:gd name="csY1762" fmla="*/ 2019947 h 2297046"/>
              <a:gd name="csX1763" fmla="*/ 4233147 w 4947620"/>
              <a:gd name="csY1763" fmla="*/ 2135040 h 2297046"/>
              <a:gd name="csX1764" fmla="*/ 4235126 w 4947620"/>
              <a:gd name="csY1764" fmla="*/ 1924720 h 2297046"/>
              <a:gd name="csX1765" fmla="*/ 4236114 w 4947620"/>
              <a:gd name="csY1765" fmla="*/ 1985177 h 2297046"/>
              <a:gd name="csX1766" fmla="*/ 4236238 w 4947620"/>
              <a:gd name="csY1766" fmla="*/ 2040814 h 2297046"/>
              <a:gd name="csX1767" fmla="*/ 4238329 w 4947620"/>
              <a:gd name="csY1767" fmla="*/ 2076338 h 2297046"/>
              <a:gd name="csX1768" fmla="*/ 4238943 w 4947620"/>
              <a:gd name="csY1768" fmla="*/ 1961945 h 2297046"/>
              <a:gd name="csX1769" fmla="*/ 4239189 w 4947620"/>
              <a:gd name="csY1769" fmla="*/ 2000535 h 2297046"/>
              <a:gd name="csX1770" fmla="*/ 4239311 w 4947620"/>
              <a:gd name="csY1770" fmla="*/ 2047678 h 2297046"/>
              <a:gd name="csX1771" fmla="*/ 4241269 w 4947620"/>
              <a:gd name="csY1771" fmla="*/ 1947214 h 2297046"/>
              <a:gd name="csX1772" fmla="*/ 4241879 w 4947620"/>
              <a:gd name="csY1772" fmla="*/ 2120501 h 2297046"/>
              <a:gd name="csX1773" fmla="*/ 4242367 w 4947620"/>
              <a:gd name="csY1773" fmla="*/ 1992736 h 2297046"/>
              <a:gd name="csX1774" fmla="*/ 4242489 w 4947620"/>
              <a:gd name="csY1774" fmla="*/ 1962615 h 2297046"/>
              <a:gd name="csX1775" fmla="*/ 4243949 w 4947620"/>
              <a:gd name="csY1775" fmla="*/ 2114334 h 2297046"/>
              <a:gd name="csX1776" fmla="*/ 4244071 w 4947620"/>
              <a:gd name="csY1776" fmla="*/ 1954016 h 2297046"/>
              <a:gd name="csX1777" fmla="*/ 4245405 w 4947620"/>
              <a:gd name="csY1777" fmla="*/ 2005604 h 2297046"/>
              <a:gd name="csX1778" fmla="*/ 4245527 w 4947620"/>
              <a:gd name="csY1778" fmla="*/ 2028249 h 2297046"/>
              <a:gd name="csX1779" fmla="*/ 4246858 w 4947620"/>
              <a:gd name="csY1779" fmla="*/ 2119899 h 2297046"/>
              <a:gd name="csX1780" fmla="*/ 4248066 w 4947620"/>
              <a:gd name="csY1780" fmla="*/ 1917180 h 2297046"/>
              <a:gd name="csX1781" fmla="*/ 4248548 w 4947620"/>
              <a:gd name="csY1781" fmla="*/ 2041668 h 2297046"/>
              <a:gd name="csX1782" fmla="*/ 4248668 w 4947620"/>
              <a:gd name="csY1782" fmla="*/ 2110235 h 2297046"/>
              <a:gd name="csX1783" fmla="*/ 4250472 w 4947620"/>
              <a:gd name="csY1783" fmla="*/ 1926080 h 2297046"/>
              <a:gd name="csX1784" fmla="*/ 4251671 w 4947620"/>
              <a:gd name="csY1784" fmla="*/ 1979281 h 2297046"/>
              <a:gd name="csX1785" fmla="*/ 4251791 w 4947620"/>
              <a:gd name="csY1785" fmla="*/ 1944218 h 2297046"/>
              <a:gd name="csX1786" fmla="*/ 4254420 w 4947620"/>
              <a:gd name="csY1786" fmla="*/ 2119160 h 2297046"/>
              <a:gd name="csX1787" fmla="*/ 4254777 w 4947620"/>
              <a:gd name="csY1787" fmla="*/ 2016445 h 2297046"/>
              <a:gd name="csX1788" fmla="*/ 4254896 w 4947620"/>
              <a:gd name="csY1788" fmla="*/ 2043825 h 2297046"/>
              <a:gd name="csX1789" fmla="*/ 4255016 w 4947620"/>
              <a:gd name="csY1789" fmla="*/ 2076556 h 2297046"/>
              <a:gd name="csX1790" fmla="*/ 4255135 w 4947620"/>
              <a:gd name="csY1790" fmla="*/ 1949032 h 2297046"/>
              <a:gd name="csX1791" fmla="*/ 4257865 w 4947620"/>
              <a:gd name="csY1791" fmla="*/ 1966182 h 2297046"/>
              <a:gd name="csX1792" fmla="*/ 4257984 w 4947620"/>
              <a:gd name="csY1792" fmla="*/ 1952179 h 2297046"/>
              <a:gd name="csX1793" fmla="*/ 4259520 w 4947620"/>
              <a:gd name="csY1793" fmla="*/ 2073643 h 2297046"/>
              <a:gd name="csX1794" fmla="*/ 4260228 w 4947620"/>
              <a:gd name="csY1794" fmla="*/ 1929109 h 2297046"/>
              <a:gd name="csX1795" fmla="*/ 4261053 w 4947620"/>
              <a:gd name="csY1795" fmla="*/ 1980204 h 2297046"/>
              <a:gd name="csX1796" fmla="*/ 4261171 w 4947620"/>
              <a:gd name="csY1796" fmla="*/ 2025996 h 2297046"/>
              <a:gd name="csX1797" fmla="*/ 4262464 w 4947620"/>
              <a:gd name="csY1797" fmla="*/ 2086169 h 2297046"/>
              <a:gd name="csX1798" fmla="*/ 4264105 w 4947620"/>
              <a:gd name="csY1798" fmla="*/ 1942496 h 2297046"/>
              <a:gd name="csX1799" fmla="*/ 4264222 w 4947620"/>
              <a:gd name="csY1799" fmla="*/ 1996234 h 2297046"/>
              <a:gd name="csX1800" fmla="*/ 4264690 w 4947620"/>
              <a:gd name="csY1800" fmla="*/ 2095266 h 2297046"/>
              <a:gd name="csX1801" fmla="*/ 4264924 w 4947620"/>
              <a:gd name="csY1801" fmla="*/ 1920748 h 2297046"/>
              <a:gd name="csX1802" fmla="*/ 4267257 w 4947620"/>
              <a:gd name="csY1802" fmla="*/ 2029863 h 2297046"/>
              <a:gd name="csX1803" fmla="*/ 4267373 w 4947620"/>
              <a:gd name="csY1803" fmla="*/ 1987020 h 2297046"/>
              <a:gd name="csX1804" fmla="*/ 4268419 w 4947620"/>
              <a:gd name="csY1804" fmla="*/ 1949789 h 2297046"/>
              <a:gd name="csX1805" fmla="*/ 4268767 w 4947620"/>
              <a:gd name="csY1805" fmla="*/ 2103981 h 2297046"/>
              <a:gd name="csX1806" fmla="*/ 4270390 w 4947620"/>
              <a:gd name="csY1806" fmla="*/ 2034408 h 2297046"/>
              <a:gd name="csX1807" fmla="*/ 4270505 w 4947620"/>
              <a:gd name="csY1807" fmla="*/ 1961613 h 2297046"/>
              <a:gd name="csX1808" fmla="*/ 4272007 w 4947620"/>
              <a:gd name="csY1808" fmla="*/ 2069538 h 2297046"/>
              <a:gd name="csX1809" fmla="*/ 4272698 w 4947620"/>
              <a:gd name="csY1809" fmla="*/ 1921642 h 2297046"/>
              <a:gd name="csX1810" fmla="*/ 4273504 w 4947620"/>
              <a:gd name="csY1810" fmla="*/ 1997612 h 2297046"/>
              <a:gd name="csX1811" fmla="*/ 4273619 w 4947620"/>
              <a:gd name="csY1811" fmla="*/ 1982173 h 2297046"/>
              <a:gd name="csX1812" fmla="*/ 4273734 w 4947620"/>
              <a:gd name="csY1812" fmla="*/ 2134513 h 2297046"/>
              <a:gd name="csX1813" fmla="*/ 4274998 w 4947620"/>
              <a:gd name="csY1813" fmla="*/ 1951240 h 2297046"/>
              <a:gd name="csX1814" fmla="*/ 4276601 w 4947620"/>
              <a:gd name="csY1814" fmla="*/ 1986185 h 2297046"/>
              <a:gd name="csX1815" fmla="*/ 4276715 w 4947620"/>
              <a:gd name="csY1815" fmla="*/ 1996486 h 2297046"/>
              <a:gd name="csX1816" fmla="*/ 4278997 w 4947620"/>
              <a:gd name="csY1816" fmla="*/ 1960616 h 2297046"/>
              <a:gd name="csX1817" fmla="*/ 4279225 w 4947620"/>
              <a:gd name="csY1817" fmla="*/ 2089752 h 2297046"/>
              <a:gd name="csX1818" fmla="*/ 4279793 w 4947620"/>
              <a:gd name="csY1818" fmla="*/ 2010483 h 2297046"/>
              <a:gd name="csX1819" fmla="*/ 4279907 w 4947620"/>
              <a:gd name="csY1819" fmla="*/ 1995127 h 2297046"/>
              <a:gd name="csX1820" fmla="*/ 4281269 w 4947620"/>
              <a:gd name="csY1820" fmla="*/ 1928675 h 2297046"/>
              <a:gd name="csX1821" fmla="*/ 4281949 w 4947620"/>
              <a:gd name="csY1821" fmla="*/ 2076869 h 2297046"/>
              <a:gd name="csX1822" fmla="*/ 4282855 w 4947620"/>
              <a:gd name="csY1822" fmla="*/ 1975809 h 2297046"/>
              <a:gd name="csX1823" fmla="*/ 4282967 w 4947620"/>
              <a:gd name="csY1823" fmla="*/ 1986267 h 2297046"/>
              <a:gd name="csX1824" fmla="*/ 4283645 w 4947620"/>
              <a:gd name="csY1824" fmla="*/ 1881141 h 2297046"/>
              <a:gd name="csX1825" fmla="*/ 4284997 w 4947620"/>
              <a:gd name="csY1825" fmla="*/ 2130242 h 2297046"/>
              <a:gd name="csX1826" fmla="*/ 4286010 w 4947620"/>
              <a:gd name="csY1826" fmla="*/ 2019479 h 2297046"/>
              <a:gd name="csX1827" fmla="*/ 4286122 w 4947620"/>
              <a:gd name="csY1827" fmla="*/ 2069856 h 2297046"/>
              <a:gd name="csX1828" fmla="*/ 4286684 w 4947620"/>
              <a:gd name="csY1828" fmla="*/ 2072654 h 2297046"/>
              <a:gd name="csX1829" fmla="*/ 4288589 w 4947620"/>
              <a:gd name="csY1829" fmla="*/ 1941284 h 2297046"/>
              <a:gd name="csX1830" fmla="*/ 4289147 w 4947620"/>
              <a:gd name="csY1830" fmla="*/ 2010965 h 2297046"/>
              <a:gd name="csX1831" fmla="*/ 4289259 w 4947620"/>
              <a:gd name="csY1831" fmla="*/ 1955883 h 2297046"/>
              <a:gd name="csX1832" fmla="*/ 4290486 w 4947620"/>
              <a:gd name="csY1832" fmla="*/ 2083768 h 2297046"/>
              <a:gd name="csX1833" fmla="*/ 4291377 w 4947620"/>
              <a:gd name="csY1833" fmla="*/ 1936817 h 2297046"/>
              <a:gd name="csX1834" fmla="*/ 4292266 w 4947620"/>
              <a:gd name="csY1834" fmla="*/ 1958729 h 2297046"/>
              <a:gd name="csX1835" fmla="*/ 4292378 w 4947620"/>
              <a:gd name="csY1835" fmla="*/ 1974934 h 2297046"/>
              <a:gd name="csX1836" fmla="*/ 4293266 w 4947620"/>
              <a:gd name="csY1836" fmla="*/ 1937830 h 2297046"/>
              <a:gd name="csX1837" fmla="*/ 4295147 w 4947620"/>
              <a:gd name="csY1837" fmla="*/ 2072178 h 2297046"/>
              <a:gd name="csX1838" fmla="*/ 4295368 w 4947620"/>
              <a:gd name="csY1838" fmla="*/ 2009047 h 2297046"/>
              <a:gd name="csX1839" fmla="*/ 4295478 w 4947620"/>
              <a:gd name="csY1839" fmla="*/ 2006478 h 2297046"/>
              <a:gd name="csX1840" fmla="*/ 4296140 w 4947620"/>
              <a:gd name="csY1840" fmla="*/ 1962355 h 2297046"/>
              <a:gd name="csX1841" fmla="*/ 4297022 w 4947620"/>
              <a:gd name="csY1841" fmla="*/ 2112699 h 2297046"/>
              <a:gd name="csX1842" fmla="*/ 4298451 w 4947620"/>
              <a:gd name="csY1842" fmla="*/ 2024172 h 2297046"/>
              <a:gd name="csX1843" fmla="*/ 4298561 w 4947620"/>
              <a:gd name="csY1843" fmla="*/ 1958698 h 2297046"/>
              <a:gd name="csX1844" fmla="*/ 4298780 w 4947620"/>
              <a:gd name="csY1844" fmla="*/ 2116438 h 2297046"/>
              <a:gd name="csX1845" fmla="*/ 4301517 w 4947620"/>
              <a:gd name="csY1845" fmla="*/ 1922021 h 2297046"/>
              <a:gd name="csX1846" fmla="*/ 4301626 w 4947620"/>
              <a:gd name="csY1846" fmla="*/ 1953943 h 2297046"/>
              <a:gd name="csX1847" fmla="*/ 4301735 w 4947620"/>
              <a:gd name="csY1847" fmla="*/ 2035204 h 2297046"/>
              <a:gd name="csX1848" fmla="*/ 4304240 w 4947620"/>
              <a:gd name="csY1848" fmla="*/ 2124880 h 2297046"/>
              <a:gd name="csX1849" fmla="*/ 4304348 w 4947620"/>
              <a:gd name="csY1849" fmla="*/ 1931101 h 2297046"/>
              <a:gd name="csX1850" fmla="*/ 4304674 w 4947620"/>
              <a:gd name="csY1850" fmla="*/ 2060562 h 2297046"/>
              <a:gd name="csX1851" fmla="*/ 4304783 w 4947620"/>
              <a:gd name="csY1851" fmla="*/ 1986627 h 2297046"/>
              <a:gd name="csX1852" fmla="*/ 4306732 w 4947620"/>
              <a:gd name="csY1852" fmla="*/ 1941581 h 2297046"/>
              <a:gd name="csX1853" fmla="*/ 4307272 w 4947620"/>
              <a:gd name="csY1853" fmla="*/ 2081600 h 2297046"/>
              <a:gd name="csX1854" fmla="*/ 4307812 w 4947620"/>
              <a:gd name="csY1854" fmla="*/ 1972470 h 2297046"/>
              <a:gd name="csX1855" fmla="*/ 4307920 w 4947620"/>
              <a:gd name="csY1855" fmla="*/ 2044863 h 2297046"/>
              <a:gd name="csX1856" fmla="*/ 4308567 w 4947620"/>
              <a:gd name="csY1856" fmla="*/ 1944946 h 2297046"/>
              <a:gd name="csX1857" fmla="*/ 4309106 w 4947620"/>
              <a:gd name="csY1857" fmla="*/ 2064341 h 2297046"/>
              <a:gd name="csX1858" fmla="*/ 4310932 w 4947620"/>
              <a:gd name="csY1858" fmla="*/ 1980552 h 2297046"/>
              <a:gd name="csX1859" fmla="*/ 4311040 w 4947620"/>
              <a:gd name="csY1859" fmla="*/ 2022427 h 2297046"/>
              <a:gd name="csX1860" fmla="*/ 4311362 w 4947620"/>
              <a:gd name="csY1860" fmla="*/ 1934357 h 2297046"/>
              <a:gd name="csX1861" fmla="*/ 4312111 w 4947620"/>
              <a:gd name="csY1861" fmla="*/ 2051325 h 2297046"/>
              <a:gd name="csX1862" fmla="*/ 4314035 w 4947620"/>
              <a:gd name="csY1862" fmla="*/ 1952524 h 2297046"/>
              <a:gd name="csX1863" fmla="*/ 4314141 w 4947620"/>
              <a:gd name="csY1863" fmla="*/ 2047596 h 2297046"/>
              <a:gd name="csX1864" fmla="*/ 4314248 w 4947620"/>
              <a:gd name="csY1864" fmla="*/ 2097216 h 2297046"/>
              <a:gd name="csX1865" fmla="*/ 4315951 w 4947620"/>
              <a:gd name="csY1865" fmla="*/ 1947402 h 2297046"/>
              <a:gd name="csX1866" fmla="*/ 4317225 w 4947620"/>
              <a:gd name="csY1866" fmla="*/ 2049446 h 2297046"/>
              <a:gd name="csX1867" fmla="*/ 4317331 w 4947620"/>
              <a:gd name="csY1867" fmla="*/ 2014774 h 2297046"/>
              <a:gd name="csX1868" fmla="*/ 4318919 w 4947620"/>
              <a:gd name="csY1868" fmla="*/ 1933245 h 2297046"/>
              <a:gd name="csX1869" fmla="*/ 4319447 w 4947620"/>
              <a:gd name="csY1869" fmla="*/ 2149474 h 2297046"/>
              <a:gd name="csX1870" fmla="*/ 4320291 w 4947620"/>
              <a:gd name="csY1870" fmla="*/ 1958685 h 2297046"/>
              <a:gd name="csX1871" fmla="*/ 4320396 w 4947620"/>
              <a:gd name="csY1871" fmla="*/ 2056190 h 2297046"/>
              <a:gd name="csX1872" fmla="*/ 4320923 w 4947620"/>
              <a:gd name="csY1872" fmla="*/ 1950340 h 2297046"/>
              <a:gd name="csX1873" fmla="*/ 4323445 w 4947620"/>
              <a:gd name="csY1873" fmla="*/ 2100963 h 2297046"/>
              <a:gd name="csX1874" fmla="*/ 4323550 w 4947620"/>
              <a:gd name="csY1874" fmla="*/ 2058025 h 2297046"/>
              <a:gd name="csX1875" fmla="*/ 4325015 w 4947620"/>
              <a:gd name="csY1875" fmla="*/ 1956271 h 2297046"/>
              <a:gd name="csX1876" fmla="*/ 4325433 w 4947620"/>
              <a:gd name="csY1876" fmla="*/ 2099852 h 2297046"/>
              <a:gd name="csX1877" fmla="*/ 4326580 w 4947620"/>
              <a:gd name="csY1877" fmla="*/ 2047190 h 2297046"/>
              <a:gd name="csX1878" fmla="*/ 4326684 w 4947620"/>
              <a:gd name="csY1878" fmla="*/ 2016268 h 2297046"/>
              <a:gd name="csX1879" fmla="*/ 4328245 w 4947620"/>
              <a:gd name="csY1879" fmla="*/ 2088239 h 2297046"/>
              <a:gd name="csX1880" fmla="*/ 4329386 w 4947620"/>
              <a:gd name="csY1880" fmla="*/ 1948349 h 2297046"/>
              <a:gd name="csX1881" fmla="*/ 4329697 w 4947620"/>
              <a:gd name="csY1881" fmla="*/ 2035390 h 2297046"/>
              <a:gd name="csX1882" fmla="*/ 4329800 w 4947620"/>
              <a:gd name="csY1882" fmla="*/ 2041187 h 2297046"/>
              <a:gd name="csX1883" fmla="*/ 4330318 w 4947620"/>
              <a:gd name="csY1883" fmla="*/ 1940137 h 2297046"/>
              <a:gd name="csX1884" fmla="*/ 4330836 w 4947620"/>
              <a:gd name="csY1884" fmla="*/ 2096269 h 2297046"/>
              <a:gd name="csX1885" fmla="*/ 4332796 w 4947620"/>
              <a:gd name="csY1885" fmla="*/ 2035286 h 2297046"/>
              <a:gd name="csX1886" fmla="*/ 4332899 w 4947620"/>
              <a:gd name="csY1886" fmla="*/ 2102752 h 2297046"/>
              <a:gd name="csX1887" fmla="*/ 4334955 w 4947620"/>
              <a:gd name="csY1887" fmla="*/ 1916293 h 2297046"/>
              <a:gd name="csX1888" fmla="*/ 4335877 w 4947620"/>
              <a:gd name="csY1888" fmla="*/ 1966767 h 2297046"/>
              <a:gd name="csX1889" fmla="*/ 4335980 w 4947620"/>
              <a:gd name="csY1889" fmla="*/ 2079664 h 2297046"/>
              <a:gd name="csX1890" fmla="*/ 4337615 w 4947620"/>
              <a:gd name="csY1890" fmla="*/ 2166532 h 2297046"/>
              <a:gd name="csX1891" fmla="*/ 4338432 w 4947620"/>
              <a:gd name="csY1891" fmla="*/ 1956336 h 2297046"/>
              <a:gd name="csX1892" fmla="*/ 4339043 w 4947620"/>
              <a:gd name="csY1892" fmla="*/ 1999859 h 2297046"/>
              <a:gd name="csX1893" fmla="*/ 4339144 w 4947620"/>
              <a:gd name="csY1893" fmla="*/ 2053816 h 2297046"/>
              <a:gd name="csX1894" fmla="*/ 4339450 w 4947620"/>
              <a:gd name="csY1894" fmla="*/ 2113169 h 2297046"/>
              <a:gd name="csX1895" fmla="*/ 4341582 w 4947620"/>
              <a:gd name="csY1895" fmla="*/ 1952468 h 2297046"/>
              <a:gd name="csX1896" fmla="*/ 4342190 w 4947620"/>
              <a:gd name="csY1896" fmla="*/ 2014631 h 2297046"/>
              <a:gd name="csX1897" fmla="*/ 4342291 w 4947620"/>
              <a:gd name="csY1897" fmla="*/ 1994840 h 2297046"/>
              <a:gd name="csX1898" fmla="*/ 4342897 w 4947620"/>
              <a:gd name="csY1898" fmla="*/ 2157904 h 2297046"/>
              <a:gd name="csX1899" fmla="*/ 4343302 w 4947620"/>
              <a:gd name="csY1899" fmla="*/ 1967770 h 2297046"/>
              <a:gd name="csX1900" fmla="*/ 4345318 w 4947620"/>
              <a:gd name="csY1900" fmla="*/ 1972512 h 2297046"/>
              <a:gd name="csX1901" fmla="*/ 4345418 w 4947620"/>
              <a:gd name="csY1901" fmla="*/ 2005239 h 2297046"/>
              <a:gd name="csX1902" fmla="*/ 4347728 w 4947620"/>
              <a:gd name="csY1902" fmla="*/ 2114024 h 2297046"/>
              <a:gd name="csX1903" fmla="*/ 4348328 w 4947620"/>
              <a:gd name="csY1903" fmla="*/ 1933189 h 2297046"/>
              <a:gd name="csX1904" fmla="*/ 4348428 w 4947620"/>
              <a:gd name="csY1904" fmla="*/ 1975406 h 2297046"/>
              <a:gd name="csX1905" fmla="*/ 4348528 w 4947620"/>
              <a:gd name="csY1905" fmla="*/ 2042807 h 2297046"/>
              <a:gd name="csX1906" fmla="*/ 4349628 w 4947620"/>
              <a:gd name="csY1906" fmla="*/ 2134431 h 2297046"/>
              <a:gd name="csX1907" fmla="*/ 4350126 w 4947620"/>
              <a:gd name="csY1907" fmla="*/ 1973745 h 2297046"/>
              <a:gd name="csX1908" fmla="*/ 4351521 w 4947620"/>
              <a:gd name="csY1908" fmla="*/ 2106332 h 2297046"/>
              <a:gd name="csX1909" fmla="*/ 4351620 w 4947620"/>
              <a:gd name="csY1909" fmla="*/ 2055687 h 2297046"/>
              <a:gd name="csX1910" fmla="*/ 4352714 w 4947620"/>
              <a:gd name="csY1910" fmla="*/ 1952391 h 2297046"/>
              <a:gd name="csX1911" fmla="*/ 4353011 w 4947620"/>
              <a:gd name="csY1911" fmla="*/ 2146710 h 2297046"/>
              <a:gd name="csX1912" fmla="*/ 4354695 w 4947620"/>
              <a:gd name="csY1912" fmla="*/ 2069039 h 2297046"/>
              <a:gd name="csX1913" fmla="*/ 4354794 w 4947620"/>
              <a:gd name="csY1913" fmla="*/ 2075276 h 2297046"/>
              <a:gd name="csX1914" fmla="*/ 4357260 w 4947620"/>
              <a:gd name="csY1914" fmla="*/ 1965563 h 2297046"/>
              <a:gd name="csX1915" fmla="*/ 4357555 w 4947620"/>
              <a:gd name="csY1915" fmla="*/ 2114544 h 2297046"/>
              <a:gd name="csX1916" fmla="*/ 4357752 w 4947620"/>
              <a:gd name="csY1916" fmla="*/ 2021656 h 2297046"/>
              <a:gd name="csX1917" fmla="*/ 4357850 w 4947620"/>
              <a:gd name="csY1917" fmla="*/ 2001428 h 2297046"/>
              <a:gd name="csX1918" fmla="*/ 4359028 w 4947620"/>
              <a:gd name="csY1918" fmla="*/ 2113780 h 2297046"/>
              <a:gd name="csX1919" fmla="*/ 4359323 w 4947620"/>
              <a:gd name="csY1919" fmla="*/ 1968643 h 2297046"/>
              <a:gd name="csX1920" fmla="*/ 4360888 w 4947620"/>
              <a:gd name="csY1920" fmla="*/ 2009883 h 2297046"/>
              <a:gd name="csX1921" fmla="*/ 4360987 w 4947620"/>
              <a:gd name="csY1921" fmla="*/ 2058805 h 2297046"/>
              <a:gd name="csX1922" fmla="*/ 4361280 w 4947620"/>
              <a:gd name="csY1922" fmla="*/ 1955935 h 2297046"/>
              <a:gd name="csX1923" fmla="*/ 4362353 w 4947620"/>
              <a:gd name="csY1923" fmla="*/ 2090763 h 2297046"/>
              <a:gd name="csX1924" fmla="*/ 4364007 w 4947620"/>
              <a:gd name="csY1924" fmla="*/ 2075162 h 2297046"/>
              <a:gd name="csX1925" fmla="*/ 4364105 w 4947620"/>
              <a:gd name="csY1925" fmla="*/ 2065885 h 2297046"/>
              <a:gd name="csX1926" fmla="*/ 4365948 w 4947620"/>
              <a:gd name="csY1926" fmla="*/ 2105185 h 2297046"/>
              <a:gd name="csX1927" fmla="*/ 4366819 w 4947620"/>
              <a:gd name="csY1927" fmla="*/ 1960739 h 2297046"/>
              <a:gd name="csX1928" fmla="*/ 4367109 w 4947620"/>
              <a:gd name="csY1928" fmla="*/ 1970778 h 2297046"/>
              <a:gd name="csX1929" fmla="*/ 4367206 w 4947620"/>
              <a:gd name="csY1929" fmla="*/ 1998002 h 2297046"/>
              <a:gd name="csX1930" fmla="*/ 4367881 w 4947620"/>
              <a:gd name="csY1930" fmla="*/ 2101756 h 2297046"/>
              <a:gd name="csX1931" fmla="*/ 4370192 w 4947620"/>
              <a:gd name="csY1931" fmla="*/ 1926328 h 2297046"/>
              <a:gd name="csX1932" fmla="*/ 4370288 w 4947620"/>
              <a:gd name="csY1932" fmla="*/ 2042908 h 2297046"/>
              <a:gd name="csX1933" fmla="*/ 4370384 w 4947620"/>
              <a:gd name="csY1933" fmla="*/ 2091661 h 2297046"/>
              <a:gd name="csX1934" fmla="*/ 4372397 w 4947620"/>
              <a:gd name="csY1934" fmla="*/ 1956392 h 2297046"/>
              <a:gd name="csX1935" fmla="*/ 4373353 w 4947620"/>
              <a:gd name="csY1935" fmla="*/ 1989848 h 2297046"/>
              <a:gd name="csX1936" fmla="*/ 4373449 w 4947620"/>
              <a:gd name="csY1936" fmla="*/ 1986234 h 2297046"/>
              <a:gd name="csX1937" fmla="*/ 4374879 w 4947620"/>
              <a:gd name="csY1937" fmla="*/ 2100254 h 2297046"/>
              <a:gd name="csX1938" fmla="*/ 4374974 w 4947620"/>
              <a:gd name="csY1938" fmla="*/ 1981519 h 2297046"/>
              <a:gd name="csX1939" fmla="*/ 4376496 w 4947620"/>
              <a:gd name="csY1939" fmla="*/ 1996181 h 2297046"/>
              <a:gd name="csX1940" fmla="*/ 4376591 w 4947620"/>
              <a:gd name="csY1940" fmla="*/ 2046788 h 2297046"/>
              <a:gd name="csX1941" fmla="*/ 4376970 w 4947620"/>
              <a:gd name="csY1941" fmla="*/ 2117279 h 2297046"/>
              <a:gd name="csX1942" fmla="*/ 4378107 w 4947620"/>
              <a:gd name="csY1942" fmla="*/ 1943218 h 2297046"/>
              <a:gd name="csX1943" fmla="*/ 4379620 w 4947620"/>
              <a:gd name="csY1943" fmla="*/ 2012970 h 2297046"/>
              <a:gd name="csX1944" fmla="*/ 4379715 w 4947620"/>
              <a:gd name="csY1944" fmla="*/ 2146416 h 2297046"/>
              <a:gd name="csX1945" fmla="*/ 4382726 w 4947620"/>
              <a:gd name="csY1945" fmla="*/ 1958249 h 2297046"/>
              <a:gd name="csX1946" fmla="*/ 4382820 w 4947620"/>
              <a:gd name="csY1946" fmla="*/ 2018511 h 2297046"/>
              <a:gd name="csX1947" fmla="*/ 4384694 w 4947620"/>
              <a:gd name="csY1947" fmla="*/ 1937573 h 2297046"/>
              <a:gd name="csX1948" fmla="*/ 4385722 w 4947620"/>
              <a:gd name="csY1948" fmla="*/ 2100179 h 2297046"/>
              <a:gd name="csX1949" fmla="*/ 4385815 w 4947620"/>
              <a:gd name="csY1949" fmla="*/ 2033098 h 2297046"/>
              <a:gd name="csX1950" fmla="*/ 4385908 w 4947620"/>
              <a:gd name="csY1950" fmla="*/ 2058849 h 2297046"/>
              <a:gd name="csX1951" fmla="*/ 4386747 w 4947620"/>
              <a:gd name="csY1951" fmla="*/ 2113791 h 2297046"/>
              <a:gd name="csX1952" fmla="*/ 4387678 w 4947620"/>
              <a:gd name="csY1952" fmla="*/ 1943097 h 2297046"/>
              <a:gd name="csX1953" fmla="*/ 4388978 w 4947620"/>
              <a:gd name="csY1953" fmla="*/ 2085467 h 2297046"/>
              <a:gd name="csX1954" fmla="*/ 4389071 w 4947620"/>
              <a:gd name="csY1954" fmla="*/ 2032065 h 2297046"/>
              <a:gd name="csX1955" fmla="*/ 4390183 w 4947620"/>
              <a:gd name="csY1955" fmla="*/ 2171936 h 2297046"/>
              <a:gd name="csX1956" fmla="*/ 4390553 w 4947620"/>
              <a:gd name="csY1956" fmla="*/ 1982140 h 2297046"/>
              <a:gd name="csX1957" fmla="*/ 4392124 w 4947620"/>
              <a:gd name="csY1957" fmla="*/ 2044073 h 2297046"/>
              <a:gd name="csX1958" fmla="*/ 4392216 w 4947620"/>
              <a:gd name="csY1958" fmla="*/ 2080592 h 2297046"/>
              <a:gd name="csX1959" fmla="*/ 4393873 w 4947620"/>
              <a:gd name="csY1959" fmla="*/ 2095335 h 2297046"/>
              <a:gd name="csX1960" fmla="*/ 4394332 w 4947620"/>
              <a:gd name="csY1960" fmla="*/ 1926466 h 2297046"/>
              <a:gd name="csX1961" fmla="*/ 4395250 w 4947620"/>
              <a:gd name="csY1961" fmla="*/ 2033868 h 2297046"/>
              <a:gd name="csX1962" fmla="*/ 4395342 w 4947620"/>
              <a:gd name="csY1962" fmla="*/ 2024914 h 2297046"/>
              <a:gd name="csX1963" fmla="*/ 4396349 w 4947620"/>
              <a:gd name="csY1963" fmla="*/ 2118009 h 2297046"/>
              <a:gd name="csX1964" fmla="*/ 4398358 w 4947620"/>
              <a:gd name="csY1964" fmla="*/ 1959952 h 2297046"/>
              <a:gd name="csX1965" fmla="*/ 4398450 w 4947620"/>
              <a:gd name="csY1965" fmla="*/ 2019034 h 2297046"/>
              <a:gd name="csX1966" fmla="*/ 4399087 w 4947620"/>
              <a:gd name="csY1966" fmla="*/ 1964938 h 2297046"/>
              <a:gd name="csX1967" fmla="*/ 4399997 w 4947620"/>
              <a:gd name="csY1967" fmla="*/ 2127624 h 2297046"/>
              <a:gd name="csX1968" fmla="*/ 4401449 w 4947620"/>
              <a:gd name="csY1968" fmla="*/ 2019815 h 2297046"/>
              <a:gd name="csX1969" fmla="*/ 4401540 w 4947620"/>
              <a:gd name="csY1969" fmla="*/ 2033519 h 2297046"/>
              <a:gd name="csX1970" fmla="*/ 4401630 w 4947620"/>
              <a:gd name="csY1970" fmla="*/ 2142815 h 2297046"/>
              <a:gd name="csX1971" fmla="*/ 4403711 w 4947620"/>
              <a:gd name="csY1971" fmla="*/ 1955129 h 2297046"/>
              <a:gd name="csX1972" fmla="*/ 4404612 w 4947620"/>
              <a:gd name="csY1972" fmla="*/ 2040290 h 2297046"/>
              <a:gd name="csX1973" fmla="*/ 4404702 w 4947620"/>
              <a:gd name="csY1973" fmla="*/ 2028943 h 2297046"/>
              <a:gd name="csX1974" fmla="*/ 4405513 w 4947620"/>
              <a:gd name="csY1974" fmla="*/ 1962379 h 2297046"/>
              <a:gd name="csX1975" fmla="*/ 4406591 w 4947620"/>
              <a:gd name="csY1975" fmla="*/ 2129913 h 2297046"/>
              <a:gd name="csX1976" fmla="*/ 4407667 w 4947620"/>
              <a:gd name="csY1976" fmla="*/ 2050097 h 2297046"/>
              <a:gd name="csX1977" fmla="*/ 4407757 w 4947620"/>
              <a:gd name="csY1977" fmla="*/ 2005569 h 2297046"/>
              <a:gd name="csX1978" fmla="*/ 4408205 w 4947620"/>
              <a:gd name="csY1978" fmla="*/ 1955663 h 2297046"/>
              <a:gd name="csX1979" fmla="*/ 4410616 w 4947620"/>
              <a:gd name="csY1979" fmla="*/ 2139793 h 2297046"/>
              <a:gd name="csX1980" fmla="*/ 4410794 w 4947620"/>
              <a:gd name="csY1980" fmla="*/ 2076149 h 2297046"/>
              <a:gd name="csX1981" fmla="*/ 4410883 w 4947620"/>
              <a:gd name="csY1981" fmla="*/ 2059168 h 2297046"/>
              <a:gd name="csX1982" fmla="*/ 4411062 w 4947620"/>
              <a:gd name="csY1982" fmla="*/ 1987874 h 2297046"/>
              <a:gd name="csX1983" fmla="*/ 4412662 w 4947620"/>
              <a:gd name="csY1983" fmla="*/ 2171253 h 2297046"/>
              <a:gd name="csX1984" fmla="*/ 4413903 w 4947620"/>
              <a:gd name="csY1984" fmla="*/ 2033599 h 2297046"/>
              <a:gd name="csX1985" fmla="*/ 4413992 w 4947620"/>
              <a:gd name="csY1985" fmla="*/ 2127302 h 2297046"/>
              <a:gd name="csX1986" fmla="*/ 4414080 w 4947620"/>
              <a:gd name="csY1986" fmla="*/ 1978854 h 2297046"/>
              <a:gd name="csX1987" fmla="*/ 4415142 w 4947620"/>
              <a:gd name="csY1987" fmla="*/ 2149000 h 2297046"/>
              <a:gd name="csX1988" fmla="*/ 4417082 w 4947620"/>
              <a:gd name="csY1988" fmla="*/ 2058350 h 2297046"/>
              <a:gd name="csX1989" fmla="*/ 4417170 w 4947620"/>
              <a:gd name="csY1989" fmla="*/ 2059627 h 2297046"/>
              <a:gd name="csX1990" fmla="*/ 4418137 w 4947620"/>
              <a:gd name="csY1990" fmla="*/ 1957723 h 2297046"/>
              <a:gd name="csX1991" fmla="*/ 4420066 w 4947620"/>
              <a:gd name="csY1991" fmla="*/ 2116150 h 2297046"/>
              <a:gd name="csX1992" fmla="*/ 4420154 w 4947620"/>
              <a:gd name="csY1992" fmla="*/ 2059532 h 2297046"/>
              <a:gd name="csX1993" fmla="*/ 4420242 w 4947620"/>
              <a:gd name="csY1993" fmla="*/ 1995017 h 2297046"/>
              <a:gd name="csX1994" fmla="*/ 4422164 w 4947620"/>
              <a:gd name="csY1994" fmla="*/ 1962885 h 2297046"/>
              <a:gd name="csX1995" fmla="*/ 4423122 w 4947620"/>
              <a:gd name="csY1995" fmla="*/ 2155445 h 2297046"/>
              <a:gd name="csX1996" fmla="*/ 4423296 w 4947620"/>
              <a:gd name="csY1996" fmla="*/ 2044343 h 2297046"/>
              <a:gd name="csX1997" fmla="*/ 4423384 w 4947620"/>
              <a:gd name="csY1997" fmla="*/ 2020012 h 2297046"/>
              <a:gd name="csX1998" fmla="*/ 4425381 w 4947620"/>
              <a:gd name="csY1998" fmla="*/ 2152019 h 2297046"/>
              <a:gd name="csX1999" fmla="*/ 4425728 w 4947620"/>
              <a:gd name="csY1999" fmla="*/ 1966889 h 2297046"/>
              <a:gd name="csX2000" fmla="*/ 4426421 w 4947620"/>
              <a:gd name="csY2000" fmla="*/ 2030888 h 2297046"/>
              <a:gd name="csX2001" fmla="*/ 4426507 w 4947620"/>
              <a:gd name="csY2001" fmla="*/ 2030519 h 2297046"/>
              <a:gd name="csX2002" fmla="*/ 4428493 w 4947620"/>
              <a:gd name="csY2002" fmla="*/ 1975361 h 2297046"/>
              <a:gd name="csX2003" fmla="*/ 4429010 w 4947620"/>
              <a:gd name="csY2003" fmla="*/ 2144333 h 2297046"/>
              <a:gd name="csX2004" fmla="*/ 4429526 w 4947620"/>
              <a:gd name="csY2004" fmla="*/ 1994325 h 2297046"/>
              <a:gd name="csX2005" fmla="*/ 4429612 w 4947620"/>
              <a:gd name="csY2005" fmla="*/ 2023106 h 2297046"/>
              <a:gd name="csX2006" fmla="*/ 4431158 w 4947620"/>
              <a:gd name="csY2006" fmla="*/ 1990784 h 2297046"/>
              <a:gd name="csX2007" fmla="*/ 4432700 w 4947620"/>
              <a:gd name="csY2007" fmla="*/ 2163477 h 2297046"/>
              <a:gd name="csX2008" fmla="*/ 4432786 w 4947620"/>
              <a:gd name="csY2008" fmla="*/ 2033744 h 2297046"/>
              <a:gd name="csX2009" fmla="*/ 4434066 w 4947620"/>
              <a:gd name="csY2009" fmla="*/ 1978721 h 2297046"/>
              <a:gd name="csX2010" fmla="*/ 4435174 w 4947620"/>
              <a:gd name="csY2010" fmla="*/ 2150889 h 2297046"/>
              <a:gd name="csX2011" fmla="*/ 4435770 w 4947620"/>
              <a:gd name="csY2011" fmla="*/ 2113539 h 2297046"/>
              <a:gd name="csX2012" fmla="*/ 4435855 w 4947620"/>
              <a:gd name="csY2012" fmla="*/ 2046280 h 2297046"/>
              <a:gd name="csX2013" fmla="*/ 4436195 w 4947620"/>
              <a:gd name="csY2013" fmla="*/ 2194297 h 2297046"/>
              <a:gd name="csX2014" fmla="*/ 4438822 w 4947620"/>
              <a:gd name="csY2014" fmla="*/ 1986971 h 2297046"/>
              <a:gd name="csX2015" fmla="*/ 4438907 w 4947620"/>
              <a:gd name="csY2015" fmla="*/ 2016357 h 2297046"/>
              <a:gd name="csX2016" fmla="*/ 4438991 w 4947620"/>
              <a:gd name="csY2016" fmla="*/ 1998983 h 2297046"/>
              <a:gd name="csX2017" fmla="*/ 4439498 w 4947620"/>
              <a:gd name="csY2017" fmla="*/ 1971077 h 2297046"/>
              <a:gd name="csX2018" fmla="*/ 4439752 w 4947620"/>
              <a:gd name="csY2018" fmla="*/ 2144993 h 2297046"/>
              <a:gd name="csX2019" fmla="*/ 4442026 w 4947620"/>
              <a:gd name="csY2019" fmla="*/ 2017044 h 2297046"/>
              <a:gd name="csX2020" fmla="*/ 4442110 w 4947620"/>
              <a:gd name="csY2020" fmla="*/ 2073929 h 2297046"/>
              <a:gd name="csX2021" fmla="*/ 4443955 w 4947620"/>
              <a:gd name="csY2021" fmla="*/ 2163391 h 2297046"/>
              <a:gd name="csX2022" fmla="*/ 4444290 w 4947620"/>
              <a:gd name="csY2022" fmla="*/ 2010848 h 2297046"/>
              <a:gd name="csX2023" fmla="*/ 4445126 w 4947620"/>
              <a:gd name="csY2023" fmla="*/ 2072230 h 2297046"/>
              <a:gd name="csX2024" fmla="*/ 4445210 w 4947620"/>
              <a:gd name="csY2024" fmla="*/ 2042409 h 2297046"/>
              <a:gd name="csX2025" fmla="*/ 4446961 w 4947620"/>
              <a:gd name="csY2025" fmla="*/ 2247898 h 2297046"/>
              <a:gd name="csX2026" fmla="*/ 4447045 w 4947620"/>
              <a:gd name="csY2026" fmla="*/ 1968364 h 2297046"/>
              <a:gd name="csX2027" fmla="*/ 4448292 w 4947620"/>
              <a:gd name="csY2027" fmla="*/ 2043885 h 2297046"/>
              <a:gd name="csX2028" fmla="*/ 4448375 w 4947620"/>
              <a:gd name="csY2028" fmla="*/ 2048742 h 2297046"/>
              <a:gd name="csX2029" fmla="*/ 4450448 w 4947620"/>
              <a:gd name="csY2029" fmla="*/ 2165099 h 2297046"/>
              <a:gd name="csX2030" fmla="*/ 4450531 w 4947620"/>
              <a:gd name="csY2030" fmla="*/ 1988942 h 2297046"/>
              <a:gd name="csX2031" fmla="*/ 4451357 w 4947620"/>
              <a:gd name="csY2031" fmla="*/ 2120788 h 2297046"/>
              <a:gd name="csX2032" fmla="*/ 4451440 w 4947620"/>
              <a:gd name="csY2032" fmla="*/ 2005833 h 2297046"/>
              <a:gd name="csX2033" fmla="*/ 4452183 w 4947620"/>
              <a:gd name="csY2033" fmla="*/ 1959078 h 2297046"/>
              <a:gd name="csX2034" fmla="*/ 4453418 w 4947620"/>
              <a:gd name="csY2034" fmla="*/ 2162828 h 2297046"/>
              <a:gd name="csX2035" fmla="*/ 4454487 w 4947620"/>
              <a:gd name="csY2035" fmla="*/ 2037961 h 2297046"/>
              <a:gd name="csX2036" fmla="*/ 4454569 w 4947620"/>
              <a:gd name="csY2036" fmla="*/ 2074378 h 2297046"/>
              <a:gd name="csX2037" fmla="*/ 4455143 w 4947620"/>
              <a:gd name="csY2037" fmla="*/ 1969837 h 2297046"/>
              <a:gd name="csX2038" fmla="*/ 4457353 w 4947620"/>
              <a:gd name="csY2038" fmla="*/ 2152121 h 2297046"/>
              <a:gd name="csX2039" fmla="*/ 4457598 w 4947620"/>
              <a:gd name="csY2039" fmla="*/ 2020614 h 2297046"/>
              <a:gd name="csX2040" fmla="*/ 4457680 w 4947620"/>
              <a:gd name="csY2040" fmla="*/ 2100069 h 2297046"/>
              <a:gd name="csX2041" fmla="*/ 4457843 w 4947620"/>
              <a:gd name="csY2041" fmla="*/ 1998599 h 2297046"/>
              <a:gd name="csX2042" fmla="*/ 4459961 w 4947620"/>
              <a:gd name="csY2042" fmla="*/ 2202828 h 2297046"/>
              <a:gd name="csX2043" fmla="*/ 4460773 w 4947620"/>
              <a:gd name="csY2043" fmla="*/ 2061311 h 2297046"/>
              <a:gd name="csX2044" fmla="*/ 4460854 w 4947620"/>
              <a:gd name="csY2044" fmla="*/ 2080044 h 2297046"/>
              <a:gd name="csX2045" fmla="*/ 4461746 w 4947620"/>
              <a:gd name="csY2045" fmla="*/ 1962932 h 2297046"/>
              <a:gd name="csX2046" fmla="*/ 4462313 w 4947620"/>
              <a:gd name="csY2046" fmla="*/ 2134788 h 2297046"/>
              <a:gd name="csX2047" fmla="*/ 4463848 w 4947620"/>
              <a:gd name="csY2047" fmla="*/ 2041218 h 2297046"/>
              <a:gd name="csX2048" fmla="*/ 4463929 w 4947620"/>
              <a:gd name="csY2048" fmla="*/ 2060509 h 2297046"/>
              <a:gd name="csX2049" fmla="*/ 4464171 w 4947620"/>
              <a:gd name="csY2049" fmla="*/ 1962822 h 2297046"/>
              <a:gd name="csX2050" fmla="*/ 4465299 w 4947620"/>
              <a:gd name="csY2050" fmla="*/ 2134047 h 2297046"/>
              <a:gd name="csX2051" fmla="*/ 4466986 w 4947620"/>
              <a:gd name="csY2051" fmla="*/ 2109311 h 2297046"/>
              <a:gd name="csX2052" fmla="*/ 4467066 w 4947620"/>
              <a:gd name="csY2052" fmla="*/ 2089090 h 2297046"/>
              <a:gd name="csX2053" fmla="*/ 4468668 w 4947620"/>
              <a:gd name="csY2053" fmla="*/ 2196236 h 2297046"/>
              <a:gd name="csX2054" fmla="*/ 4469148 w 4947620"/>
              <a:gd name="csY2054" fmla="*/ 1985505 h 2297046"/>
              <a:gd name="csX2055" fmla="*/ 4470106 w 4947620"/>
              <a:gd name="csY2055" fmla="*/ 2086148 h 2297046"/>
              <a:gd name="csX2056" fmla="*/ 4470186 w 4947620"/>
              <a:gd name="csY2056" fmla="*/ 2107379 h 2297046"/>
              <a:gd name="csX2057" fmla="*/ 4471301 w 4947620"/>
              <a:gd name="csY2057" fmla="*/ 1989920 h 2297046"/>
              <a:gd name="csX2058" fmla="*/ 4472732 w 4947620"/>
              <a:gd name="csY2058" fmla="*/ 2139430 h 2297046"/>
              <a:gd name="csX2059" fmla="*/ 4473208 w 4947620"/>
              <a:gd name="csY2059" fmla="*/ 2055714 h 2297046"/>
              <a:gd name="csX2060" fmla="*/ 4473287 w 4947620"/>
              <a:gd name="csY2060" fmla="*/ 2093475 h 2297046"/>
              <a:gd name="csX2061" fmla="*/ 4473604 w 4947620"/>
              <a:gd name="csY2061" fmla="*/ 1986384 h 2297046"/>
              <a:gd name="csX2062" fmla="*/ 4474317 w 4947620"/>
              <a:gd name="csY2062" fmla="*/ 2127503 h 2297046"/>
              <a:gd name="csX2063" fmla="*/ 4476371 w 4947620"/>
              <a:gd name="csY2063" fmla="*/ 2061442 h 2297046"/>
              <a:gd name="csX2064" fmla="*/ 4476450 w 4947620"/>
              <a:gd name="csY2064" fmla="*/ 2067532 h 2297046"/>
              <a:gd name="csX2065" fmla="*/ 4476843 w 4947620"/>
              <a:gd name="csY2065" fmla="*/ 1985439 h 2297046"/>
              <a:gd name="csX2066" fmla="*/ 4478260 w 4947620"/>
              <a:gd name="csY2066" fmla="*/ 2154781 h 2297046"/>
              <a:gd name="csX2067" fmla="*/ 4479437 w 4947620"/>
              <a:gd name="csY2067" fmla="*/ 2061173 h 2297046"/>
              <a:gd name="csX2068" fmla="*/ 4479515 w 4947620"/>
              <a:gd name="csY2068" fmla="*/ 2105518 h 2297046"/>
              <a:gd name="csX2069" fmla="*/ 4480846 w 4947620"/>
              <a:gd name="csY2069" fmla="*/ 1950985 h 2297046"/>
              <a:gd name="csX2070" fmla="*/ 4482173 w 4947620"/>
              <a:gd name="csY2070" fmla="*/ 2138305 h 2297046"/>
              <a:gd name="csX2071" fmla="*/ 4482563 w 4947620"/>
              <a:gd name="csY2071" fmla="*/ 2111160 h 2297046"/>
              <a:gd name="csX2072" fmla="*/ 4482641 w 4947620"/>
              <a:gd name="csY2072" fmla="*/ 2156553 h 2297046"/>
              <a:gd name="csX2073" fmla="*/ 4483031 w 4947620"/>
              <a:gd name="csY2073" fmla="*/ 1965013 h 2297046"/>
              <a:gd name="csX2074" fmla="*/ 4485672 w 4947620"/>
              <a:gd name="csY2074" fmla="*/ 2114904 h 2297046"/>
              <a:gd name="csX2075" fmla="*/ 4485749 w 4947620"/>
              <a:gd name="csY2075" fmla="*/ 2044714 h 2297046"/>
              <a:gd name="csX2076" fmla="*/ 4485982 w 4947620"/>
              <a:gd name="csY2076" fmla="*/ 2143347 h 2297046"/>
              <a:gd name="csX2077" fmla="*/ 4487374 w 4947620"/>
              <a:gd name="csY2077" fmla="*/ 1965052 h 2297046"/>
              <a:gd name="csX2078" fmla="*/ 4488839 w 4947620"/>
              <a:gd name="csY2078" fmla="*/ 2093323 h 2297046"/>
              <a:gd name="csX2079" fmla="*/ 4488916 w 4947620"/>
              <a:gd name="csY2079" fmla="*/ 2042095 h 2297046"/>
              <a:gd name="csX2080" fmla="*/ 4489302 w 4947620"/>
              <a:gd name="csY2080" fmla="*/ 1977230 h 2297046"/>
              <a:gd name="csX2081" fmla="*/ 4490992 w 4947620"/>
              <a:gd name="csY2081" fmla="*/ 2116064 h 2297046"/>
              <a:gd name="csX2082" fmla="*/ 4491912 w 4947620"/>
              <a:gd name="csY2082" fmla="*/ 2067026 h 2297046"/>
              <a:gd name="csX2083" fmla="*/ 4491988 w 4947620"/>
              <a:gd name="csY2083" fmla="*/ 2091600 h 2297046"/>
              <a:gd name="csX2084" fmla="*/ 4492907 w 4947620"/>
              <a:gd name="csY2084" fmla="*/ 2129328 h 2297046"/>
              <a:gd name="csX2085" fmla="*/ 4493212 w 4947620"/>
              <a:gd name="csY2085" fmla="*/ 1966684 h 2297046"/>
              <a:gd name="csX2086" fmla="*/ 4495042 w 4947620"/>
              <a:gd name="csY2086" fmla="*/ 2037220 h 2297046"/>
              <a:gd name="csX2087" fmla="*/ 4495119 w 4947620"/>
              <a:gd name="csY2087" fmla="*/ 2096933 h 2297046"/>
              <a:gd name="csX2088" fmla="*/ 4495423 w 4947620"/>
              <a:gd name="csY2088" fmla="*/ 1946458 h 2297046"/>
              <a:gd name="csX2089" fmla="*/ 4497550 w 4947620"/>
              <a:gd name="csY2089" fmla="*/ 2208320 h 2297046"/>
              <a:gd name="csX2090" fmla="*/ 4498156 w 4947620"/>
              <a:gd name="csY2090" fmla="*/ 1991682 h 2297046"/>
              <a:gd name="csX2091" fmla="*/ 4498231 w 4947620"/>
              <a:gd name="csY2091" fmla="*/ 2120036 h 2297046"/>
              <a:gd name="csX2092" fmla="*/ 4499970 w 4947620"/>
              <a:gd name="csY2092" fmla="*/ 1989516 h 2297046"/>
              <a:gd name="csX2093" fmla="*/ 4501326 w 4947620"/>
              <a:gd name="csY2093" fmla="*/ 2032527 h 2297046"/>
              <a:gd name="csX2094" fmla="*/ 4501401 w 4947620"/>
              <a:gd name="csY2094" fmla="*/ 2110978 h 2297046"/>
              <a:gd name="csX2095" fmla="*/ 4501551 w 4947620"/>
              <a:gd name="csY2095" fmla="*/ 1960220 h 2297046"/>
              <a:gd name="csX2096" fmla="*/ 4502754 w 4947620"/>
              <a:gd name="csY2096" fmla="*/ 2175128 h 2297046"/>
              <a:gd name="csX2097" fmla="*/ 4504402 w 4947620"/>
              <a:gd name="csY2097" fmla="*/ 2137767 h 2297046"/>
              <a:gd name="csX2098" fmla="*/ 4504477 w 4947620"/>
              <a:gd name="csY2098" fmla="*/ 2079290 h 2297046"/>
              <a:gd name="csX2099" fmla="*/ 4504627 w 4947620"/>
              <a:gd name="csY2099" fmla="*/ 2146114 h 2297046"/>
              <a:gd name="csX2100" fmla="*/ 4507239 w 4947620"/>
              <a:gd name="csY2100" fmla="*/ 1989920 h 2297046"/>
              <a:gd name="csX2101" fmla="*/ 4507537 w 4947620"/>
              <a:gd name="csY2101" fmla="*/ 2053425 h 2297046"/>
              <a:gd name="csX2102" fmla="*/ 4507611 w 4947620"/>
              <a:gd name="csY2102" fmla="*/ 2029591 h 2297046"/>
              <a:gd name="csX2103" fmla="*/ 4507834 w 4947620"/>
              <a:gd name="csY2103" fmla="*/ 1988877 h 2297046"/>
              <a:gd name="csX2104" fmla="*/ 4508280 w 4947620"/>
              <a:gd name="csY2104" fmla="*/ 2167550 h 2297046"/>
              <a:gd name="csX2105" fmla="*/ 4510652 w 4947620"/>
              <a:gd name="csY2105" fmla="*/ 2095823 h 2297046"/>
              <a:gd name="csX2106" fmla="*/ 4510726 w 4947620"/>
              <a:gd name="csY2106" fmla="*/ 2111836 h 2297046"/>
              <a:gd name="csX2107" fmla="*/ 4511538 w 4947620"/>
              <a:gd name="csY2107" fmla="*/ 1968803 h 2297046"/>
              <a:gd name="csX2108" fmla="*/ 4513087 w 4947620"/>
              <a:gd name="csY2108" fmla="*/ 2151046 h 2297046"/>
              <a:gd name="csX2109" fmla="*/ 4513823 w 4947620"/>
              <a:gd name="csY2109" fmla="*/ 2090019 h 2297046"/>
              <a:gd name="csX2110" fmla="*/ 4513896 w 4947620"/>
              <a:gd name="csY2110" fmla="*/ 2049424 h 2297046"/>
              <a:gd name="csX2111" fmla="*/ 4514190 w 4947620"/>
              <a:gd name="csY2111" fmla="*/ 1947856 h 2297046"/>
              <a:gd name="csX2112" fmla="*/ 4516829 w 4947620"/>
              <a:gd name="csY2112" fmla="*/ 2207651 h 2297046"/>
              <a:gd name="csX2113" fmla="*/ 4516902 w 4947620"/>
              <a:gd name="csY2113" fmla="*/ 2021729 h 2297046"/>
              <a:gd name="csX2114" fmla="*/ 4516975 w 4947620"/>
              <a:gd name="csY2114" fmla="*/ 2052836 h 2297046"/>
              <a:gd name="csX2115" fmla="*/ 4518363 w 4947620"/>
              <a:gd name="csY2115" fmla="*/ 1961528 h 2297046"/>
              <a:gd name="csX2116" fmla="*/ 4518727 w 4947620"/>
              <a:gd name="csY2116" fmla="*/ 2145247 h 2297046"/>
              <a:gd name="csX2117" fmla="*/ 4520037 w 4947620"/>
              <a:gd name="csY2117" fmla="*/ 2036858 h 2297046"/>
              <a:gd name="csX2118" fmla="*/ 4520109 w 4947620"/>
              <a:gd name="csY2118" fmla="*/ 2082813 h 2297046"/>
              <a:gd name="csX2119" fmla="*/ 4520691 w 4947620"/>
              <a:gd name="csY2119" fmla="*/ 1937264 h 2297046"/>
              <a:gd name="csX2120" fmla="*/ 4521633 w 4947620"/>
              <a:gd name="csY2120" fmla="*/ 2178148 h 2297046"/>
              <a:gd name="csX2121" fmla="*/ 4523154 w 4947620"/>
              <a:gd name="csY2121" fmla="*/ 2055825 h 2297046"/>
              <a:gd name="csX2122" fmla="*/ 4523225 w 4947620"/>
              <a:gd name="csY2122" fmla="*/ 2139575 h 2297046"/>
              <a:gd name="csX2123" fmla="*/ 4525388 w 4947620"/>
              <a:gd name="csY2123" fmla="*/ 2157334 h 2297046"/>
              <a:gd name="csX2124" fmla="*/ 4525533 w 4947620"/>
              <a:gd name="csY2124" fmla="*/ 1973105 h 2297046"/>
              <a:gd name="csX2125" fmla="*/ 4526251 w 4947620"/>
              <a:gd name="csY2125" fmla="*/ 2021417 h 2297046"/>
              <a:gd name="csX2126" fmla="*/ 4526323 w 4947620"/>
              <a:gd name="csY2126" fmla="*/ 1997042 h 2297046"/>
              <a:gd name="csX2127" fmla="*/ 4526539 w 4947620"/>
              <a:gd name="csY2127" fmla="*/ 2145362 h 2297046"/>
              <a:gd name="csX2128" fmla="*/ 4527687 w 4947620"/>
              <a:gd name="csY2128" fmla="*/ 1974621 h 2297046"/>
              <a:gd name="csX2129" fmla="*/ 4529403 w 4947620"/>
              <a:gd name="csY2129" fmla="*/ 2061525 h 2297046"/>
              <a:gd name="csX2130" fmla="*/ 4529475 w 4947620"/>
              <a:gd name="csY2130" fmla="*/ 2074531 h 2297046"/>
              <a:gd name="csX2131" fmla="*/ 4530188 w 4947620"/>
              <a:gd name="csY2131" fmla="*/ 1955648 h 2297046"/>
              <a:gd name="csX2132" fmla="*/ 4530331 w 4947620"/>
              <a:gd name="csY2132" fmla="*/ 2166348 h 2297046"/>
              <a:gd name="csX2133" fmla="*/ 4532537 w 4947620"/>
              <a:gd name="csY2133" fmla="*/ 2046249 h 2297046"/>
              <a:gd name="csX2134" fmla="*/ 4532608 w 4947620"/>
              <a:gd name="csY2134" fmla="*/ 2087283 h 2297046"/>
              <a:gd name="csX2135" fmla="*/ 4532750 w 4947620"/>
              <a:gd name="csY2135" fmla="*/ 2160118 h 2297046"/>
              <a:gd name="csX2136" fmla="*/ 4533955 w 4947620"/>
              <a:gd name="csY2136" fmla="*/ 1987112 h 2297046"/>
              <a:gd name="csX2137" fmla="*/ 4535652 w 4947620"/>
              <a:gd name="csY2137" fmla="*/ 2081828 h 2297046"/>
              <a:gd name="csX2138" fmla="*/ 4535723 w 4947620"/>
              <a:gd name="csY2138" fmla="*/ 2046412 h 2297046"/>
              <a:gd name="csX2139" fmla="*/ 4538259 w 4947620"/>
              <a:gd name="csY2139" fmla="*/ 2002382 h 2297046"/>
              <a:gd name="csX2140" fmla="*/ 4538539 w 4947620"/>
              <a:gd name="csY2140" fmla="*/ 2169368 h 2297046"/>
              <a:gd name="csX2141" fmla="*/ 4538750 w 4947620"/>
              <a:gd name="csY2141" fmla="*/ 2123893 h 2297046"/>
              <a:gd name="csX2142" fmla="*/ 4538820 w 4947620"/>
              <a:gd name="csY2142" fmla="*/ 2160555 h 2297046"/>
              <a:gd name="csX2143" fmla="*/ 4539942 w 4947620"/>
              <a:gd name="csY2143" fmla="*/ 1986614 h 2297046"/>
              <a:gd name="csX2144" fmla="*/ 4540572 w 4947620"/>
              <a:gd name="csY2144" fmla="*/ 2172030 h 2297046"/>
              <a:gd name="csX2145" fmla="*/ 4541900 w 4947620"/>
              <a:gd name="csY2145" fmla="*/ 2024866 h 2297046"/>
              <a:gd name="csX2146" fmla="*/ 4541969 w 4947620"/>
              <a:gd name="csY2146" fmla="*/ 2048633 h 2297046"/>
              <a:gd name="csX2147" fmla="*/ 4543641 w 4947620"/>
              <a:gd name="csY2147" fmla="*/ 1991004 h 2297046"/>
              <a:gd name="csX2148" fmla="*/ 4544197 w 4947620"/>
              <a:gd name="csY2148" fmla="*/ 2155093 h 2297046"/>
              <a:gd name="csX2149" fmla="*/ 4544961 w 4947620"/>
              <a:gd name="csY2149" fmla="*/ 2055411 h 2297046"/>
              <a:gd name="csX2150" fmla="*/ 4545030 w 4947620"/>
              <a:gd name="csY2150" fmla="*/ 2069679 h 2297046"/>
              <a:gd name="csX2151" fmla="*/ 4545100 w 4947620"/>
              <a:gd name="csY2151" fmla="*/ 2210870 h 2297046"/>
              <a:gd name="csX2152" fmla="*/ 4546555 w 4947620"/>
              <a:gd name="csY2152" fmla="*/ 1954101 h 2297046"/>
              <a:gd name="csX2153" fmla="*/ 4548143 w 4947620"/>
              <a:gd name="csY2153" fmla="*/ 2009881 h 2297046"/>
              <a:gd name="csX2154" fmla="*/ 4548212 w 4947620"/>
              <a:gd name="csY2154" fmla="*/ 2108826 h 2297046"/>
              <a:gd name="csX2155" fmla="*/ 4548557 w 4947620"/>
              <a:gd name="csY2155" fmla="*/ 2230874 h 2297046"/>
              <a:gd name="csX2156" fmla="*/ 4550758 w 4947620"/>
              <a:gd name="csY2156" fmla="*/ 1988170 h 2297046"/>
              <a:gd name="csX2157" fmla="*/ 4551238 w 4947620"/>
              <a:gd name="csY2157" fmla="*/ 2043858 h 2297046"/>
              <a:gd name="csX2158" fmla="*/ 4551307 w 4947620"/>
              <a:gd name="csY2158" fmla="*/ 2059943 h 2297046"/>
              <a:gd name="csX2159" fmla="*/ 4552814 w 4947620"/>
              <a:gd name="csY2159" fmla="*/ 2141303 h 2297046"/>
              <a:gd name="csX2160" fmla="*/ 4553224 w 4947620"/>
              <a:gd name="csY2160" fmla="*/ 1975915 h 2297046"/>
              <a:gd name="csX2161" fmla="*/ 4554384 w 4947620"/>
              <a:gd name="csY2161" fmla="*/ 2107492 h 2297046"/>
              <a:gd name="csX2162" fmla="*/ 4554452 w 4947620"/>
              <a:gd name="csY2162" fmla="*/ 2066099 h 2297046"/>
              <a:gd name="csX2163" fmla="*/ 4555133 w 4947620"/>
              <a:gd name="csY2163" fmla="*/ 2143886 h 2297046"/>
              <a:gd name="csX2164" fmla="*/ 4556968 w 4947620"/>
              <a:gd name="csY2164" fmla="*/ 2006137 h 2297046"/>
              <a:gd name="csX2165" fmla="*/ 4557444 w 4947620"/>
              <a:gd name="csY2165" fmla="*/ 2060387 h 2297046"/>
              <a:gd name="csX2166" fmla="*/ 4557511 w 4947620"/>
              <a:gd name="csY2166" fmla="*/ 1983189 h 2297046"/>
              <a:gd name="csX2167" fmla="*/ 4560283 w 4947620"/>
              <a:gd name="csY2167" fmla="*/ 2206798 h 2297046"/>
              <a:gd name="csX2168" fmla="*/ 4560620 w 4947620"/>
              <a:gd name="csY2168" fmla="*/ 2086680 h 2297046"/>
              <a:gd name="csX2169" fmla="*/ 4560687 w 4947620"/>
              <a:gd name="csY2169" fmla="*/ 2004606 h 2297046"/>
              <a:gd name="csX2170" fmla="*/ 4562437 w 4947620"/>
              <a:gd name="csY2170" fmla="*/ 2165190 h 2297046"/>
              <a:gd name="csX2171" fmla="*/ 4563644 w 4947620"/>
              <a:gd name="csY2171" fmla="*/ 1951010 h 2297046"/>
              <a:gd name="csX2172" fmla="*/ 4563711 w 4947620"/>
              <a:gd name="csY2172" fmla="*/ 2070963 h 2297046"/>
              <a:gd name="csX2173" fmla="*/ 4563778 w 4947620"/>
              <a:gd name="csY2173" fmla="*/ 2123444 h 2297046"/>
              <a:gd name="csX2174" fmla="*/ 4566318 w 4947620"/>
              <a:gd name="csY2174" fmla="*/ 2133826 h 2297046"/>
              <a:gd name="csX2175" fmla="*/ 4566518 w 4947620"/>
              <a:gd name="csY2175" fmla="*/ 1982476 h 2297046"/>
              <a:gd name="csX2176" fmla="*/ 4566851 w 4947620"/>
              <a:gd name="csY2176" fmla="*/ 2070837 h 2297046"/>
              <a:gd name="csX2177" fmla="*/ 4566918 w 4947620"/>
              <a:gd name="csY2177" fmla="*/ 2031836 h 2297046"/>
              <a:gd name="csX2178" fmla="*/ 4566985 w 4947620"/>
              <a:gd name="csY2178" fmla="*/ 2156155 h 2297046"/>
              <a:gd name="csX2179" fmla="*/ 4568979 w 4947620"/>
              <a:gd name="csY2179" fmla="*/ 1980227 h 2297046"/>
              <a:gd name="csX2180" fmla="*/ 4569973 w 4947620"/>
              <a:gd name="csY2180" fmla="*/ 2035104 h 2297046"/>
              <a:gd name="csX2181" fmla="*/ 4570040 w 4947620"/>
              <a:gd name="csY2181" fmla="*/ 2041344 h 2297046"/>
              <a:gd name="csX2182" fmla="*/ 4572550 w 4947620"/>
              <a:gd name="csY2182" fmla="*/ 1981264 h 2297046"/>
              <a:gd name="csX2183" fmla="*/ 4573011 w 4947620"/>
              <a:gd name="csY2183" fmla="*/ 2154061 h 2297046"/>
              <a:gd name="csX2184" fmla="*/ 4573077 w 4947620"/>
              <a:gd name="csY2184" fmla="*/ 2049286 h 2297046"/>
              <a:gd name="csX2185" fmla="*/ 4573143 w 4947620"/>
              <a:gd name="csY2185" fmla="*/ 2006481 h 2297046"/>
              <a:gd name="csX2186" fmla="*/ 4574327 w 4947620"/>
              <a:gd name="csY2186" fmla="*/ 1972205 h 2297046"/>
              <a:gd name="csX2187" fmla="*/ 4575573 w 4947620"/>
              <a:gd name="csY2187" fmla="*/ 2161713 h 2297046"/>
              <a:gd name="csX2188" fmla="*/ 4576228 w 4947620"/>
              <a:gd name="csY2188" fmla="*/ 2021541 h 2297046"/>
              <a:gd name="csX2189" fmla="*/ 4576294 w 4947620"/>
              <a:gd name="csY2189" fmla="*/ 2013760 h 2297046"/>
              <a:gd name="csX2190" fmla="*/ 4577928 w 4947620"/>
              <a:gd name="csY2190" fmla="*/ 2001618 h 2297046"/>
              <a:gd name="csX2191" fmla="*/ 4578384 w 4947620"/>
              <a:gd name="csY2191" fmla="*/ 2152887 h 2297046"/>
              <a:gd name="csX2192" fmla="*/ 4579297 w 4947620"/>
              <a:gd name="csY2192" fmla="*/ 2065681 h 2297046"/>
              <a:gd name="csX2193" fmla="*/ 4579362 w 4947620"/>
              <a:gd name="csY2193" fmla="*/ 2068217 h 2297046"/>
              <a:gd name="csX2194" fmla="*/ 4579687 w 4947620"/>
              <a:gd name="csY2194" fmla="*/ 2179122 h 2297046"/>
              <a:gd name="csX2195" fmla="*/ 4580856 w 4947620"/>
              <a:gd name="csY2195" fmla="*/ 1985236 h 2297046"/>
              <a:gd name="csX2196" fmla="*/ 4582411 w 4947620"/>
              <a:gd name="csY2196" fmla="*/ 2092275 h 2297046"/>
              <a:gd name="csX2197" fmla="*/ 4582476 w 4947620"/>
              <a:gd name="csY2197" fmla="*/ 2000366 h 2297046"/>
              <a:gd name="csX2198" fmla="*/ 4583640 w 4947620"/>
              <a:gd name="csY2198" fmla="*/ 1978601 h 2297046"/>
              <a:gd name="csX2199" fmla="*/ 4584607 w 4947620"/>
              <a:gd name="csY2199" fmla="*/ 2177457 h 2297046"/>
              <a:gd name="csX2200" fmla="*/ 4585573 w 4947620"/>
              <a:gd name="csY2200" fmla="*/ 2037503 h 2297046"/>
              <a:gd name="csX2201" fmla="*/ 4585638 w 4947620"/>
              <a:gd name="csY2201" fmla="*/ 2086944 h 2297046"/>
              <a:gd name="csX2202" fmla="*/ 4586794 w 4947620"/>
              <a:gd name="csY2202" fmla="*/ 1981267 h 2297046"/>
              <a:gd name="csX2203" fmla="*/ 4587500 w 4947620"/>
              <a:gd name="csY2203" fmla="*/ 2149757 h 2297046"/>
              <a:gd name="csX2204" fmla="*/ 4588652 w 4947620"/>
              <a:gd name="csY2204" fmla="*/ 2037419 h 2297046"/>
              <a:gd name="csX2205" fmla="*/ 4588716 w 4947620"/>
              <a:gd name="csY2205" fmla="*/ 2089689 h 2297046"/>
              <a:gd name="csX2206" fmla="*/ 4589100 w 4947620"/>
              <a:gd name="csY2206" fmla="*/ 2148273 h 2297046"/>
              <a:gd name="csX2207" fmla="*/ 4590377 w 4947620"/>
              <a:gd name="csY2207" fmla="*/ 1987547 h 2297046"/>
              <a:gd name="csX2208" fmla="*/ 4591777 w 4947620"/>
              <a:gd name="csY2208" fmla="*/ 2027287 h 2297046"/>
              <a:gd name="csX2209" fmla="*/ 4591841 w 4947620"/>
              <a:gd name="csY2209" fmla="*/ 2025302 h 2297046"/>
              <a:gd name="csX2210" fmla="*/ 4592794 w 4947620"/>
              <a:gd name="csY2210" fmla="*/ 2198891 h 2297046"/>
              <a:gd name="csX2211" fmla="*/ 4593619 w 4947620"/>
              <a:gd name="csY2211" fmla="*/ 1976365 h 2297046"/>
              <a:gd name="csX2212" fmla="*/ 4594948 w 4947620"/>
              <a:gd name="csY2212" fmla="*/ 2048079 h 2297046"/>
              <a:gd name="csX2213" fmla="*/ 4595011 w 4947620"/>
              <a:gd name="csY2213" fmla="*/ 2052835 h 2297046"/>
              <a:gd name="csX2214" fmla="*/ 4596967 w 4947620"/>
              <a:gd name="csY2214" fmla="*/ 2167684 h 2297046"/>
              <a:gd name="csX2215" fmla="*/ 4597408 w 4947620"/>
              <a:gd name="csY2215" fmla="*/ 1997626 h 2297046"/>
              <a:gd name="csX2216" fmla="*/ 4598037 w 4947620"/>
              <a:gd name="csY2216" fmla="*/ 2022768 h 2297046"/>
              <a:gd name="csX2217" fmla="*/ 4598100 w 4947620"/>
              <a:gd name="csY2217" fmla="*/ 2067902 h 2297046"/>
              <a:gd name="csX2218" fmla="*/ 4598225 w 4947620"/>
              <a:gd name="csY2218" fmla="*/ 1999825 h 2297046"/>
              <a:gd name="csX2219" fmla="*/ 4599230 w 4947620"/>
              <a:gd name="csY2219" fmla="*/ 2139428 h 2297046"/>
              <a:gd name="csX2220" fmla="*/ 4601170 w 4947620"/>
              <a:gd name="csY2220" fmla="*/ 2081201 h 2297046"/>
              <a:gd name="csX2221" fmla="*/ 4601233 w 4947620"/>
              <a:gd name="csY2221" fmla="*/ 1992004 h 2297046"/>
              <a:gd name="csX2222" fmla="*/ 4601858 w 4947620"/>
              <a:gd name="csY2222" fmla="*/ 2175884 h 2297046"/>
              <a:gd name="csX2223" fmla="*/ 4603540 w 4947620"/>
              <a:gd name="csY2223" fmla="*/ 1983888 h 2297046"/>
              <a:gd name="csX2224" fmla="*/ 4604286 w 4947620"/>
              <a:gd name="csY2224" fmla="*/ 2086859 h 2297046"/>
              <a:gd name="csX2225" fmla="*/ 4604348 w 4947620"/>
              <a:gd name="csY2225" fmla="*/ 2136876 h 2297046"/>
              <a:gd name="csX2226" fmla="*/ 4606828 w 4947620"/>
              <a:gd name="csY2226" fmla="*/ 2189227 h 2297046"/>
              <a:gd name="csX2227" fmla="*/ 4607322 w 4947620"/>
              <a:gd name="csY2227" fmla="*/ 1981978 h 2297046"/>
              <a:gd name="csX2228" fmla="*/ 4607383 w 4947620"/>
              <a:gd name="csY2228" fmla="*/ 2082220 h 2297046"/>
              <a:gd name="csX2229" fmla="*/ 4607446 w 4947620"/>
              <a:gd name="csY2229" fmla="*/ 2083358 h 2297046"/>
              <a:gd name="csX2230" fmla="*/ 4608741 w 4947620"/>
              <a:gd name="csY2230" fmla="*/ 1973847 h 2297046"/>
              <a:gd name="csX2231" fmla="*/ 4610402 w 4947620"/>
              <a:gd name="csY2231" fmla="*/ 2185238 h 2297046"/>
              <a:gd name="csX2232" fmla="*/ 4610524 w 4947620"/>
              <a:gd name="csY2232" fmla="*/ 2027820 h 2297046"/>
              <a:gd name="csX2233" fmla="*/ 4610586 w 4947620"/>
              <a:gd name="csY2233" fmla="*/ 2174082 h 2297046"/>
              <a:gd name="csX2234" fmla="*/ 4611200 w 4947620"/>
              <a:gd name="csY2234" fmla="*/ 1983185 h 2297046"/>
              <a:gd name="csX2235" fmla="*/ 4612792 w 4947620"/>
              <a:gd name="csY2235" fmla="*/ 2177814 h 2297046"/>
              <a:gd name="csX2236" fmla="*/ 4613648 w 4947620"/>
              <a:gd name="csY2236" fmla="*/ 2114074 h 2297046"/>
              <a:gd name="csX2237" fmla="*/ 4613709 w 4947620"/>
              <a:gd name="csY2237" fmla="*/ 2078331 h 2297046"/>
              <a:gd name="csX2238" fmla="*/ 4614075 w 4947620"/>
              <a:gd name="csY2238" fmla="*/ 2181387 h 2297046"/>
              <a:gd name="csX2239" fmla="*/ 4614685 w 4947620"/>
              <a:gd name="csY2239" fmla="*/ 2004102 h 2297046"/>
              <a:gd name="csX2240" fmla="*/ 4616753 w 4947620"/>
              <a:gd name="csY2240" fmla="*/ 2076677 h 2297046"/>
              <a:gd name="csX2241" fmla="*/ 4616813 w 4947620"/>
              <a:gd name="csY2241" fmla="*/ 2133463 h 2297046"/>
              <a:gd name="csX2242" fmla="*/ 4617844 w 4947620"/>
              <a:gd name="csY2242" fmla="*/ 1991406 h 2297046"/>
              <a:gd name="csX2243" fmla="*/ 4618268 w 4947620"/>
              <a:gd name="csY2243" fmla="*/ 2153197 h 2297046"/>
              <a:gd name="csX2244" fmla="*/ 4619900 w 4947620"/>
              <a:gd name="csY2244" fmla="*/ 2063999 h 2297046"/>
              <a:gd name="csX2245" fmla="*/ 4619961 w 4947620"/>
              <a:gd name="csY2245" fmla="*/ 2008609 h 2297046"/>
              <a:gd name="csX2246" fmla="*/ 4621045 w 4947620"/>
              <a:gd name="csY2246" fmla="*/ 1977861 h 2297046"/>
              <a:gd name="csX2247" fmla="*/ 4621587 w 4947620"/>
              <a:gd name="csY2247" fmla="*/ 2163045 h 2297046"/>
              <a:gd name="csX2248" fmla="*/ 4623029 w 4947620"/>
              <a:gd name="csY2248" fmla="*/ 2056519 h 2297046"/>
              <a:gd name="csX2249" fmla="*/ 4623089 w 4947620"/>
              <a:gd name="csY2249" fmla="*/ 1995141 h 2297046"/>
              <a:gd name="csX2250" fmla="*/ 4624647 w 4947620"/>
              <a:gd name="csY2250" fmla="*/ 2154458 h 2297046"/>
              <a:gd name="csX2251" fmla="*/ 4625304 w 4947620"/>
              <a:gd name="csY2251" fmla="*/ 1970332 h 2297046"/>
              <a:gd name="csX2252" fmla="*/ 4626140 w 4947620"/>
              <a:gd name="csY2252" fmla="*/ 2127175 h 2297046"/>
              <a:gd name="csX2253" fmla="*/ 4626200 w 4947620"/>
              <a:gd name="csY2253" fmla="*/ 2070489 h 2297046"/>
              <a:gd name="csX2254" fmla="*/ 4627153 w 4947620"/>
              <a:gd name="csY2254" fmla="*/ 1969566 h 2297046"/>
              <a:gd name="csX2255" fmla="*/ 4627569 w 4947620"/>
              <a:gd name="csY2255" fmla="*/ 2171045 h 2297046"/>
              <a:gd name="csX2256" fmla="*/ 4629233 w 4947620"/>
              <a:gd name="csY2256" fmla="*/ 2063823 h 2297046"/>
              <a:gd name="csX2257" fmla="*/ 4629293 w 4947620"/>
              <a:gd name="csY2257" fmla="*/ 2047539 h 2297046"/>
              <a:gd name="csX2258" fmla="*/ 4630240 w 4947620"/>
              <a:gd name="csY2258" fmla="*/ 2157115 h 2297046"/>
              <a:gd name="csX2259" fmla="*/ 4631659 w 4947620"/>
              <a:gd name="csY2259" fmla="*/ 1977720 h 2297046"/>
              <a:gd name="csX2260" fmla="*/ 4632367 w 4947620"/>
              <a:gd name="csY2260" fmla="*/ 2024416 h 2297046"/>
              <a:gd name="csX2261" fmla="*/ 4632426 w 4947620"/>
              <a:gd name="csY2261" fmla="*/ 2073195 h 2297046"/>
              <a:gd name="csX2262" fmla="*/ 4632839 w 4947620"/>
              <a:gd name="csY2262" fmla="*/ 2151344 h 2297046"/>
              <a:gd name="csX2263" fmla="*/ 4635483 w 4947620"/>
              <a:gd name="csY2263" fmla="*/ 1999011 h 2297046"/>
              <a:gd name="csX2264" fmla="*/ 4635542 w 4947620"/>
              <a:gd name="csY2264" fmla="*/ 2087849 h 2297046"/>
              <a:gd name="csX2265" fmla="*/ 4637239 w 4947620"/>
              <a:gd name="csY2265" fmla="*/ 2134220 h 2297046"/>
              <a:gd name="csX2266" fmla="*/ 4638581 w 4947620"/>
              <a:gd name="csY2266" fmla="*/ 2010509 h 2297046"/>
              <a:gd name="csX2267" fmla="*/ 4638640 w 4947620"/>
              <a:gd name="csY2267" fmla="*/ 2137721 h 2297046"/>
              <a:gd name="csX2268" fmla="*/ 4639978 w 4947620"/>
              <a:gd name="csY2268" fmla="*/ 1978959 h 2297046"/>
              <a:gd name="csX2269" fmla="*/ 4641430 w 4947620"/>
              <a:gd name="csY2269" fmla="*/ 2163631 h 2297046"/>
              <a:gd name="csX2270" fmla="*/ 4641720 w 4947620"/>
              <a:gd name="csY2270" fmla="*/ 2004026 h 2297046"/>
              <a:gd name="csX2271" fmla="*/ 4641778 w 4947620"/>
              <a:gd name="csY2271" fmla="*/ 2048809 h 2297046"/>
              <a:gd name="csX2272" fmla="*/ 4643629 w 4947620"/>
              <a:gd name="csY2272" fmla="*/ 1989393 h 2297046"/>
              <a:gd name="csX2273" fmla="*/ 4644552 w 4947620"/>
              <a:gd name="csY2273" fmla="*/ 2177086 h 2297046"/>
              <a:gd name="csX2274" fmla="*/ 4644840 w 4947620"/>
              <a:gd name="csY2274" fmla="*/ 2050058 h 2297046"/>
              <a:gd name="csX2275" fmla="*/ 4644897 w 4947620"/>
              <a:gd name="csY2275" fmla="*/ 2057478 h 2297046"/>
              <a:gd name="csX2276" fmla="*/ 4645128 w 4947620"/>
              <a:gd name="csY2276" fmla="*/ 1986276 h 2297046"/>
              <a:gd name="csX2277" fmla="*/ 4646508 w 4947620"/>
              <a:gd name="csY2277" fmla="*/ 2201988 h 2297046"/>
              <a:gd name="csX2278" fmla="*/ 4647942 w 4947620"/>
              <a:gd name="csY2278" fmla="*/ 2148924 h 2297046"/>
              <a:gd name="csX2279" fmla="*/ 4647999 w 4947620"/>
              <a:gd name="csY2279" fmla="*/ 2064509 h 2297046"/>
              <a:gd name="csX2280" fmla="*/ 4648343 w 4947620"/>
              <a:gd name="csY2280" fmla="*/ 1990958 h 2297046"/>
              <a:gd name="csX2281" fmla="*/ 4650570 w 4947620"/>
              <a:gd name="csY2281" fmla="*/ 2224393 h 2297046"/>
              <a:gd name="csX2282" fmla="*/ 4651083 w 4947620"/>
              <a:gd name="csY2282" fmla="*/ 2201822 h 2297046"/>
              <a:gd name="csX2283" fmla="*/ 4651140 w 4947620"/>
              <a:gd name="csY2283" fmla="*/ 2174788 h 2297046"/>
              <a:gd name="csX2284" fmla="*/ 4652789 w 4947620"/>
              <a:gd name="csY2284" fmla="*/ 1985857 h 2297046"/>
              <a:gd name="csX2285" fmla="*/ 4654206 w 4947620"/>
              <a:gd name="csY2285" fmla="*/ 2040895 h 2297046"/>
              <a:gd name="csX2286" fmla="*/ 4654263 w 4947620"/>
              <a:gd name="csY2286" fmla="*/ 2082973 h 2297046"/>
              <a:gd name="csX2287" fmla="*/ 4655902 w 4947620"/>
              <a:gd name="csY2287" fmla="*/ 2004898 h 2297046"/>
              <a:gd name="csX2288" fmla="*/ 4656973 w 4947620"/>
              <a:gd name="csY2288" fmla="*/ 2139436 h 2297046"/>
              <a:gd name="csX2289" fmla="*/ 4657310 w 4947620"/>
              <a:gd name="csY2289" fmla="*/ 2028361 h 2297046"/>
              <a:gd name="csX2290" fmla="*/ 4657367 w 4947620"/>
              <a:gd name="csY2290" fmla="*/ 2123514 h 2297046"/>
              <a:gd name="csX2291" fmla="*/ 4658154 w 4947620"/>
              <a:gd name="csY2291" fmla="*/ 2205772 h 2297046"/>
              <a:gd name="csX2292" fmla="*/ 4659838 w 4947620"/>
              <a:gd name="csY2292" fmla="*/ 1969875 h 2297046"/>
              <a:gd name="csX2293" fmla="*/ 4660454 w 4947620"/>
              <a:gd name="csY2293" fmla="*/ 2097739 h 2297046"/>
              <a:gd name="csX2294" fmla="*/ 4660510 w 4947620"/>
              <a:gd name="csY2294" fmla="*/ 2040363 h 2297046"/>
              <a:gd name="csX2295" fmla="*/ 4661069 w 4947620"/>
              <a:gd name="csY2295" fmla="*/ 2171229 h 2297046"/>
              <a:gd name="csX2296" fmla="*/ 4661628 w 4947620"/>
              <a:gd name="csY2296" fmla="*/ 1989023 h 2297046"/>
              <a:gd name="csX2297" fmla="*/ 4663578 w 4947620"/>
              <a:gd name="csY2297" fmla="*/ 2066230 h 2297046"/>
              <a:gd name="csX2298" fmla="*/ 4663634 w 4947620"/>
              <a:gd name="csY2298" fmla="*/ 2023564 h 2297046"/>
              <a:gd name="csX2299" fmla="*/ 4666131 w 4947620"/>
              <a:gd name="csY2299" fmla="*/ 2161218 h 2297046"/>
              <a:gd name="csX2300" fmla="*/ 4666187 w 4947620"/>
              <a:gd name="csY2300" fmla="*/ 1987652 h 2297046"/>
              <a:gd name="csX2301" fmla="*/ 4666685 w 4947620"/>
              <a:gd name="csY2301" fmla="*/ 2058509 h 2297046"/>
              <a:gd name="csX2302" fmla="*/ 4666741 w 4947620"/>
              <a:gd name="csY2302" fmla="*/ 2044570 h 2297046"/>
              <a:gd name="csX2303" fmla="*/ 4667127 w 4947620"/>
              <a:gd name="csY2303" fmla="*/ 2171311 h 2297046"/>
              <a:gd name="csX2304" fmla="*/ 4669608 w 4947620"/>
              <a:gd name="csY2304" fmla="*/ 1990639 h 2297046"/>
              <a:gd name="csX2305" fmla="*/ 4669828 w 4947620"/>
              <a:gd name="csY2305" fmla="*/ 2084240 h 2297046"/>
              <a:gd name="csX2306" fmla="*/ 4669884 w 4947620"/>
              <a:gd name="csY2306" fmla="*/ 2130850 h 2297046"/>
              <a:gd name="csX2307" fmla="*/ 4670543 w 4947620"/>
              <a:gd name="csY2307" fmla="*/ 1988157 h 2297046"/>
              <a:gd name="csX2308" fmla="*/ 4672024 w 4947620"/>
              <a:gd name="csY2308" fmla="*/ 2173301 h 2297046"/>
              <a:gd name="csX2309" fmla="*/ 4672954 w 4947620"/>
              <a:gd name="csY2309" fmla="*/ 2042706 h 2297046"/>
              <a:gd name="csX2310" fmla="*/ 4673009 w 4947620"/>
              <a:gd name="csY2310" fmla="*/ 2012984 h 2297046"/>
              <a:gd name="csX2311" fmla="*/ 4674047 w 4947620"/>
              <a:gd name="csY2311" fmla="*/ 2147637 h 2297046"/>
              <a:gd name="csX2312" fmla="*/ 4674647 w 4947620"/>
              <a:gd name="csY2312" fmla="*/ 1974094 h 2297046"/>
              <a:gd name="csX2313" fmla="*/ 4676062 w 4947620"/>
              <a:gd name="csY2313" fmla="*/ 2080841 h 2297046"/>
              <a:gd name="csX2314" fmla="*/ 4676116 w 4947620"/>
              <a:gd name="csY2314" fmla="*/ 2100460 h 2297046"/>
              <a:gd name="csX2315" fmla="*/ 4677310 w 4947620"/>
              <a:gd name="csY2315" fmla="*/ 1998321 h 2297046"/>
              <a:gd name="csX2316" fmla="*/ 4677419 w 4947620"/>
              <a:gd name="csY2316" fmla="*/ 2182625 h 2297046"/>
              <a:gd name="csX2317" fmla="*/ 4679151 w 4947620"/>
              <a:gd name="csY2317" fmla="*/ 2083542 h 2297046"/>
              <a:gd name="csX2318" fmla="*/ 4679205 w 4947620"/>
              <a:gd name="csY2318" fmla="*/ 2183395 h 2297046"/>
              <a:gd name="csX2319" fmla="*/ 4680123 w 4947620"/>
              <a:gd name="csY2319" fmla="*/ 1961372 h 2297046"/>
              <a:gd name="csX2320" fmla="*/ 4682277 w 4947620"/>
              <a:gd name="csY2320" fmla="*/ 2062925 h 2297046"/>
              <a:gd name="csX2321" fmla="*/ 4682331 w 4947620"/>
              <a:gd name="csY2321" fmla="*/ 2060831 h 2297046"/>
              <a:gd name="csX2322" fmla="*/ 4683350 w 4947620"/>
              <a:gd name="csY2322" fmla="*/ 1984060 h 2297046"/>
              <a:gd name="csX2323" fmla="*/ 4683725 w 4947620"/>
              <a:gd name="csY2323" fmla="*/ 2149912 h 2297046"/>
              <a:gd name="csX2324" fmla="*/ 4685437 w 4947620"/>
              <a:gd name="csY2324" fmla="*/ 2081662 h 2297046"/>
              <a:gd name="csX2325" fmla="*/ 4685491 w 4947620"/>
              <a:gd name="csY2325" fmla="*/ 2112019 h 2297046"/>
              <a:gd name="csX2326" fmla="*/ 4687623 w 4947620"/>
              <a:gd name="csY2326" fmla="*/ 2007302 h 2297046"/>
              <a:gd name="csX2327" fmla="*/ 4687783 w 4947620"/>
              <a:gd name="csY2327" fmla="*/ 2166442 h 2297046"/>
              <a:gd name="csX2328" fmla="*/ 4688527 w 4947620"/>
              <a:gd name="csY2328" fmla="*/ 2082054 h 2297046"/>
              <a:gd name="csX2329" fmla="*/ 4688580 w 4947620"/>
              <a:gd name="csY2329" fmla="*/ 2047771 h 2297046"/>
              <a:gd name="csX2330" fmla="*/ 4688686 w 4947620"/>
              <a:gd name="csY2330" fmla="*/ 1997326 h 2297046"/>
              <a:gd name="csX2331" fmla="*/ 4689588 w 4947620"/>
              <a:gd name="csY2331" fmla="*/ 2227101 h 2297046"/>
              <a:gd name="csX2332" fmla="*/ 4691651 w 4947620"/>
              <a:gd name="csY2332" fmla="*/ 2078679 h 2297046"/>
              <a:gd name="csX2333" fmla="*/ 4691704 w 4947620"/>
              <a:gd name="csY2333" fmla="*/ 2051601 h 2297046"/>
              <a:gd name="csX2334" fmla="*/ 4691862 w 4947620"/>
              <a:gd name="csY2334" fmla="*/ 2188388 h 2297046"/>
              <a:gd name="csX2335" fmla="*/ 4692601 w 4947620"/>
              <a:gd name="csY2335" fmla="*/ 2001868 h 2297046"/>
              <a:gd name="csX2336" fmla="*/ 4694757 w 4947620"/>
              <a:gd name="csY2336" fmla="*/ 2040319 h 2297046"/>
              <a:gd name="csX2337" fmla="*/ 4694810 w 4947620"/>
              <a:gd name="csY2337" fmla="*/ 2123563 h 2297046"/>
              <a:gd name="csX2338" fmla="*/ 4694915 w 4947620"/>
              <a:gd name="csY2338" fmla="*/ 2023156 h 2297046"/>
              <a:gd name="csX2339" fmla="*/ 4695859 w 4947620"/>
              <a:gd name="csY2339" fmla="*/ 2214473 h 2297046"/>
              <a:gd name="csX2340" fmla="*/ 4697898 w 4947620"/>
              <a:gd name="csY2340" fmla="*/ 2029813 h 2297046"/>
              <a:gd name="csX2341" fmla="*/ 4697950 w 4947620"/>
              <a:gd name="csY2341" fmla="*/ 2154143 h 2297046"/>
              <a:gd name="csX2342" fmla="*/ 4699410 w 4947620"/>
              <a:gd name="csY2342" fmla="*/ 2220324 h 2297046"/>
              <a:gd name="csX2343" fmla="*/ 4700813 w 4947620"/>
              <a:gd name="csY2343" fmla="*/ 1970297 h 2297046"/>
              <a:gd name="csX2344" fmla="*/ 4701021 w 4947620"/>
              <a:gd name="csY2344" fmla="*/ 2137918 h 2297046"/>
              <a:gd name="csX2345" fmla="*/ 4701073 w 4947620"/>
              <a:gd name="csY2345" fmla="*/ 2072429 h 2297046"/>
              <a:gd name="csX2346" fmla="*/ 4701902 w 4947620"/>
              <a:gd name="csY2346" fmla="*/ 1982935 h 2297046"/>
              <a:gd name="csX2347" fmla="*/ 4702731 w 4947620"/>
              <a:gd name="csY2347" fmla="*/ 2259729 h 2297046"/>
              <a:gd name="csX2348" fmla="*/ 4704125 w 4947620"/>
              <a:gd name="csY2348" fmla="*/ 2103862 h 2297046"/>
              <a:gd name="csX2349" fmla="*/ 4704176 w 4947620"/>
              <a:gd name="csY2349" fmla="*/ 2085709 h 2297046"/>
              <a:gd name="csX2350" fmla="*/ 4705156 w 4947620"/>
              <a:gd name="csY2350" fmla="*/ 2190450 h 2297046"/>
              <a:gd name="csX2351" fmla="*/ 4706904 w 4947620"/>
              <a:gd name="csY2351" fmla="*/ 1965771 h 2297046"/>
              <a:gd name="csX2352" fmla="*/ 4707262 w 4947620"/>
              <a:gd name="csY2352" fmla="*/ 2073516 h 2297046"/>
              <a:gd name="csX2353" fmla="*/ 4707314 w 4947620"/>
              <a:gd name="csY2353" fmla="*/ 2017599 h 2297046"/>
              <a:gd name="csX2354" fmla="*/ 4707929 w 4947620"/>
              <a:gd name="csY2354" fmla="*/ 2185048 h 2297046"/>
              <a:gd name="csX2355" fmla="*/ 4709821 w 4947620"/>
              <a:gd name="csY2355" fmla="*/ 1992041 h 2297046"/>
              <a:gd name="csX2356" fmla="*/ 4710382 w 4947620"/>
              <a:gd name="csY2356" fmla="*/ 2087851 h 2297046"/>
              <a:gd name="csX2357" fmla="*/ 4710433 w 4947620"/>
              <a:gd name="csY2357" fmla="*/ 2078489 h 2297046"/>
              <a:gd name="csX2358" fmla="*/ 4711808 w 4947620"/>
              <a:gd name="csY2358" fmla="*/ 2193462 h 2297046"/>
              <a:gd name="csX2359" fmla="*/ 4713484 w 4947620"/>
              <a:gd name="csY2359" fmla="*/ 2002662 h 2297046"/>
              <a:gd name="csX2360" fmla="*/ 4713535 w 4947620"/>
              <a:gd name="csY2360" fmla="*/ 2046547 h 2297046"/>
              <a:gd name="csX2361" fmla="*/ 4713686 w 4947620"/>
              <a:gd name="csY2361" fmla="*/ 1985619 h 2297046"/>
              <a:gd name="csX2362" fmla="*/ 4715306 w 4947620"/>
              <a:gd name="csY2362" fmla="*/ 2199441 h 2297046"/>
              <a:gd name="csX2363" fmla="*/ 4716618 w 4947620"/>
              <a:gd name="csY2363" fmla="*/ 2089995 h 2297046"/>
              <a:gd name="csX2364" fmla="*/ 4716668 w 4947620"/>
              <a:gd name="csY2364" fmla="*/ 2080199 h 2297046"/>
              <a:gd name="csX2365" fmla="*/ 4718379 w 4947620"/>
              <a:gd name="csY2365" fmla="*/ 2170546 h 2297046"/>
              <a:gd name="csX2366" fmla="*/ 4718681 w 4947620"/>
              <a:gd name="csY2366" fmla="*/ 1966625 h 2297046"/>
              <a:gd name="csX2367" fmla="*/ 4719734 w 4947620"/>
              <a:gd name="csY2367" fmla="*/ 2093308 h 2297046"/>
              <a:gd name="csX2368" fmla="*/ 4719784 w 4947620"/>
              <a:gd name="csY2368" fmla="*/ 2026831 h 2297046"/>
              <a:gd name="csX2369" fmla="*/ 4720035 w 4947620"/>
              <a:gd name="csY2369" fmla="*/ 2182598 h 2297046"/>
              <a:gd name="csX2370" fmla="*/ 4721535 w 4947620"/>
              <a:gd name="csY2370" fmla="*/ 2000672 h 2297046"/>
              <a:gd name="csX2371" fmla="*/ 4722832 w 4947620"/>
              <a:gd name="csY2371" fmla="*/ 2061764 h 2297046"/>
              <a:gd name="csX2372" fmla="*/ 4722882 w 4947620"/>
              <a:gd name="csY2372" fmla="*/ 2145039 h 2297046"/>
              <a:gd name="csX2373" fmla="*/ 4723629 w 4947620"/>
              <a:gd name="csY2373" fmla="*/ 2014442 h 2297046"/>
              <a:gd name="csX2374" fmla="*/ 4725862 w 4947620"/>
              <a:gd name="csY2374" fmla="*/ 2181753 h 2297046"/>
              <a:gd name="csX2375" fmla="*/ 4725962 w 4947620"/>
              <a:gd name="csY2375" fmla="*/ 2039391 h 2297046"/>
              <a:gd name="csX2376" fmla="*/ 4726011 w 4947620"/>
              <a:gd name="csY2376" fmla="*/ 2098602 h 2297046"/>
              <a:gd name="csX2377" fmla="*/ 4726407 w 4947620"/>
              <a:gd name="csY2377" fmla="*/ 1987527 h 2297046"/>
              <a:gd name="csX2378" fmla="*/ 4726803 w 4947620"/>
              <a:gd name="csY2378" fmla="*/ 2161674 h 2297046"/>
              <a:gd name="csX2379" fmla="*/ 4729073 w 4947620"/>
              <a:gd name="csY2379" fmla="*/ 2067965 h 2297046"/>
              <a:gd name="csX2380" fmla="*/ 4729123 w 4947620"/>
              <a:gd name="csY2380" fmla="*/ 2006857 h 2297046"/>
              <a:gd name="csX2381" fmla="*/ 4731334 w 4947620"/>
              <a:gd name="csY2381" fmla="*/ 2210539 h 2297046"/>
              <a:gd name="csX2382" fmla="*/ 4731824 w 4947620"/>
              <a:gd name="csY2382" fmla="*/ 1981832 h 2297046"/>
              <a:gd name="csX2383" fmla="*/ 4732216 w 4947620"/>
              <a:gd name="csY2383" fmla="*/ 2082185 h 2297046"/>
              <a:gd name="csX2384" fmla="*/ 4732265 w 4947620"/>
              <a:gd name="csY2384" fmla="*/ 2113740 h 2297046"/>
              <a:gd name="csX2385" fmla="*/ 4732901 w 4947620"/>
              <a:gd name="csY2385" fmla="*/ 2001145 h 2297046"/>
              <a:gd name="csX2386" fmla="*/ 4734415 w 4947620"/>
              <a:gd name="csY2386" fmla="*/ 2191071 h 2297046"/>
              <a:gd name="csX2387" fmla="*/ 4735341 w 4947620"/>
              <a:gd name="csY2387" fmla="*/ 2066941 h 2297046"/>
              <a:gd name="csX2388" fmla="*/ 4735389 w 4947620"/>
              <a:gd name="csY2388" fmla="*/ 2110053 h 2297046"/>
              <a:gd name="csX2389" fmla="*/ 4737139 w 4947620"/>
              <a:gd name="csY2389" fmla="*/ 2215393 h 2297046"/>
              <a:gd name="csX2390" fmla="*/ 4737818 w 4947620"/>
              <a:gd name="csY2390" fmla="*/ 2002319 h 2297046"/>
              <a:gd name="csX2391" fmla="*/ 4738447 w 4947620"/>
              <a:gd name="csY2391" fmla="*/ 2061705 h 2297046"/>
              <a:gd name="csX2392" fmla="*/ 4738496 w 4947620"/>
              <a:gd name="csY2392" fmla="*/ 2184942 h 2297046"/>
              <a:gd name="csX2393" fmla="*/ 4741247 w 4947620"/>
              <a:gd name="csY2393" fmla="*/ 2014759 h 2297046"/>
              <a:gd name="csX2394" fmla="*/ 4741584 w 4947620"/>
              <a:gd name="csY2394" fmla="*/ 2119737 h 2297046"/>
              <a:gd name="csX2395" fmla="*/ 4741632 w 4947620"/>
              <a:gd name="csY2395" fmla="*/ 2161873 h 2297046"/>
              <a:gd name="csX2396" fmla="*/ 4743216 w 4947620"/>
              <a:gd name="csY2396" fmla="*/ 1999816 h 2297046"/>
              <a:gd name="csX2397" fmla="*/ 4744702 w 4947620"/>
              <a:gd name="csY2397" fmla="*/ 2113316 h 2297046"/>
              <a:gd name="csX2398" fmla="*/ 4744749 w 4947620"/>
              <a:gd name="csY2398" fmla="*/ 2089080 h 2297046"/>
              <a:gd name="csX2399" fmla="*/ 4746421 w 4947620"/>
              <a:gd name="csY2399" fmla="*/ 2241598 h 2297046"/>
              <a:gd name="csX2400" fmla="*/ 4747707 w 4947620"/>
              <a:gd name="csY2400" fmla="*/ 1971614 h 2297046"/>
              <a:gd name="csX2401" fmla="*/ 4747802 w 4947620"/>
              <a:gd name="csY2401" fmla="*/ 2081255 h 2297046"/>
              <a:gd name="csX2402" fmla="*/ 4747850 w 4947620"/>
              <a:gd name="csY2402" fmla="*/ 2054990 h 2297046"/>
              <a:gd name="csX2403" fmla="*/ 4748990 w 4947620"/>
              <a:gd name="csY2403" fmla="*/ 2010635 h 2297046"/>
              <a:gd name="csX2404" fmla="*/ 4750033 w 4947620"/>
              <a:gd name="csY2404" fmla="*/ 2194724 h 2297046"/>
              <a:gd name="csX2405" fmla="*/ 4750932 w 4947620"/>
              <a:gd name="csY2405" fmla="*/ 2072027 h 2297046"/>
              <a:gd name="csX2406" fmla="*/ 4750980 w 4947620"/>
              <a:gd name="csY2406" fmla="*/ 2091150 h 2297046"/>
              <a:gd name="csX2407" fmla="*/ 4752207 w 4947620"/>
              <a:gd name="csY2407" fmla="*/ 2009197 h 2297046"/>
              <a:gd name="csX2408" fmla="*/ 4752396 w 4947620"/>
              <a:gd name="csY2408" fmla="*/ 2205062 h 2297046"/>
              <a:gd name="csX2409" fmla="*/ 4754044 w 4947620"/>
              <a:gd name="csY2409" fmla="*/ 2054152 h 2297046"/>
              <a:gd name="csX2410" fmla="*/ 4754091 w 4947620"/>
              <a:gd name="csY2410" fmla="*/ 2087081 h 2297046"/>
              <a:gd name="csX2411" fmla="*/ 4754138 w 4947620"/>
              <a:gd name="csY2411" fmla="*/ 2160799 h 2297046"/>
              <a:gd name="csX2412" fmla="*/ 4754654 w 4947620"/>
              <a:gd name="csY2412" fmla="*/ 1993156 h 2297046"/>
              <a:gd name="csX2413" fmla="*/ 4757185 w 4947620"/>
              <a:gd name="csY2413" fmla="*/ 2050689 h 2297046"/>
              <a:gd name="csX2414" fmla="*/ 4757231 w 4947620"/>
              <a:gd name="csY2414" fmla="*/ 2072966 h 2297046"/>
              <a:gd name="csX2415" fmla="*/ 4757511 w 4947620"/>
              <a:gd name="csY2415" fmla="*/ 2001792 h 2297046"/>
              <a:gd name="csX2416" fmla="*/ 4758118 w 4947620"/>
              <a:gd name="csY2416" fmla="*/ 2224148 h 2297046"/>
              <a:gd name="csX2417" fmla="*/ 4760307 w 4947620"/>
              <a:gd name="csY2417" fmla="*/ 2091036 h 2297046"/>
              <a:gd name="csX2418" fmla="*/ 4760353 w 4947620"/>
              <a:gd name="csY2418" fmla="*/ 2068990 h 2297046"/>
              <a:gd name="csX2419" fmla="*/ 4761792 w 4947620"/>
              <a:gd name="csY2419" fmla="*/ 2009127 h 2297046"/>
              <a:gd name="csX2420" fmla="*/ 4762023 w 4947620"/>
              <a:gd name="csY2420" fmla="*/ 2229030 h 2297046"/>
              <a:gd name="csX2421" fmla="*/ 4763410 w 4947620"/>
              <a:gd name="csY2421" fmla="*/ 2012007 h 2297046"/>
              <a:gd name="csX2422" fmla="*/ 4763457 w 4947620"/>
              <a:gd name="csY2422" fmla="*/ 2155436 h 2297046"/>
              <a:gd name="csX2423" fmla="*/ 4765347 w 4947620"/>
              <a:gd name="csY2423" fmla="*/ 2209744 h 2297046"/>
              <a:gd name="csX2424" fmla="*/ 4765623 w 4947620"/>
              <a:gd name="csY2424" fmla="*/ 1996195 h 2297046"/>
              <a:gd name="csX2425" fmla="*/ 4766543 w 4947620"/>
              <a:gd name="csY2425" fmla="*/ 2097421 h 2297046"/>
              <a:gd name="csX2426" fmla="*/ 4766589 w 4947620"/>
              <a:gd name="csY2426" fmla="*/ 2081294 h 2297046"/>
              <a:gd name="csX2427" fmla="*/ 4768240 w 4947620"/>
              <a:gd name="csY2427" fmla="*/ 1995619 h 2297046"/>
              <a:gd name="csX2428" fmla="*/ 4768652 w 4947620"/>
              <a:gd name="csY2428" fmla="*/ 2217992 h 2297046"/>
              <a:gd name="csX2429" fmla="*/ 4769657 w 4947620"/>
              <a:gd name="csY2429" fmla="*/ 2101889 h 2297046"/>
              <a:gd name="csX2430" fmla="*/ 4769703 w 4947620"/>
              <a:gd name="csY2430" fmla="*/ 2029675 h 2297046"/>
              <a:gd name="csX2431" fmla="*/ 4770387 w 4947620"/>
              <a:gd name="csY2431" fmla="*/ 2174755 h 2297046"/>
              <a:gd name="csX2432" fmla="*/ 4770615 w 4947620"/>
              <a:gd name="csY2432" fmla="*/ 1985925 h 2297046"/>
              <a:gd name="csX2433" fmla="*/ 4772799 w 4947620"/>
              <a:gd name="csY2433" fmla="*/ 2070542 h 2297046"/>
              <a:gd name="csX2434" fmla="*/ 4772844 w 4947620"/>
              <a:gd name="csY2434" fmla="*/ 2132408 h 2297046"/>
              <a:gd name="csX2435" fmla="*/ 4774068 w 4947620"/>
              <a:gd name="csY2435" fmla="*/ 2170924 h 2297046"/>
              <a:gd name="csX2436" fmla="*/ 4775245 w 4947620"/>
              <a:gd name="csY2436" fmla="*/ 1993915 h 2297046"/>
              <a:gd name="csX2437" fmla="*/ 4775922 w 4947620"/>
              <a:gd name="csY2437" fmla="*/ 2108608 h 2297046"/>
              <a:gd name="csX2438" fmla="*/ 4775967 w 4947620"/>
              <a:gd name="csY2438" fmla="*/ 2094739 h 2297046"/>
              <a:gd name="csX2439" fmla="*/ 4777455 w 4947620"/>
              <a:gd name="csY2439" fmla="*/ 2150265 h 2297046"/>
              <a:gd name="csX2440" fmla="*/ 4778039 w 4947620"/>
              <a:gd name="csY2440" fmla="*/ 1976565 h 2297046"/>
              <a:gd name="csX2441" fmla="*/ 4779027 w 4947620"/>
              <a:gd name="csY2441" fmla="*/ 2052723 h 2297046"/>
              <a:gd name="csX2442" fmla="*/ 4779072 w 4947620"/>
              <a:gd name="csY2442" fmla="*/ 2064162 h 2297046"/>
              <a:gd name="csX2443" fmla="*/ 4781490 w 4947620"/>
              <a:gd name="csY2443" fmla="*/ 2243994 h 2297046"/>
              <a:gd name="csX2444" fmla="*/ 4781892 w 4947620"/>
              <a:gd name="csY2444" fmla="*/ 2014165 h 2297046"/>
              <a:gd name="csX2445" fmla="*/ 4782160 w 4947620"/>
              <a:gd name="csY2445" fmla="*/ 2094287 h 2297046"/>
              <a:gd name="csX2446" fmla="*/ 4782204 w 4947620"/>
              <a:gd name="csY2446" fmla="*/ 2034633 h 2297046"/>
              <a:gd name="csX2447" fmla="*/ 4783318 w 4947620"/>
              <a:gd name="csY2447" fmla="*/ 2179005 h 2297046"/>
              <a:gd name="csX2448" fmla="*/ 4783541 w 4947620"/>
              <a:gd name="csY2448" fmla="*/ 1994593 h 2297046"/>
              <a:gd name="csX2449" fmla="*/ 4785273 w 4947620"/>
              <a:gd name="csY2449" fmla="*/ 2162057 h 2297046"/>
              <a:gd name="csX2450" fmla="*/ 4785318 w 4947620"/>
              <a:gd name="csY2450" fmla="*/ 2062953 h 2297046"/>
              <a:gd name="csX2451" fmla="*/ 4786514 w 4947620"/>
              <a:gd name="csY2451" fmla="*/ 2207886 h 2297046"/>
              <a:gd name="csX2452" fmla="*/ 4788061 w 4947620"/>
              <a:gd name="csY2452" fmla="*/ 1992267 h 2297046"/>
              <a:gd name="csX2453" fmla="*/ 4788369 w 4947620"/>
              <a:gd name="csY2453" fmla="*/ 2110404 h 2297046"/>
              <a:gd name="csX2454" fmla="*/ 4788414 w 4947620"/>
              <a:gd name="csY2454" fmla="*/ 2127220 h 2297046"/>
              <a:gd name="csX2455" fmla="*/ 4790482 w 4947620"/>
              <a:gd name="csY2455" fmla="*/ 2206645 h 2297046"/>
              <a:gd name="csX2456" fmla="*/ 4791491 w 4947620"/>
              <a:gd name="csY2456" fmla="*/ 2017968 h 2297046"/>
              <a:gd name="csX2457" fmla="*/ 4791535 w 4947620"/>
              <a:gd name="csY2457" fmla="*/ 2044080 h 2297046"/>
              <a:gd name="csX2458" fmla="*/ 4792411 w 4947620"/>
              <a:gd name="csY2458" fmla="*/ 2158083 h 2297046"/>
              <a:gd name="csX2459" fmla="*/ 4793941 w 4947620"/>
              <a:gd name="csY2459" fmla="*/ 2000286 h 2297046"/>
              <a:gd name="csX2460" fmla="*/ 4794639 w 4947620"/>
              <a:gd name="csY2460" fmla="*/ 2071841 h 2297046"/>
              <a:gd name="csX2461" fmla="*/ 4794683 w 4947620"/>
              <a:gd name="csY2461" fmla="*/ 2045128 h 2297046"/>
              <a:gd name="csX2462" fmla="*/ 4796727 w 4947620"/>
              <a:gd name="csY2462" fmla="*/ 1971351 h 2297046"/>
              <a:gd name="csX2463" fmla="*/ 4797291 w 4947620"/>
              <a:gd name="csY2463" fmla="*/ 2233905 h 2297046"/>
              <a:gd name="csX2464" fmla="*/ 4797725 w 4947620"/>
              <a:gd name="csY2464" fmla="*/ 2088134 h 2297046"/>
              <a:gd name="csX2465" fmla="*/ 4797768 w 4947620"/>
              <a:gd name="csY2465" fmla="*/ 2058509 h 2297046"/>
              <a:gd name="csX2466" fmla="*/ 4798893 w 4947620"/>
              <a:gd name="csY2466" fmla="*/ 2022732 h 2297046"/>
              <a:gd name="csX2467" fmla="*/ 4799283 w 4947620"/>
              <a:gd name="csY2467" fmla="*/ 2213673 h 2297046"/>
              <a:gd name="csX2468" fmla="*/ 4800879 w 4947620"/>
              <a:gd name="csY2468" fmla="*/ 2045250 h 2297046"/>
              <a:gd name="csX2469" fmla="*/ 4800922 w 4947620"/>
              <a:gd name="csY2469" fmla="*/ 2079748 h 2297046"/>
              <a:gd name="csX2470" fmla="*/ 4802858 w 4947620"/>
              <a:gd name="csY2470" fmla="*/ 2227432 h 2297046"/>
              <a:gd name="csX2471" fmla="*/ 4803115 w 4947620"/>
              <a:gd name="csY2471" fmla="*/ 1994779 h 2297046"/>
              <a:gd name="csX2472" fmla="*/ 4803973 w 4947620"/>
              <a:gd name="csY2472" fmla="*/ 2059622 h 2297046"/>
              <a:gd name="csX2473" fmla="*/ 4804015 w 4947620"/>
              <a:gd name="csY2473" fmla="*/ 2149340 h 2297046"/>
              <a:gd name="csX2474" fmla="*/ 4805342 w 4947620"/>
              <a:gd name="csY2474" fmla="*/ 2000896 h 2297046"/>
              <a:gd name="csX2475" fmla="*/ 4806153 w 4947620"/>
              <a:gd name="csY2475" fmla="*/ 2199758 h 2297046"/>
              <a:gd name="csX2476" fmla="*/ 4807090 w 4947620"/>
              <a:gd name="csY2476" fmla="*/ 2063351 h 2297046"/>
              <a:gd name="csX2477" fmla="*/ 4807133 w 4947620"/>
              <a:gd name="csY2477" fmla="*/ 2093871 h 2297046"/>
              <a:gd name="csX2478" fmla="*/ 4807176 w 4947620"/>
              <a:gd name="csY2478" fmla="*/ 1991588 h 2297046"/>
              <a:gd name="csX2479" fmla="*/ 4808409 w 4947620"/>
              <a:gd name="csY2479" fmla="*/ 2198196 h 2297046"/>
              <a:gd name="csX2480" fmla="*/ 4810233 w 4947620"/>
              <a:gd name="csY2480" fmla="*/ 2055829 h 2297046"/>
              <a:gd name="csX2481" fmla="*/ 4810275 w 4947620"/>
              <a:gd name="csY2481" fmla="*/ 2145053 h 2297046"/>
              <a:gd name="csX2482" fmla="*/ 4811840 w 4947620"/>
              <a:gd name="csY2482" fmla="*/ 1992459 h 2297046"/>
              <a:gd name="csX2483" fmla="*/ 4812388 w 4947620"/>
              <a:gd name="csY2483" fmla="*/ 2225399 h 2297046"/>
              <a:gd name="csX2484" fmla="*/ 4813357 w 4947620"/>
              <a:gd name="csY2484" fmla="*/ 2122088 h 2297046"/>
              <a:gd name="csX2485" fmla="*/ 4813399 w 4947620"/>
              <a:gd name="csY2485" fmla="*/ 2129034 h 2297046"/>
              <a:gd name="csX2486" fmla="*/ 4814072 w 4947620"/>
              <a:gd name="csY2486" fmla="*/ 1994316 h 2297046"/>
              <a:gd name="csX2487" fmla="*/ 4814156 w 4947620"/>
              <a:gd name="csY2487" fmla="*/ 2182157 h 2297046"/>
              <a:gd name="csX2488" fmla="*/ 4816463 w 4947620"/>
              <a:gd name="csY2488" fmla="*/ 2106903 h 2297046"/>
              <a:gd name="csX2489" fmla="*/ 4816505 w 4947620"/>
              <a:gd name="csY2489" fmla="*/ 2054550 h 2297046"/>
              <a:gd name="csX2490" fmla="*/ 4818343 w 4947620"/>
              <a:gd name="csY2490" fmla="*/ 2185220 h 2297046"/>
              <a:gd name="csX2491" fmla="*/ 4819510 w 4947620"/>
              <a:gd name="csY2491" fmla="*/ 1998097 h 2297046"/>
              <a:gd name="csX2492" fmla="*/ 4819593 w 4947620"/>
              <a:gd name="csY2492" fmla="*/ 2072512 h 2297046"/>
              <a:gd name="csX2493" fmla="*/ 4819635 w 4947620"/>
              <a:gd name="csY2493" fmla="*/ 2041678 h 2297046"/>
              <a:gd name="csX2494" fmla="*/ 4819884 w 4947620"/>
              <a:gd name="csY2494" fmla="*/ 2191933 h 2297046"/>
              <a:gd name="csX2495" fmla="*/ 4822539 w 4947620"/>
              <a:gd name="csY2495" fmla="*/ 1992698 h 2297046"/>
              <a:gd name="csX2496" fmla="*/ 4822705 w 4947620"/>
              <a:gd name="csY2496" fmla="*/ 2030994 h 2297046"/>
              <a:gd name="csX2497" fmla="*/ 4822746 w 4947620"/>
              <a:gd name="csY2497" fmla="*/ 2067149 h 2297046"/>
              <a:gd name="csX2498" fmla="*/ 4823862 w 4947620"/>
              <a:gd name="csY2498" fmla="*/ 2194227 h 2297046"/>
              <a:gd name="csX2499" fmla="*/ 4824893 w 4947620"/>
              <a:gd name="csY2499" fmla="*/ 2001814 h 2297046"/>
              <a:gd name="csX2500" fmla="*/ 4825839 w 4947620"/>
              <a:gd name="csY2500" fmla="*/ 2048949 h 2297046"/>
              <a:gd name="csX2501" fmla="*/ 4825880 w 4947620"/>
              <a:gd name="csY2501" fmla="*/ 2120865 h 2297046"/>
              <a:gd name="csX2502" fmla="*/ 4826949 w 4947620"/>
              <a:gd name="csY2502" fmla="*/ 2209726 h 2297046"/>
              <a:gd name="csX2503" fmla="*/ 4827031 w 4947620"/>
              <a:gd name="csY2503" fmla="*/ 1991050 h 2297046"/>
              <a:gd name="csX2504" fmla="*/ 4828956 w 4947620"/>
              <a:gd name="csY2504" fmla="*/ 2109665 h 2297046"/>
              <a:gd name="csX2505" fmla="*/ 4828997 w 4947620"/>
              <a:gd name="csY2505" fmla="*/ 2051966 h 2297046"/>
              <a:gd name="csX2506" fmla="*/ 4829242 w 4947620"/>
              <a:gd name="csY2506" fmla="*/ 2226595 h 2297046"/>
              <a:gd name="csX2507" fmla="*/ 4830467 w 4947620"/>
              <a:gd name="csY2507" fmla="*/ 1984201 h 2297046"/>
              <a:gd name="csX2508" fmla="*/ 4832055 w 4947620"/>
              <a:gd name="csY2508" fmla="*/ 2063437 h 2297046"/>
              <a:gd name="csX2509" fmla="*/ 4832096 w 4947620"/>
              <a:gd name="csY2509" fmla="*/ 2066943 h 2297046"/>
              <a:gd name="csX2510" fmla="*/ 4832624 w 4947620"/>
              <a:gd name="csY2510" fmla="*/ 2219786 h 2297046"/>
              <a:gd name="csX2511" fmla="*/ 4834164 w 4947620"/>
              <a:gd name="csY2511" fmla="*/ 1975236 h 2297046"/>
              <a:gd name="csX2512" fmla="*/ 4835177 w 4947620"/>
              <a:gd name="csY2512" fmla="*/ 2052214 h 2297046"/>
              <a:gd name="csX2513" fmla="*/ 4835217 w 4947620"/>
              <a:gd name="csY2513" fmla="*/ 2082325 h 2297046"/>
              <a:gd name="csX2514" fmla="*/ 4835984 w 4947620"/>
              <a:gd name="csY2514" fmla="*/ 1994282 h 2297046"/>
              <a:gd name="csX2515" fmla="*/ 4836911 w 4947620"/>
              <a:gd name="csY2515" fmla="*/ 2188169 h 2297046"/>
              <a:gd name="csX2516" fmla="*/ 4838320 w 4947620"/>
              <a:gd name="csY2516" fmla="*/ 2045441 h 2297046"/>
              <a:gd name="csX2517" fmla="*/ 4838360 w 4947620"/>
              <a:gd name="csY2517" fmla="*/ 2018216 h 2297046"/>
              <a:gd name="csX2518" fmla="*/ 4838400 w 4947620"/>
              <a:gd name="csY2518" fmla="*/ 2192923 h 2297046"/>
              <a:gd name="csX2519" fmla="*/ 4840925 w 4947620"/>
              <a:gd name="csY2519" fmla="*/ 2002890 h 2297046"/>
              <a:gd name="csX2520" fmla="*/ 4841445 w 4947620"/>
              <a:gd name="csY2520" fmla="*/ 2080693 h 2297046"/>
              <a:gd name="csX2521" fmla="*/ 4841485 w 4947620"/>
              <a:gd name="csY2521" fmla="*/ 2113043 h 2297046"/>
              <a:gd name="csX2522" fmla="*/ 4842204 w 4947620"/>
              <a:gd name="csY2522" fmla="*/ 2016260 h 2297046"/>
              <a:gd name="csX2523" fmla="*/ 4842523 w 4947620"/>
              <a:gd name="csY2523" fmla="*/ 2262536 h 2297046"/>
              <a:gd name="csX2524" fmla="*/ 4844552 w 4947620"/>
              <a:gd name="csY2524" fmla="*/ 2060938 h 2297046"/>
              <a:gd name="csX2525" fmla="*/ 4844592 w 4947620"/>
              <a:gd name="csY2525" fmla="*/ 2071487 h 2297046"/>
              <a:gd name="csX2526" fmla="*/ 4846771 w 4947620"/>
              <a:gd name="csY2526" fmla="*/ 2219804 h 2297046"/>
              <a:gd name="csX2527" fmla="*/ 4847049 w 4947620"/>
              <a:gd name="csY2527" fmla="*/ 1989690 h 2297046"/>
              <a:gd name="csX2528" fmla="*/ 4847681 w 4947620"/>
              <a:gd name="csY2528" fmla="*/ 2052275 h 2297046"/>
              <a:gd name="csX2529" fmla="*/ 4847720 w 4947620"/>
              <a:gd name="csY2529" fmla="*/ 2045721 h 2297046"/>
              <a:gd name="csX2530" fmla="*/ 4848903 w 4947620"/>
              <a:gd name="csY2530" fmla="*/ 2179721 h 2297046"/>
              <a:gd name="csX2531" fmla="*/ 4849652 w 4947620"/>
              <a:gd name="csY2531" fmla="*/ 2016232 h 2297046"/>
              <a:gd name="csX2532" fmla="*/ 4850792 w 4947620"/>
              <a:gd name="csY2532" fmla="*/ 2118142 h 2297046"/>
              <a:gd name="csX2533" fmla="*/ 4850831 w 4947620"/>
              <a:gd name="csY2533" fmla="*/ 2102160 h 2297046"/>
              <a:gd name="csX2534" fmla="*/ 4850909 w 4947620"/>
              <a:gd name="csY2534" fmla="*/ 2250500 h 2297046"/>
              <a:gd name="csX2535" fmla="*/ 4851341 w 4947620"/>
              <a:gd name="csY2535" fmla="*/ 2008960 h 2297046"/>
              <a:gd name="csX2536" fmla="*/ 4853923 w 4947620"/>
              <a:gd name="csY2536" fmla="*/ 2124677 h 2297046"/>
              <a:gd name="csX2537" fmla="*/ 4853962 w 4947620"/>
              <a:gd name="csY2537" fmla="*/ 2083683 h 2297046"/>
              <a:gd name="csX2538" fmla="*/ 4855482 w 4947620"/>
              <a:gd name="csY2538" fmla="*/ 2000146 h 2297046"/>
              <a:gd name="csX2539" fmla="*/ 4856571 w 4947620"/>
              <a:gd name="csY2539" fmla="*/ 2240268 h 2297046"/>
              <a:gd name="csX2540" fmla="*/ 4857037 w 4947620"/>
              <a:gd name="csY2540" fmla="*/ 2115094 h 2297046"/>
              <a:gd name="csX2541" fmla="*/ 4857075 w 4947620"/>
              <a:gd name="csY2541" fmla="*/ 2091133 h 2297046"/>
              <a:gd name="csX2542" fmla="*/ 4857386 w 4947620"/>
              <a:gd name="csY2542" fmla="*/ 1989327 h 2297046"/>
              <a:gd name="csX2543" fmla="*/ 4859707 w 4947620"/>
              <a:gd name="csY2543" fmla="*/ 2170749 h 2297046"/>
              <a:gd name="csX2544" fmla="*/ 4860132 w 4947620"/>
              <a:gd name="csY2544" fmla="*/ 2065447 h 2297046"/>
              <a:gd name="csX2545" fmla="*/ 4860171 w 4947620"/>
              <a:gd name="csY2545" fmla="*/ 2114929 h 2297046"/>
              <a:gd name="csX2546" fmla="*/ 4861365 w 4947620"/>
              <a:gd name="csY2546" fmla="*/ 2038915 h 2297046"/>
              <a:gd name="csX2547" fmla="*/ 4862058 w 4947620"/>
              <a:gd name="csY2547" fmla="*/ 2297046 h 2297046"/>
              <a:gd name="csX2548" fmla="*/ 4863287 w 4947620"/>
              <a:gd name="csY2548" fmla="*/ 2042809 h 2297046"/>
              <a:gd name="csX2549" fmla="*/ 4863325 w 4947620"/>
              <a:gd name="csY2549" fmla="*/ 2102511 h 2297046"/>
              <a:gd name="csX2550" fmla="*/ 4864551 w 4947620"/>
              <a:gd name="csY2550" fmla="*/ 1989489 h 2297046"/>
              <a:gd name="csX2551" fmla="*/ 4865316 w 4947620"/>
              <a:gd name="csY2551" fmla="*/ 2232772 h 2297046"/>
              <a:gd name="csX2552" fmla="*/ 4866385 w 4947620"/>
              <a:gd name="csY2552" fmla="*/ 2104408 h 2297046"/>
              <a:gd name="csX2553" fmla="*/ 4866423 w 4947620"/>
              <a:gd name="csY2553" fmla="*/ 2054301 h 2297046"/>
              <a:gd name="csX2554" fmla="*/ 4867185 w 4947620"/>
              <a:gd name="csY2554" fmla="*/ 2013378 h 2297046"/>
              <a:gd name="csX2555" fmla="*/ 4868934 w 4947620"/>
              <a:gd name="csY2555" fmla="*/ 2206076 h 2297046"/>
              <a:gd name="csX2556" fmla="*/ 4869503 w 4947620"/>
              <a:gd name="csY2556" fmla="*/ 2134839 h 2297046"/>
              <a:gd name="csX2557" fmla="*/ 4869541 w 4947620"/>
              <a:gd name="csY2557" fmla="*/ 2030405 h 2297046"/>
              <a:gd name="csX2558" fmla="*/ 4871093 w 4947620"/>
              <a:gd name="csY2558" fmla="*/ 2233073 h 2297046"/>
              <a:gd name="csX2559" fmla="*/ 4871811 w 4947620"/>
              <a:gd name="csY2559" fmla="*/ 2008426 h 2297046"/>
              <a:gd name="csX2560" fmla="*/ 4872641 w 4947620"/>
              <a:gd name="csY2560" fmla="*/ 2081892 h 2297046"/>
              <a:gd name="csX2561" fmla="*/ 4872679 w 4947620"/>
              <a:gd name="csY2561" fmla="*/ 2182002 h 2297046"/>
              <a:gd name="csX2562" fmla="*/ 4873507 w 4947620"/>
              <a:gd name="csY2562" fmla="*/ 2220067 h 2297046"/>
              <a:gd name="csX2563" fmla="*/ 4873696 w 4947620"/>
              <a:gd name="csY2563" fmla="*/ 1992488 h 2297046"/>
              <a:gd name="csX2564" fmla="*/ 4875761 w 4947620"/>
              <a:gd name="csY2564" fmla="*/ 2139673 h 2297046"/>
              <a:gd name="csX2565" fmla="*/ 4875798 w 4947620"/>
              <a:gd name="csY2565" fmla="*/ 2023920 h 2297046"/>
              <a:gd name="csX2566" fmla="*/ 4876659 w 4947620"/>
              <a:gd name="csY2566" fmla="*/ 2218643 h 2297046"/>
              <a:gd name="csX2567" fmla="*/ 4878676 w 4947620"/>
              <a:gd name="csY2567" fmla="*/ 2006127 h 2297046"/>
              <a:gd name="csX2568" fmla="*/ 4878863 w 4947620"/>
              <a:gd name="csY2568" fmla="*/ 2087138 h 2297046"/>
              <a:gd name="csX2569" fmla="*/ 4878900 w 4947620"/>
              <a:gd name="csY2569" fmla="*/ 2082203 h 2297046"/>
              <a:gd name="csX2570" fmla="*/ 4879384 w 4947620"/>
              <a:gd name="csY2570" fmla="*/ 2194788 h 2297046"/>
              <a:gd name="csX2571" fmla="*/ 4879421 w 4947620"/>
              <a:gd name="csY2571" fmla="*/ 2027508 h 2297046"/>
              <a:gd name="csX2572" fmla="*/ 4881983 w 4947620"/>
              <a:gd name="csY2572" fmla="*/ 2049405 h 2297046"/>
              <a:gd name="csX2573" fmla="*/ 4882021 w 4947620"/>
              <a:gd name="csY2573" fmla="*/ 2179580 h 2297046"/>
              <a:gd name="csX2574" fmla="*/ 4884017 w 4947620"/>
              <a:gd name="csY2574" fmla="*/ 1990547 h 2297046"/>
              <a:gd name="csX2575" fmla="*/ 4884127 w 4947620"/>
              <a:gd name="csY2575" fmla="*/ 2197734 h 2297046"/>
              <a:gd name="csX2576" fmla="*/ 4885123 w 4947620"/>
              <a:gd name="csY2576" fmla="*/ 2124072 h 2297046"/>
              <a:gd name="csX2577" fmla="*/ 4885160 w 4947620"/>
              <a:gd name="csY2577" fmla="*/ 2082959 h 2297046"/>
              <a:gd name="csX2578" fmla="*/ 4885307 w 4947620"/>
              <a:gd name="csY2578" fmla="*/ 2018229 h 2297046"/>
              <a:gd name="csX2579" fmla="*/ 4885823 w 4947620"/>
              <a:gd name="csY2579" fmla="*/ 2235028 h 2297046"/>
              <a:gd name="csX2580" fmla="*/ 4888244 w 4947620"/>
              <a:gd name="csY2580" fmla="*/ 2098817 h 2297046"/>
              <a:gd name="csX2581" fmla="*/ 4888281 w 4947620"/>
              <a:gd name="csY2581" fmla="*/ 2140545 h 2297046"/>
              <a:gd name="csX2582" fmla="*/ 4890328 w 4947620"/>
              <a:gd name="csY2582" fmla="*/ 2227520 h 2297046"/>
              <a:gd name="csX2583" fmla="*/ 4891130 w 4947620"/>
              <a:gd name="csY2583" fmla="*/ 1991362 h 2297046"/>
              <a:gd name="csX2584" fmla="*/ 4891348 w 4947620"/>
              <a:gd name="csY2584" fmla="*/ 2110988 h 2297046"/>
              <a:gd name="csX2585" fmla="*/ 4891384 w 4947620"/>
              <a:gd name="csY2585" fmla="*/ 2111853 h 2297046"/>
              <a:gd name="csX2586" fmla="*/ 4894361 w 4947620"/>
              <a:gd name="csY2586" fmla="*/ 2004733 h 2297046"/>
              <a:gd name="csX2587" fmla="*/ 4894470 w 4947620"/>
              <a:gd name="csY2587" fmla="*/ 2199006 h 2297046"/>
              <a:gd name="csX2588" fmla="*/ 4894506 w 4947620"/>
              <a:gd name="csY2588" fmla="*/ 2072533 h 2297046"/>
              <a:gd name="csX2589" fmla="*/ 4895951 w 4947620"/>
              <a:gd name="csY2589" fmla="*/ 2009960 h 2297046"/>
              <a:gd name="csX2590" fmla="*/ 4896024 w 4947620"/>
              <a:gd name="csY2590" fmla="*/ 2177531 h 2297046"/>
              <a:gd name="csX2591" fmla="*/ 4897609 w 4947620"/>
              <a:gd name="csY2591" fmla="*/ 2075598 h 2297046"/>
              <a:gd name="csX2592" fmla="*/ 4897645 w 4947620"/>
              <a:gd name="csY2592" fmla="*/ 2077754 h 2297046"/>
              <a:gd name="csX2593" fmla="*/ 4898796 w 4947620"/>
              <a:gd name="csY2593" fmla="*/ 2021281 h 2297046"/>
              <a:gd name="csX2594" fmla="*/ 4899047 w 4947620"/>
              <a:gd name="csY2594" fmla="*/ 2196983 h 2297046"/>
              <a:gd name="csX2595" fmla="*/ 4900731 w 4947620"/>
              <a:gd name="csY2595" fmla="*/ 2080845 h 2297046"/>
              <a:gd name="csX2596" fmla="*/ 4900767 w 4947620"/>
              <a:gd name="csY2596" fmla="*/ 2193915 h 2297046"/>
              <a:gd name="csX2597" fmla="*/ 4902552 w 4947620"/>
              <a:gd name="csY2597" fmla="*/ 2021659 h 2297046"/>
              <a:gd name="csX2598" fmla="*/ 4902873 w 4947620"/>
              <a:gd name="csY2598" fmla="*/ 2225665 h 2297046"/>
              <a:gd name="csX2599" fmla="*/ 4903835 w 4947620"/>
              <a:gd name="csY2599" fmla="*/ 2139473 h 2297046"/>
              <a:gd name="csX2600" fmla="*/ 4903870 w 4947620"/>
              <a:gd name="csY2600" fmla="*/ 2070372 h 2297046"/>
              <a:gd name="csX2601" fmla="*/ 4904154 w 4947620"/>
              <a:gd name="csY2601" fmla="*/ 2216664 h 2297046"/>
              <a:gd name="csX2602" fmla="*/ 4904261 w 4947620"/>
              <a:gd name="csY2602" fmla="*/ 2004889 h 2297046"/>
              <a:gd name="csX2603" fmla="*/ 4906955 w 4947620"/>
              <a:gd name="csY2603" fmla="*/ 2107176 h 2297046"/>
              <a:gd name="csX2604" fmla="*/ 4906991 w 4947620"/>
              <a:gd name="csY2604" fmla="*/ 2110114 h 2297046"/>
              <a:gd name="csX2605" fmla="*/ 4909671 w 4947620"/>
              <a:gd name="csY2605" fmla="*/ 1994882 h 2297046"/>
              <a:gd name="csX2606" fmla="*/ 4909988 w 4947620"/>
              <a:gd name="csY2606" fmla="*/ 2204000 h 2297046"/>
              <a:gd name="csX2607" fmla="*/ 4910093 w 4947620"/>
              <a:gd name="csY2607" fmla="*/ 2054106 h 2297046"/>
              <a:gd name="csX2608" fmla="*/ 4910129 w 4947620"/>
              <a:gd name="csY2608" fmla="*/ 2109103 h 2297046"/>
              <a:gd name="csX2609" fmla="*/ 4910726 w 4947620"/>
              <a:gd name="csY2609" fmla="*/ 2011127 h 2297046"/>
              <a:gd name="csX2610" fmla="*/ 4912058 w 4947620"/>
              <a:gd name="csY2610" fmla="*/ 2281696 h 2297046"/>
              <a:gd name="csX2611" fmla="*/ 4913213 w 4947620"/>
              <a:gd name="csY2611" fmla="*/ 2116269 h 2297046"/>
              <a:gd name="csX2612" fmla="*/ 4913248 w 4947620"/>
              <a:gd name="csY2612" fmla="*/ 2051244 h 2297046"/>
              <a:gd name="csX2613" fmla="*/ 4915829 w 4947620"/>
              <a:gd name="csY2613" fmla="*/ 2224018 h 2297046"/>
              <a:gd name="csX2614" fmla="*/ 4915898 w 4947620"/>
              <a:gd name="csY2614" fmla="*/ 2010339 h 2297046"/>
              <a:gd name="csX2615" fmla="*/ 4916315 w 4947620"/>
              <a:gd name="csY2615" fmla="*/ 2094514 h 2297046"/>
              <a:gd name="csX2616" fmla="*/ 4916350 w 4947620"/>
              <a:gd name="csY2616" fmla="*/ 2061681 h 2297046"/>
              <a:gd name="csX2617" fmla="*/ 4917981 w 4947620"/>
              <a:gd name="csY2617" fmla="*/ 2210231 h 2297046"/>
              <a:gd name="csX2618" fmla="*/ 4918050 w 4947620"/>
              <a:gd name="csY2618" fmla="*/ 1981224 h 2297046"/>
              <a:gd name="csX2619" fmla="*/ 4919434 w 4947620"/>
              <a:gd name="csY2619" fmla="*/ 2117398 h 2297046"/>
              <a:gd name="csX2620" fmla="*/ 4919468 w 4947620"/>
              <a:gd name="csY2620" fmla="*/ 2042987 h 2297046"/>
              <a:gd name="csX2621" fmla="*/ 4921124 w 4947620"/>
              <a:gd name="csY2621" fmla="*/ 2220431 h 2297046"/>
              <a:gd name="csX2622" fmla="*/ 4921881 w 4947620"/>
              <a:gd name="csY2622" fmla="*/ 2001821 h 2297046"/>
              <a:gd name="csX2623" fmla="*/ 4922569 w 4947620"/>
              <a:gd name="csY2623" fmla="*/ 2075143 h 2297046"/>
              <a:gd name="csX2624" fmla="*/ 4922603 w 4947620"/>
              <a:gd name="csY2624" fmla="*/ 2102095 h 2297046"/>
              <a:gd name="csX2625" fmla="*/ 4923976 w 4947620"/>
              <a:gd name="csY2625" fmla="*/ 2227590 h 2297046"/>
              <a:gd name="csX2626" fmla="*/ 4924078 w 4947620"/>
              <a:gd name="csY2626" fmla="*/ 2034098 h 2297046"/>
              <a:gd name="csX2627" fmla="*/ 4925685 w 4947620"/>
              <a:gd name="csY2627" fmla="*/ 2077523 h 2297046"/>
              <a:gd name="csX2628" fmla="*/ 4925719 w 4947620"/>
              <a:gd name="csY2628" fmla="*/ 2088613 h 2297046"/>
              <a:gd name="csX2629" fmla="*/ 4927458 w 4947620"/>
              <a:gd name="csY2629" fmla="*/ 2216991 h 2297046"/>
              <a:gd name="csX2630" fmla="*/ 4927731 w 4947620"/>
              <a:gd name="csY2630" fmla="*/ 2013492 h 2297046"/>
              <a:gd name="csX2631" fmla="*/ 4928784 w 4947620"/>
              <a:gd name="csY2631" fmla="*/ 2077732 h 2297046"/>
              <a:gd name="csX2632" fmla="*/ 4928818 w 4947620"/>
              <a:gd name="csY2632" fmla="*/ 2124352 h 2297046"/>
              <a:gd name="csX2633" fmla="*/ 4930513 w 4947620"/>
              <a:gd name="csY2633" fmla="*/ 2207120 h 2297046"/>
              <a:gd name="csX2634" fmla="*/ 4931021 w 4947620"/>
              <a:gd name="csY2634" fmla="*/ 2015333 h 2297046"/>
              <a:gd name="csX2635" fmla="*/ 4931933 w 4947620"/>
              <a:gd name="csY2635" fmla="*/ 2113914 h 2297046"/>
              <a:gd name="csX2636" fmla="*/ 4931966 w 4947620"/>
              <a:gd name="csY2636" fmla="*/ 2123684 h 2297046"/>
              <a:gd name="csX2637" fmla="*/ 4932101 w 4947620"/>
              <a:gd name="csY2637" fmla="*/ 2215410 h 2297046"/>
              <a:gd name="csX2638" fmla="*/ 4933618 w 4947620"/>
              <a:gd name="csY2638" fmla="*/ 2022598 h 2297046"/>
              <a:gd name="csX2639" fmla="*/ 4935029 w 4947620"/>
              <a:gd name="csY2639" fmla="*/ 2053141 h 2297046"/>
              <a:gd name="csX2640" fmla="*/ 4935063 w 4947620"/>
              <a:gd name="csY2640" fmla="*/ 2151993 h 2297046"/>
              <a:gd name="csX2641" fmla="*/ 4935767 w 4947620"/>
              <a:gd name="csY2641" fmla="*/ 2212038 h 2297046"/>
              <a:gd name="csX2642" fmla="*/ 4936202 w 4947620"/>
              <a:gd name="csY2642" fmla="*/ 2000927 h 2297046"/>
              <a:gd name="csX2643" fmla="*/ 4938175 w 4947620"/>
              <a:gd name="csY2643" fmla="*/ 2123774 h 2297046"/>
              <a:gd name="csX2644" fmla="*/ 4938208 w 4947620"/>
              <a:gd name="csY2644" fmla="*/ 2132775 h 2297046"/>
              <a:gd name="csX2645" fmla="*/ 4939708 w 4947620"/>
              <a:gd name="csY2645" fmla="*/ 2219172 h 2297046"/>
              <a:gd name="csX2646" fmla="*/ 4939940 w 4947620"/>
              <a:gd name="csY2646" fmla="*/ 2011900 h 2297046"/>
              <a:gd name="csX2647" fmla="*/ 4941269 w 4947620"/>
              <a:gd name="csY2647" fmla="*/ 2110598 h 2297046"/>
              <a:gd name="csX2648" fmla="*/ 4941302 w 4947620"/>
              <a:gd name="csY2648" fmla="*/ 2056827 h 2297046"/>
              <a:gd name="csX2649" fmla="*/ 4941700 w 4947620"/>
              <a:gd name="csY2649" fmla="*/ 2019642 h 2297046"/>
              <a:gd name="csX2650" fmla="*/ 4942263 w 4947620"/>
              <a:gd name="csY2650" fmla="*/ 2194107 h 2297046"/>
              <a:gd name="csX2651" fmla="*/ 4944411 w 4947620"/>
              <a:gd name="csY2651" fmla="*/ 2129191 h 2297046"/>
              <a:gd name="csX2652" fmla="*/ 4944444 w 4947620"/>
              <a:gd name="csY2652" fmla="*/ 2099514 h 2297046"/>
              <a:gd name="csX2653" fmla="*/ 4946945 w 4947620"/>
              <a:gd name="csY2653" fmla="*/ 2235697 h 2297046"/>
              <a:gd name="csX2654" fmla="*/ 4947338 w 4947620"/>
              <a:gd name="csY2654" fmla="*/ 1995001 h 2297046"/>
              <a:gd name="csX2655" fmla="*/ 4947535 w 4947620"/>
              <a:gd name="csY2655" fmla="*/ 2110368 h 2297046"/>
              <a:gd name="csX2656" fmla="*/ 4947568 w 4947620"/>
              <a:gd name="csY2656" fmla="*/ 2100745 h 2297046"/>
              <a:gd name="csX2657" fmla="*/ 4947621 w 4947620"/>
              <a:gd name="csY2657" fmla="*/ 2071051 h 22970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  <a:cxn ang="0">
                <a:pos x="csX1645" y="csY1645"/>
              </a:cxn>
              <a:cxn ang="0">
                <a:pos x="csX1646" y="csY1646"/>
              </a:cxn>
              <a:cxn ang="0">
                <a:pos x="csX1647" y="csY1647"/>
              </a:cxn>
              <a:cxn ang="0">
                <a:pos x="csX1648" y="csY1648"/>
              </a:cxn>
              <a:cxn ang="0">
                <a:pos x="csX1649" y="csY1649"/>
              </a:cxn>
              <a:cxn ang="0">
                <a:pos x="csX1650" y="csY1650"/>
              </a:cxn>
              <a:cxn ang="0">
                <a:pos x="csX1651" y="csY1651"/>
              </a:cxn>
              <a:cxn ang="0">
                <a:pos x="csX1652" y="csY1652"/>
              </a:cxn>
              <a:cxn ang="0">
                <a:pos x="csX1653" y="csY1653"/>
              </a:cxn>
              <a:cxn ang="0">
                <a:pos x="csX1654" y="csY1654"/>
              </a:cxn>
              <a:cxn ang="0">
                <a:pos x="csX1655" y="csY1655"/>
              </a:cxn>
              <a:cxn ang="0">
                <a:pos x="csX1656" y="csY1656"/>
              </a:cxn>
              <a:cxn ang="0">
                <a:pos x="csX1657" y="csY1657"/>
              </a:cxn>
              <a:cxn ang="0">
                <a:pos x="csX1658" y="csY1658"/>
              </a:cxn>
              <a:cxn ang="0">
                <a:pos x="csX1659" y="csY1659"/>
              </a:cxn>
              <a:cxn ang="0">
                <a:pos x="csX1660" y="csY1660"/>
              </a:cxn>
              <a:cxn ang="0">
                <a:pos x="csX1661" y="csY1661"/>
              </a:cxn>
              <a:cxn ang="0">
                <a:pos x="csX1662" y="csY1662"/>
              </a:cxn>
              <a:cxn ang="0">
                <a:pos x="csX1663" y="csY1663"/>
              </a:cxn>
              <a:cxn ang="0">
                <a:pos x="csX1664" y="csY1664"/>
              </a:cxn>
              <a:cxn ang="0">
                <a:pos x="csX1665" y="csY1665"/>
              </a:cxn>
              <a:cxn ang="0">
                <a:pos x="csX1666" y="csY1666"/>
              </a:cxn>
              <a:cxn ang="0">
                <a:pos x="csX1667" y="csY1667"/>
              </a:cxn>
              <a:cxn ang="0">
                <a:pos x="csX1668" y="csY1668"/>
              </a:cxn>
              <a:cxn ang="0">
                <a:pos x="csX1669" y="csY1669"/>
              </a:cxn>
              <a:cxn ang="0">
                <a:pos x="csX1670" y="csY1670"/>
              </a:cxn>
              <a:cxn ang="0">
                <a:pos x="csX1671" y="csY1671"/>
              </a:cxn>
              <a:cxn ang="0">
                <a:pos x="csX1672" y="csY1672"/>
              </a:cxn>
              <a:cxn ang="0">
                <a:pos x="csX1673" y="csY1673"/>
              </a:cxn>
              <a:cxn ang="0">
                <a:pos x="csX1674" y="csY1674"/>
              </a:cxn>
              <a:cxn ang="0">
                <a:pos x="csX1675" y="csY1675"/>
              </a:cxn>
              <a:cxn ang="0">
                <a:pos x="csX1676" y="csY1676"/>
              </a:cxn>
              <a:cxn ang="0">
                <a:pos x="csX1677" y="csY1677"/>
              </a:cxn>
              <a:cxn ang="0">
                <a:pos x="csX1678" y="csY1678"/>
              </a:cxn>
              <a:cxn ang="0">
                <a:pos x="csX1679" y="csY1679"/>
              </a:cxn>
              <a:cxn ang="0">
                <a:pos x="csX1680" y="csY1680"/>
              </a:cxn>
              <a:cxn ang="0">
                <a:pos x="csX1681" y="csY1681"/>
              </a:cxn>
              <a:cxn ang="0">
                <a:pos x="csX1682" y="csY1682"/>
              </a:cxn>
              <a:cxn ang="0">
                <a:pos x="csX1683" y="csY1683"/>
              </a:cxn>
              <a:cxn ang="0">
                <a:pos x="csX1684" y="csY1684"/>
              </a:cxn>
              <a:cxn ang="0">
                <a:pos x="csX1685" y="csY1685"/>
              </a:cxn>
              <a:cxn ang="0">
                <a:pos x="csX1686" y="csY1686"/>
              </a:cxn>
              <a:cxn ang="0">
                <a:pos x="csX1687" y="csY1687"/>
              </a:cxn>
              <a:cxn ang="0">
                <a:pos x="csX1688" y="csY1688"/>
              </a:cxn>
              <a:cxn ang="0">
                <a:pos x="csX1689" y="csY1689"/>
              </a:cxn>
              <a:cxn ang="0">
                <a:pos x="csX1690" y="csY1690"/>
              </a:cxn>
              <a:cxn ang="0">
                <a:pos x="csX1691" y="csY1691"/>
              </a:cxn>
              <a:cxn ang="0">
                <a:pos x="csX1692" y="csY1692"/>
              </a:cxn>
              <a:cxn ang="0">
                <a:pos x="csX1693" y="csY1693"/>
              </a:cxn>
              <a:cxn ang="0">
                <a:pos x="csX1694" y="csY1694"/>
              </a:cxn>
              <a:cxn ang="0">
                <a:pos x="csX1695" y="csY1695"/>
              </a:cxn>
              <a:cxn ang="0">
                <a:pos x="csX1696" y="csY1696"/>
              </a:cxn>
              <a:cxn ang="0">
                <a:pos x="csX1697" y="csY1697"/>
              </a:cxn>
              <a:cxn ang="0">
                <a:pos x="csX1698" y="csY1698"/>
              </a:cxn>
              <a:cxn ang="0">
                <a:pos x="csX1699" y="csY1699"/>
              </a:cxn>
              <a:cxn ang="0">
                <a:pos x="csX1700" y="csY1700"/>
              </a:cxn>
              <a:cxn ang="0">
                <a:pos x="csX1701" y="csY1701"/>
              </a:cxn>
              <a:cxn ang="0">
                <a:pos x="csX1702" y="csY1702"/>
              </a:cxn>
              <a:cxn ang="0">
                <a:pos x="csX1703" y="csY1703"/>
              </a:cxn>
              <a:cxn ang="0">
                <a:pos x="csX1704" y="csY1704"/>
              </a:cxn>
              <a:cxn ang="0">
                <a:pos x="csX1705" y="csY1705"/>
              </a:cxn>
              <a:cxn ang="0">
                <a:pos x="csX1706" y="csY1706"/>
              </a:cxn>
              <a:cxn ang="0">
                <a:pos x="csX1707" y="csY1707"/>
              </a:cxn>
              <a:cxn ang="0">
                <a:pos x="csX1708" y="csY1708"/>
              </a:cxn>
              <a:cxn ang="0">
                <a:pos x="csX1709" y="csY1709"/>
              </a:cxn>
              <a:cxn ang="0">
                <a:pos x="csX1710" y="csY1710"/>
              </a:cxn>
              <a:cxn ang="0">
                <a:pos x="csX1711" y="csY1711"/>
              </a:cxn>
              <a:cxn ang="0">
                <a:pos x="csX1712" y="csY1712"/>
              </a:cxn>
              <a:cxn ang="0">
                <a:pos x="csX1713" y="csY1713"/>
              </a:cxn>
              <a:cxn ang="0">
                <a:pos x="csX1714" y="csY1714"/>
              </a:cxn>
              <a:cxn ang="0">
                <a:pos x="csX1715" y="csY1715"/>
              </a:cxn>
              <a:cxn ang="0">
                <a:pos x="csX1716" y="csY1716"/>
              </a:cxn>
              <a:cxn ang="0">
                <a:pos x="csX1717" y="csY1717"/>
              </a:cxn>
              <a:cxn ang="0">
                <a:pos x="csX1718" y="csY1718"/>
              </a:cxn>
              <a:cxn ang="0">
                <a:pos x="csX1719" y="csY1719"/>
              </a:cxn>
              <a:cxn ang="0">
                <a:pos x="csX1720" y="csY1720"/>
              </a:cxn>
              <a:cxn ang="0">
                <a:pos x="csX1721" y="csY1721"/>
              </a:cxn>
              <a:cxn ang="0">
                <a:pos x="csX1722" y="csY1722"/>
              </a:cxn>
              <a:cxn ang="0">
                <a:pos x="csX1723" y="csY1723"/>
              </a:cxn>
              <a:cxn ang="0">
                <a:pos x="csX1724" y="csY1724"/>
              </a:cxn>
              <a:cxn ang="0">
                <a:pos x="csX1725" y="csY1725"/>
              </a:cxn>
              <a:cxn ang="0">
                <a:pos x="csX1726" y="csY1726"/>
              </a:cxn>
              <a:cxn ang="0">
                <a:pos x="csX1727" y="csY1727"/>
              </a:cxn>
              <a:cxn ang="0">
                <a:pos x="csX1728" y="csY1728"/>
              </a:cxn>
              <a:cxn ang="0">
                <a:pos x="csX1729" y="csY1729"/>
              </a:cxn>
              <a:cxn ang="0">
                <a:pos x="csX1730" y="csY1730"/>
              </a:cxn>
              <a:cxn ang="0">
                <a:pos x="csX1731" y="csY1731"/>
              </a:cxn>
              <a:cxn ang="0">
                <a:pos x="csX1732" y="csY1732"/>
              </a:cxn>
              <a:cxn ang="0">
                <a:pos x="csX1733" y="csY1733"/>
              </a:cxn>
              <a:cxn ang="0">
                <a:pos x="csX1734" y="csY1734"/>
              </a:cxn>
              <a:cxn ang="0">
                <a:pos x="csX1735" y="csY1735"/>
              </a:cxn>
              <a:cxn ang="0">
                <a:pos x="csX1736" y="csY1736"/>
              </a:cxn>
              <a:cxn ang="0">
                <a:pos x="csX1737" y="csY1737"/>
              </a:cxn>
              <a:cxn ang="0">
                <a:pos x="csX1738" y="csY1738"/>
              </a:cxn>
              <a:cxn ang="0">
                <a:pos x="csX1739" y="csY1739"/>
              </a:cxn>
              <a:cxn ang="0">
                <a:pos x="csX1740" y="csY1740"/>
              </a:cxn>
              <a:cxn ang="0">
                <a:pos x="csX1741" y="csY1741"/>
              </a:cxn>
              <a:cxn ang="0">
                <a:pos x="csX1742" y="csY1742"/>
              </a:cxn>
              <a:cxn ang="0">
                <a:pos x="csX1743" y="csY1743"/>
              </a:cxn>
              <a:cxn ang="0">
                <a:pos x="csX1744" y="csY1744"/>
              </a:cxn>
              <a:cxn ang="0">
                <a:pos x="csX1745" y="csY1745"/>
              </a:cxn>
              <a:cxn ang="0">
                <a:pos x="csX1746" y="csY1746"/>
              </a:cxn>
              <a:cxn ang="0">
                <a:pos x="csX1747" y="csY1747"/>
              </a:cxn>
              <a:cxn ang="0">
                <a:pos x="csX1748" y="csY1748"/>
              </a:cxn>
              <a:cxn ang="0">
                <a:pos x="csX1749" y="csY1749"/>
              </a:cxn>
              <a:cxn ang="0">
                <a:pos x="csX1750" y="csY1750"/>
              </a:cxn>
              <a:cxn ang="0">
                <a:pos x="csX1751" y="csY1751"/>
              </a:cxn>
              <a:cxn ang="0">
                <a:pos x="csX1752" y="csY1752"/>
              </a:cxn>
              <a:cxn ang="0">
                <a:pos x="csX1753" y="csY1753"/>
              </a:cxn>
              <a:cxn ang="0">
                <a:pos x="csX1754" y="csY1754"/>
              </a:cxn>
              <a:cxn ang="0">
                <a:pos x="csX1755" y="csY1755"/>
              </a:cxn>
              <a:cxn ang="0">
                <a:pos x="csX1756" y="csY1756"/>
              </a:cxn>
              <a:cxn ang="0">
                <a:pos x="csX1757" y="csY1757"/>
              </a:cxn>
              <a:cxn ang="0">
                <a:pos x="csX1758" y="csY1758"/>
              </a:cxn>
              <a:cxn ang="0">
                <a:pos x="csX1759" y="csY1759"/>
              </a:cxn>
              <a:cxn ang="0">
                <a:pos x="csX1760" y="csY1760"/>
              </a:cxn>
              <a:cxn ang="0">
                <a:pos x="csX1761" y="csY1761"/>
              </a:cxn>
              <a:cxn ang="0">
                <a:pos x="csX1762" y="csY1762"/>
              </a:cxn>
              <a:cxn ang="0">
                <a:pos x="csX1763" y="csY1763"/>
              </a:cxn>
              <a:cxn ang="0">
                <a:pos x="csX1764" y="csY1764"/>
              </a:cxn>
              <a:cxn ang="0">
                <a:pos x="csX1765" y="csY1765"/>
              </a:cxn>
              <a:cxn ang="0">
                <a:pos x="csX1766" y="csY1766"/>
              </a:cxn>
              <a:cxn ang="0">
                <a:pos x="csX1767" y="csY1767"/>
              </a:cxn>
              <a:cxn ang="0">
                <a:pos x="csX1768" y="csY1768"/>
              </a:cxn>
              <a:cxn ang="0">
                <a:pos x="csX1769" y="csY1769"/>
              </a:cxn>
              <a:cxn ang="0">
                <a:pos x="csX1770" y="csY1770"/>
              </a:cxn>
              <a:cxn ang="0">
                <a:pos x="csX1771" y="csY1771"/>
              </a:cxn>
              <a:cxn ang="0">
                <a:pos x="csX1772" y="csY1772"/>
              </a:cxn>
              <a:cxn ang="0">
                <a:pos x="csX1773" y="csY1773"/>
              </a:cxn>
              <a:cxn ang="0">
                <a:pos x="csX1774" y="csY1774"/>
              </a:cxn>
              <a:cxn ang="0">
                <a:pos x="csX1775" y="csY1775"/>
              </a:cxn>
              <a:cxn ang="0">
                <a:pos x="csX1776" y="csY1776"/>
              </a:cxn>
              <a:cxn ang="0">
                <a:pos x="csX1777" y="csY1777"/>
              </a:cxn>
              <a:cxn ang="0">
                <a:pos x="csX1778" y="csY1778"/>
              </a:cxn>
              <a:cxn ang="0">
                <a:pos x="csX1779" y="csY1779"/>
              </a:cxn>
              <a:cxn ang="0">
                <a:pos x="csX1780" y="csY1780"/>
              </a:cxn>
              <a:cxn ang="0">
                <a:pos x="csX1781" y="csY1781"/>
              </a:cxn>
              <a:cxn ang="0">
                <a:pos x="csX1782" y="csY1782"/>
              </a:cxn>
              <a:cxn ang="0">
                <a:pos x="csX1783" y="csY1783"/>
              </a:cxn>
              <a:cxn ang="0">
                <a:pos x="csX1784" y="csY1784"/>
              </a:cxn>
              <a:cxn ang="0">
                <a:pos x="csX1785" y="csY1785"/>
              </a:cxn>
              <a:cxn ang="0">
                <a:pos x="csX1786" y="csY1786"/>
              </a:cxn>
              <a:cxn ang="0">
                <a:pos x="csX1787" y="csY1787"/>
              </a:cxn>
              <a:cxn ang="0">
                <a:pos x="csX1788" y="csY1788"/>
              </a:cxn>
              <a:cxn ang="0">
                <a:pos x="csX1789" y="csY1789"/>
              </a:cxn>
              <a:cxn ang="0">
                <a:pos x="csX1790" y="csY1790"/>
              </a:cxn>
              <a:cxn ang="0">
                <a:pos x="csX1791" y="csY1791"/>
              </a:cxn>
              <a:cxn ang="0">
                <a:pos x="csX1792" y="csY1792"/>
              </a:cxn>
              <a:cxn ang="0">
                <a:pos x="csX1793" y="csY1793"/>
              </a:cxn>
              <a:cxn ang="0">
                <a:pos x="csX1794" y="csY1794"/>
              </a:cxn>
              <a:cxn ang="0">
                <a:pos x="csX1795" y="csY1795"/>
              </a:cxn>
              <a:cxn ang="0">
                <a:pos x="csX1796" y="csY1796"/>
              </a:cxn>
              <a:cxn ang="0">
                <a:pos x="csX1797" y="csY1797"/>
              </a:cxn>
              <a:cxn ang="0">
                <a:pos x="csX1798" y="csY1798"/>
              </a:cxn>
              <a:cxn ang="0">
                <a:pos x="csX1799" y="csY1799"/>
              </a:cxn>
              <a:cxn ang="0">
                <a:pos x="csX1800" y="csY1800"/>
              </a:cxn>
              <a:cxn ang="0">
                <a:pos x="csX1801" y="csY1801"/>
              </a:cxn>
              <a:cxn ang="0">
                <a:pos x="csX1802" y="csY1802"/>
              </a:cxn>
              <a:cxn ang="0">
                <a:pos x="csX1803" y="csY1803"/>
              </a:cxn>
              <a:cxn ang="0">
                <a:pos x="csX1804" y="csY1804"/>
              </a:cxn>
              <a:cxn ang="0">
                <a:pos x="csX1805" y="csY1805"/>
              </a:cxn>
              <a:cxn ang="0">
                <a:pos x="csX1806" y="csY1806"/>
              </a:cxn>
              <a:cxn ang="0">
                <a:pos x="csX1807" y="csY1807"/>
              </a:cxn>
              <a:cxn ang="0">
                <a:pos x="csX1808" y="csY1808"/>
              </a:cxn>
              <a:cxn ang="0">
                <a:pos x="csX1809" y="csY1809"/>
              </a:cxn>
              <a:cxn ang="0">
                <a:pos x="csX1810" y="csY1810"/>
              </a:cxn>
              <a:cxn ang="0">
                <a:pos x="csX1811" y="csY1811"/>
              </a:cxn>
              <a:cxn ang="0">
                <a:pos x="csX1812" y="csY1812"/>
              </a:cxn>
              <a:cxn ang="0">
                <a:pos x="csX1813" y="csY1813"/>
              </a:cxn>
              <a:cxn ang="0">
                <a:pos x="csX1814" y="csY1814"/>
              </a:cxn>
              <a:cxn ang="0">
                <a:pos x="csX1815" y="csY1815"/>
              </a:cxn>
              <a:cxn ang="0">
                <a:pos x="csX1816" y="csY1816"/>
              </a:cxn>
              <a:cxn ang="0">
                <a:pos x="csX1817" y="csY1817"/>
              </a:cxn>
              <a:cxn ang="0">
                <a:pos x="csX1818" y="csY1818"/>
              </a:cxn>
              <a:cxn ang="0">
                <a:pos x="csX1819" y="csY1819"/>
              </a:cxn>
              <a:cxn ang="0">
                <a:pos x="csX1820" y="csY1820"/>
              </a:cxn>
              <a:cxn ang="0">
                <a:pos x="csX1821" y="csY1821"/>
              </a:cxn>
              <a:cxn ang="0">
                <a:pos x="csX1822" y="csY1822"/>
              </a:cxn>
              <a:cxn ang="0">
                <a:pos x="csX1823" y="csY1823"/>
              </a:cxn>
              <a:cxn ang="0">
                <a:pos x="csX1824" y="csY1824"/>
              </a:cxn>
              <a:cxn ang="0">
                <a:pos x="csX1825" y="csY1825"/>
              </a:cxn>
              <a:cxn ang="0">
                <a:pos x="csX1826" y="csY1826"/>
              </a:cxn>
              <a:cxn ang="0">
                <a:pos x="csX1827" y="csY1827"/>
              </a:cxn>
              <a:cxn ang="0">
                <a:pos x="csX1828" y="csY1828"/>
              </a:cxn>
              <a:cxn ang="0">
                <a:pos x="csX1829" y="csY1829"/>
              </a:cxn>
              <a:cxn ang="0">
                <a:pos x="csX1830" y="csY1830"/>
              </a:cxn>
              <a:cxn ang="0">
                <a:pos x="csX1831" y="csY1831"/>
              </a:cxn>
              <a:cxn ang="0">
                <a:pos x="csX1832" y="csY1832"/>
              </a:cxn>
              <a:cxn ang="0">
                <a:pos x="csX1833" y="csY1833"/>
              </a:cxn>
              <a:cxn ang="0">
                <a:pos x="csX1834" y="csY1834"/>
              </a:cxn>
              <a:cxn ang="0">
                <a:pos x="csX1835" y="csY1835"/>
              </a:cxn>
              <a:cxn ang="0">
                <a:pos x="csX1836" y="csY1836"/>
              </a:cxn>
              <a:cxn ang="0">
                <a:pos x="csX1837" y="csY1837"/>
              </a:cxn>
              <a:cxn ang="0">
                <a:pos x="csX1838" y="csY1838"/>
              </a:cxn>
              <a:cxn ang="0">
                <a:pos x="csX1839" y="csY1839"/>
              </a:cxn>
              <a:cxn ang="0">
                <a:pos x="csX1840" y="csY1840"/>
              </a:cxn>
              <a:cxn ang="0">
                <a:pos x="csX1841" y="csY1841"/>
              </a:cxn>
              <a:cxn ang="0">
                <a:pos x="csX1842" y="csY1842"/>
              </a:cxn>
              <a:cxn ang="0">
                <a:pos x="csX1843" y="csY1843"/>
              </a:cxn>
              <a:cxn ang="0">
                <a:pos x="csX1844" y="csY1844"/>
              </a:cxn>
              <a:cxn ang="0">
                <a:pos x="csX1845" y="csY1845"/>
              </a:cxn>
              <a:cxn ang="0">
                <a:pos x="csX1846" y="csY1846"/>
              </a:cxn>
              <a:cxn ang="0">
                <a:pos x="csX1847" y="csY1847"/>
              </a:cxn>
              <a:cxn ang="0">
                <a:pos x="csX1848" y="csY1848"/>
              </a:cxn>
              <a:cxn ang="0">
                <a:pos x="csX1849" y="csY1849"/>
              </a:cxn>
              <a:cxn ang="0">
                <a:pos x="csX1850" y="csY1850"/>
              </a:cxn>
              <a:cxn ang="0">
                <a:pos x="csX1851" y="csY1851"/>
              </a:cxn>
              <a:cxn ang="0">
                <a:pos x="csX1852" y="csY1852"/>
              </a:cxn>
              <a:cxn ang="0">
                <a:pos x="csX1853" y="csY1853"/>
              </a:cxn>
              <a:cxn ang="0">
                <a:pos x="csX1854" y="csY1854"/>
              </a:cxn>
              <a:cxn ang="0">
                <a:pos x="csX1855" y="csY1855"/>
              </a:cxn>
              <a:cxn ang="0">
                <a:pos x="csX1856" y="csY1856"/>
              </a:cxn>
              <a:cxn ang="0">
                <a:pos x="csX1857" y="csY1857"/>
              </a:cxn>
              <a:cxn ang="0">
                <a:pos x="csX1858" y="csY1858"/>
              </a:cxn>
              <a:cxn ang="0">
                <a:pos x="csX1859" y="csY1859"/>
              </a:cxn>
              <a:cxn ang="0">
                <a:pos x="csX1860" y="csY1860"/>
              </a:cxn>
              <a:cxn ang="0">
                <a:pos x="csX1861" y="csY1861"/>
              </a:cxn>
              <a:cxn ang="0">
                <a:pos x="csX1862" y="csY1862"/>
              </a:cxn>
              <a:cxn ang="0">
                <a:pos x="csX1863" y="csY1863"/>
              </a:cxn>
              <a:cxn ang="0">
                <a:pos x="csX1864" y="csY1864"/>
              </a:cxn>
              <a:cxn ang="0">
                <a:pos x="csX1865" y="csY1865"/>
              </a:cxn>
              <a:cxn ang="0">
                <a:pos x="csX1866" y="csY1866"/>
              </a:cxn>
              <a:cxn ang="0">
                <a:pos x="csX1867" y="csY1867"/>
              </a:cxn>
              <a:cxn ang="0">
                <a:pos x="csX1868" y="csY1868"/>
              </a:cxn>
              <a:cxn ang="0">
                <a:pos x="csX1869" y="csY1869"/>
              </a:cxn>
              <a:cxn ang="0">
                <a:pos x="csX1870" y="csY1870"/>
              </a:cxn>
              <a:cxn ang="0">
                <a:pos x="csX1871" y="csY1871"/>
              </a:cxn>
              <a:cxn ang="0">
                <a:pos x="csX1872" y="csY1872"/>
              </a:cxn>
              <a:cxn ang="0">
                <a:pos x="csX1873" y="csY1873"/>
              </a:cxn>
              <a:cxn ang="0">
                <a:pos x="csX1874" y="csY1874"/>
              </a:cxn>
              <a:cxn ang="0">
                <a:pos x="csX1875" y="csY1875"/>
              </a:cxn>
              <a:cxn ang="0">
                <a:pos x="csX1876" y="csY1876"/>
              </a:cxn>
              <a:cxn ang="0">
                <a:pos x="csX1877" y="csY1877"/>
              </a:cxn>
              <a:cxn ang="0">
                <a:pos x="csX1878" y="csY1878"/>
              </a:cxn>
              <a:cxn ang="0">
                <a:pos x="csX1879" y="csY1879"/>
              </a:cxn>
              <a:cxn ang="0">
                <a:pos x="csX1880" y="csY1880"/>
              </a:cxn>
              <a:cxn ang="0">
                <a:pos x="csX1881" y="csY1881"/>
              </a:cxn>
              <a:cxn ang="0">
                <a:pos x="csX1882" y="csY1882"/>
              </a:cxn>
              <a:cxn ang="0">
                <a:pos x="csX1883" y="csY1883"/>
              </a:cxn>
              <a:cxn ang="0">
                <a:pos x="csX1884" y="csY1884"/>
              </a:cxn>
              <a:cxn ang="0">
                <a:pos x="csX1885" y="csY1885"/>
              </a:cxn>
              <a:cxn ang="0">
                <a:pos x="csX1886" y="csY1886"/>
              </a:cxn>
              <a:cxn ang="0">
                <a:pos x="csX1887" y="csY1887"/>
              </a:cxn>
              <a:cxn ang="0">
                <a:pos x="csX1888" y="csY1888"/>
              </a:cxn>
              <a:cxn ang="0">
                <a:pos x="csX1889" y="csY1889"/>
              </a:cxn>
              <a:cxn ang="0">
                <a:pos x="csX1890" y="csY1890"/>
              </a:cxn>
              <a:cxn ang="0">
                <a:pos x="csX1891" y="csY1891"/>
              </a:cxn>
              <a:cxn ang="0">
                <a:pos x="csX1892" y="csY1892"/>
              </a:cxn>
              <a:cxn ang="0">
                <a:pos x="csX1893" y="csY1893"/>
              </a:cxn>
              <a:cxn ang="0">
                <a:pos x="csX1894" y="csY1894"/>
              </a:cxn>
              <a:cxn ang="0">
                <a:pos x="csX1895" y="csY1895"/>
              </a:cxn>
              <a:cxn ang="0">
                <a:pos x="csX1896" y="csY1896"/>
              </a:cxn>
              <a:cxn ang="0">
                <a:pos x="csX1897" y="csY1897"/>
              </a:cxn>
              <a:cxn ang="0">
                <a:pos x="csX1898" y="csY1898"/>
              </a:cxn>
              <a:cxn ang="0">
                <a:pos x="csX1899" y="csY1899"/>
              </a:cxn>
              <a:cxn ang="0">
                <a:pos x="csX1900" y="csY1900"/>
              </a:cxn>
              <a:cxn ang="0">
                <a:pos x="csX1901" y="csY1901"/>
              </a:cxn>
              <a:cxn ang="0">
                <a:pos x="csX1902" y="csY1902"/>
              </a:cxn>
              <a:cxn ang="0">
                <a:pos x="csX1903" y="csY1903"/>
              </a:cxn>
              <a:cxn ang="0">
                <a:pos x="csX1904" y="csY1904"/>
              </a:cxn>
              <a:cxn ang="0">
                <a:pos x="csX1905" y="csY1905"/>
              </a:cxn>
              <a:cxn ang="0">
                <a:pos x="csX1906" y="csY1906"/>
              </a:cxn>
              <a:cxn ang="0">
                <a:pos x="csX1907" y="csY1907"/>
              </a:cxn>
              <a:cxn ang="0">
                <a:pos x="csX1908" y="csY1908"/>
              </a:cxn>
              <a:cxn ang="0">
                <a:pos x="csX1909" y="csY1909"/>
              </a:cxn>
              <a:cxn ang="0">
                <a:pos x="csX1910" y="csY1910"/>
              </a:cxn>
              <a:cxn ang="0">
                <a:pos x="csX1911" y="csY1911"/>
              </a:cxn>
              <a:cxn ang="0">
                <a:pos x="csX1912" y="csY1912"/>
              </a:cxn>
              <a:cxn ang="0">
                <a:pos x="csX1913" y="csY1913"/>
              </a:cxn>
              <a:cxn ang="0">
                <a:pos x="csX1914" y="csY1914"/>
              </a:cxn>
              <a:cxn ang="0">
                <a:pos x="csX1915" y="csY1915"/>
              </a:cxn>
              <a:cxn ang="0">
                <a:pos x="csX1916" y="csY1916"/>
              </a:cxn>
              <a:cxn ang="0">
                <a:pos x="csX1917" y="csY1917"/>
              </a:cxn>
              <a:cxn ang="0">
                <a:pos x="csX1918" y="csY1918"/>
              </a:cxn>
              <a:cxn ang="0">
                <a:pos x="csX1919" y="csY1919"/>
              </a:cxn>
              <a:cxn ang="0">
                <a:pos x="csX1920" y="csY1920"/>
              </a:cxn>
              <a:cxn ang="0">
                <a:pos x="csX1921" y="csY1921"/>
              </a:cxn>
              <a:cxn ang="0">
                <a:pos x="csX1922" y="csY1922"/>
              </a:cxn>
              <a:cxn ang="0">
                <a:pos x="csX1923" y="csY1923"/>
              </a:cxn>
              <a:cxn ang="0">
                <a:pos x="csX1924" y="csY1924"/>
              </a:cxn>
              <a:cxn ang="0">
                <a:pos x="csX1925" y="csY1925"/>
              </a:cxn>
              <a:cxn ang="0">
                <a:pos x="csX1926" y="csY1926"/>
              </a:cxn>
              <a:cxn ang="0">
                <a:pos x="csX1927" y="csY1927"/>
              </a:cxn>
              <a:cxn ang="0">
                <a:pos x="csX1928" y="csY1928"/>
              </a:cxn>
              <a:cxn ang="0">
                <a:pos x="csX1929" y="csY1929"/>
              </a:cxn>
              <a:cxn ang="0">
                <a:pos x="csX1930" y="csY1930"/>
              </a:cxn>
              <a:cxn ang="0">
                <a:pos x="csX1931" y="csY1931"/>
              </a:cxn>
              <a:cxn ang="0">
                <a:pos x="csX1932" y="csY1932"/>
              </a:cxn>
              <a:cxn ang="0">
                <a:pos x="csX1933" y="csY1933"/>
              </a:cxn>
              <a:cxn ang="0">
                <a:pos x="csX1934" y="csY1934"/>
              </a:cxn>
              <a:cxn ang="0">
                <a:pos x="csX1935" y="csY1935"/>
              </a:cxn>
              <a:cxn ang="0">
                <a:pos x="csX1936" y="csY1936"/>
              </a:cxn>
              <a:cxn ang="0">
                <a:pos x="csX1937" y="csY1937"/>
              </a:cxn>
              <a:cxn ang="0">
                <a:pos x="csX1938" y="csY1938"/>
              </a:cxn>
              <a:cxn ang="0">
                <a:pos x="csX1939" y="csY1939"/>
              </a:cxn>
              <a:cxn ang="0">
                <a:pos x="csX1940" y="csY1940"/>
              </a:cxn>
              <a:cxn ang="0">
                <a:pos x="csX1941" y="csY1941"/>
              </a:cxn>
              <a:cxn ang="0">
                <a:pos x="csX1942" y="csY1942"/>
              </a:cxn>
              <a:cxn ang="0">
                <a:pos x="csX1943" y="csY1943"/>
              </a:cxn>
              <a:cxn ang="0">
                <a:pos x="csX1944" y="csY1944"/>
              </a:cxn>
              <a:cxn ang="0">
                <a:pos x="csX1945" y="csY1945"/>
              </a:cxn>
              <a:cxn ang="0">
                <a:pos x="csX1946" y="csY1946"/>
              </a:cxn>
              <a:cxn ang="0">
                <a:pos x="csX1947" y="csY1947"/>
              </a:cxn>
              <a:cxn ang="0">
                <a:pos x="csX1948" y="csY1948"/>
              </a:cxn>
              <a:cxn ang="0">
                <a:pos x="csX1949" y="csY1949"/>
              </a:cxn>
              <a:cxn ang="0">
                <a:pos x="csX1950" y="csY1950"/>
              </a:cxn>
              <a:cxn ang="0">
                <a:pos x="csX1951" y="csY1951"/>
              </a:cxn>
              <a:cxn ang="0">
                <a:pos x="csX1952" y="csY1952"/>
              </a:cxn>
              <a:cxn ang="0">
                <a:pos x="csX1953" y="csY1953"/>
              </a:cxn>
              <a:cxn ang="0">
                <a:pos x="csX1954" y="csY1954"/>
              </a:cxn>
              <a:cxn ang="0">
                <a:pos x="csX1955" y="csY1955"/>
              </a:cxn>
              <a:cxn ang="0">
                <a:pos x="csX1956" y="csY1956"/>
              </a:cxn>
              <a:cxn ang="0">
                <a:pos x="csX1957" y="csY1957"/>
              </a:cxn>
              <a:cxn ang="0">
                <a:pos x="csX1958" y="csY1958"/>
              </a:cxn>
              <a:cxn ang="0">
                <a:pos x="csX1959" y="csY1959"/>
              </a:cxn>
              <a:cxn ang="0">
                <a:pos x="csX1960" y="csY1960"/>
              </a:cxn>
              <a:cxn ang="0">
                <a:pos x="csX1961" y="csY1961"/>
              </a:cxn>
              <a:cxn ang="0">
                <a:pos x="csX1962" y="csY1962"/>
              </a:cxn>
              <a:cxn ang="0">
                <a:pos x="csX1963" y="csY1963"/>
              </a:cxn>
              <a:cxn ang="0">
                <a:pos x="csX1964" y="csY1964"/>
              </a:cxn>
              <a:cxn ang="0">
                <a:pos x="csX1965" y="csY1965"/>
              </a:cxn>
              <a:cxn ang="0">
                <a:pos x="csX1966" y="csY1966"/>
              </a:cxn>
              <a:cxn ang="0">
                <a:pos x="csX1967" y="csY1967"/>
              </a:cxn>
              <a:cxn ang="0">
                <a:pos x="csX1968" y="csY1968"/>
              </a:cxn>
              <a:cxn ang="0">
                <a:pos x="csX1969" y="csY1969"/>
              </a:cxn>
              <a:cxn ang="0">
                <a:pos x="csX1970" y="csY1970"/>
              </a:cxn>
              <a:cxn ang="0">
                <a:pos x="csX1971" y="csY1971"/>
              </a:cxn>
              <a:cxn ang="0">
                <a:pos x="csX1972" y="csY1972"/>
              </a:cxn>
              <a:cxn ang="0">
                <a:pos x="csX1973" y="csY1973"/>
              </a:cxn>
              <a:cxn ang="0">
                <a:pos x="csX1974" y="csY1974"/>
              </a:cxn>
              <a:cxn ang="0">
                <a:pos x="csX1975" y="csY1975"/>
              </a:cxn>
              <a:cxn ang="0">
                <a:pos x="csX1976" y="csY1976"/>
              </a:cxn>
              <a:cxn ang="0">
                <a:pos x="csX1977" y="csY1977"/>
              </a:cxn>
              <a:cxn ang="0">
                <a:pos x="csX1978" y="csY1978"/>
              </a:cxn>
              <a:cxn ang="0">
                <a:pos x="csX1979" y="csY1979"/>
              </a:cxn>
              <a:cxn ang="0">
                <a:pos x="csX1980" y="csY1980"/>
              </a:cxn>
              <a:cxn ang="0">
                <a:pos x="csX1981" y="csY1981"/>
              </a:cxn>
              <a:cxn ang="0">
                <a:pos x="csX1982" y="csY1982"/>
              </a:cxn>
              <a:cxn ang="0">
                <a:pos x="csX1983" y="csY1983"/>
              </a:cxn>
              <a:cxn ang="0">
                <a:pos x="csX1984" y="csY1984"/>
              </a:cxn>
              <a:cxn ang="0">
                <a:pos x="csX1985" y="csY1985"/>
              </a:cxn>
              <a:cxn ang="0">
                <a:pos x="csX1986" y="csY1986"/>
              </a:cxn>
              <a:cxn ang="0">
                <a:pos x="csX1987" y="csY1987"/>
              </a:cxn>
              <a:cxn ang="0">
                <a:pos x="csX1988" y="csY1988"/>
              </a:cxn>
              <a:cxn ang="0">
                <a:pos x="csX1989" y="csY1989"/>
              </a:cxn>
              <a:cxn ang="0">
                <a:pos x="csX1990" y="csY1990"/>
              </a:cxn>
              <a:cxn ang="0">
                <a:pos x="csX1991" y="csY1991"/>
              </a:cxn>
              <a:cxn ang="0">
                <a:pos x="csX1992" y="csY1992"/>
              </a:cxn>
              <a:cxn ang="0">
                <a:pos x="csX1993" y="csY1993"/>
              </a:cxn>
              <a:cxn ang="0">
                <a:pos x="csX1994" y="csY1994"/>
              </a:cxn>
              <a:cxn ang="0">
                <a:pos x="csX1995" y="csY1995"/>
              </a:cxn>
              <a:cxn ang="0">
                <a:pos x="csX1996" y="csY1996"/>
              </a:cxn>
              <a:cxn ang="0">
                <a:pos x="csX1997" y="csY1997"/>
              </a:cxn>
              <a:cxn ang="0">
                <a:pos x="csX1998" y="csY1998"/>
              </a:cxn>
              <a:cxn ang="0">
                <a:pos x="csX1999" y="csY1999"/>
              </a:cxn>
              <a:cxn ang="0">
                <a:pos x="csX2000" y="csY2000"/>
              </a:cxn>
              <a:cxn ang="0">
                <a:pos x="csX2001" y="csY2001"/>
              </a:cxn>
              <a:cxn ang="0">
                <a:pos x="csX2002" y="csY2002"/>
              </a:cxn>
              <a:cxn ang="0">
                <a:pos x="csX2003" y="csY2003"/>
              </a:cxn>
              <a:cxn ang="0">
                <a:pos x="csX2004" y="csY2004"/>
              </a:cxn>
              <a:cxn ang="0">
                <a:pos x="csX2005" y="csY2005"/>
              </a:cxn>
              <a:cxn ang="0">
                <a:pos x="csX2006" y="csY2006"/>
              </a:cxn>
              <a:cxn ang="0">
                <a:pos x="csX2007" y="csY2007"/>
              </a:cxn>
              <a:cxn ang="0">
                <a:pos x="csX2008" y="csY2008"/>
              </a:cxn>
              <a:cxn ang="0">
                <a:pos x="csX2009" y="csY2009"/>
              </a:cxn>
              <a:cxn ang="0">
                <a:pos x="csX2010" y="csY2010"/>
              </a:cxn>
              <a:cxn ang="0">
                <a:pos x="csX2011" y="csY2011"/>
              </a:cxn>
              <a:cxn ang="0">
                <a:pos x="csX2012" y="csY2012"/>
              </a:cxn>
              <a:cxn ang="0">
                <a:pos x="csX2013" y="csY2013"/>
              </a:cxn>
              <a:cxn ang="0">
                <a:pos x="csX2014" y="csY2014"/>
              </a:cxn>
              <a:cxn ang="0">
                <a:pos x="csX2015" y="csY2015"/>
              </a:cxn>
              <a:cxn ang="0">
                <a:pos x="csX2016" y="csY2016"/>
              </a:cxn>
              <a:cxn ang="0">
                <a:pos x="csX2017" y="csY2017"/>
              </a:cxn>
              <a:cxn ang="0">
                <a:pos x="csX2018" y="csY2018"/>
              </a:cxn>
              <a:cxn ang="0">
                <a:pos x="csX2019" y="csY2019"/>
              </a:cxn>
              <a:cxn ang="0">
                <a:pos x="csX2020" y="csY2020"/>
              </a:cxn>
              <a:cxn ang="0">
                <a:pos x="csX2021" y="csY2021"/>
              </a:cxn>
              <a:cxn ang="0">
                <a:pos x="csX2022" y="csY2022"/>
              </a:cxn>
              <a:cxn ang="0">
                <a:pos x="csX2023" y="csY2023"/>
              </a:cxn>
              <a:cxn ang="0">
                <a:pos x="csX2024" y="csY2024"/>
              </a:cxn>
              <a:cxn ang="0">
                <a:pos x="csX2025" y="csY2025"/>
              </a:cxn>
              <a:cxn ang="0">
                <a:pos x="csX2026" y="csY2026"/>
              </a:cxn>
              <a:cxn ang="0">
                <a:pos x="csX2027" y="csY2027"/>
              </a:cxn>
              <a:cxn ang="0">
                <a:pos x="csX2028" y="csY2028"/>
              </a:cxn>
              <a:cxn ang="0">
                <a:pos x="csX2029" y="csY2029"/>
              </a:cxn>
              <a:cxn ang="0">
                <a:pos x="csX2030" y="csY2030"/>
              </a:cxn>
              <a:cxn ang="0">
                <a:pos x="csX2031" y="csY2031"/>
              </a:cxn>
              <a:cxn ang="0">
                <a:pos x="csX2032" y="csY2032"/>
              </a:cxn>
              <a:cxn ang="0">
                <a:pos x="csX2033" y="csY2033"/>
              </a:cxn>
              <a:cxn ang="0">
                <a:pos x="csX2034" y="csY2034"/>
              </a:cxn>
              <a:cxn ang="0">
                <a:pos x="csX2035" y="csY2035"/>
              </a:cxn>
              <a:cxn ang="0">
                <a:pos x="csX2036" y="csY2036"/>
              </a:cxn>
              <a:cxn ang="0">
                <a:pos x="csX2037" y="csY2037"/>
              </a:cxn>
              <a:cxn ang="0">
                <a:pos x="csX2038" y="csY2038"/>
              </a:cxn>
              <a:cxn ang="0">
                <a:pos x="csX2039" y="csY2039"/>
              </a:cxn>
              <a:cxn ang="0">
                <a:pos x="csX2040" y="csY2040"/>
              </a:cxn>
              <a:cxn ang="0">
                <a:pos x="csX2041" y="csY2041"/>
              </a:cxn>
              <a:cxn ang="0">
                <a:pos x="csX2042" y="csY2042"/>
              </a:cxn>
              <a:cxn ang="0">
                <a:pos x="csX2043" y="csY2043"/>
              </a:cxn>
              <a:cxn ang="0">
                <a:pos x="csX2044" y="csY2044"/>
              </a:cxn>
              <a:cxn ang="0">
                <a:pos x="csX2045" y="csY2045"/>
              </a:cxn>
              <a:cxn ang="0">
                <a:pos x="csX2046" y="csY2046"/>
              </a:cxn>
              <a:cxn ang="0">
                <a:pos x="csX2047" y="csY2047"/>
              </a:cxn>
              <a:cxn ang="0">
                <a:pos x="csX2048" y="csY2048"/>
              </a:cxn>
              <a:cxn ang="0">
                <a:pos x="csX2049" y="csY2049"/>
              </a:cxn>
              <a:cxn ang="0">
                <a:pos x="csX2050" y="csY2050"/>
              </a:cxn>
              <a:cxn ang="0">
                <a:pos x="csX2051" y="csY2051"/>
              </a:cxn>
              <a:cxn ang="0">
                <a:pos x="csX2052" y="csY2052"/>
              </a:cxn>
              <a:cxn ang="0">
                <a:pos x="csX2053" y="csY2053"/>
              </a:cxn>
              <a:cxn ang="0">
                <a:pos x="csX2054" y="csY2054"/>
              </a:cxn>
              <a:cxn ang="0">
                <a:pos x="csX2055" y="csY2055"/>
              </a:cxn>
              <a:cxn ang="0">
                <a:pos x="csX2056" y="csY2056"/>
              </a:cxn>
              <a:cxn ang="0">
                <a:pos x="csX2057" y="csY2057"/>
              </a:cxn>
              <a:cxn ang="0">
                <a:pos x="csX2058" y="csY2058"/>
              </a:cxn>
              <a:cxn ang="0">
                <a:pos x="csX2059" y="csY2059"/>
              </a:cxn>
              <a:cxn ang="0">
                <a:pos x="csX2060" y="csY2060"/>
              </a:cxn>
              <a:cxn ang="0">
                <a:pos x="csX2061" y="csY2061"/>
              </a:cxn>
              <a:cxn ang="0">
                <a:pos x="csX2062" y="csY2062"/>
              </a:cxn>
              <a:cxn ang="0">
                <a:pos x="csX2063" y="csY2063"/>
              </a:cxn>
              <a:cxn ang="0">
                <a:pos x="csX2064" y="csY2064"/>
              </a:cxn>
              <a:cxn ang="0">
                <a:pos x="csX2065" y="csY2065"/>
              </a:cxn>
              <a:cxn ang="0">
                <a:pos x="csX2066" y="csY2066"/>
              </a:cxn>
              <a:cxn ang="0">
                <a:pos x="csX2067" y="csY2067"/>
              </a:cxn>
              <a:cxn ang="0">
                <a:pos x="csX2068" y="csY2068"/>
              </a:cxn>
              <a:cxn ang="0">
                <a:pos x="csX2069" y="csY2069"/>
              </a:cxn>
              <a:cxn ang="0">
                <a:pos x="csX2070" y="csY2070"/>
              </a:cxn>
              <a:cxn ang="0">
                <a:pos x="csX2071" y="csY2071"/>
              </a:cxn>
              <a:cxn ang="0">
                <a:pos x="csX2072" y="csY2072"/>
              </a:cxn>
              <a:cxn ang="0">
                <a:pos x="csX2073" y="csY2073"/>
              </a:cxn>
              <a:cxn ang="0">
                <a:pos x="csX2074" y="csY2074"/>
              </a:cxn>
              <a:cxn ang="0">
                <a:pos x="csX2075" y="csY2075"/>
              </a:cxn>
              <a:cxn ang="0">
                <a:pos x="csX2076" y="csY2076"/>
              </a:cxn>
              <a:cxn ang="0">
                <a:pos x="csX2077" y="csY2077"/>
              </a:cxn>
              <a:cxn ang="0">
                <a:pos x="csX2078" y="csY2078"/>
              </a:cxn>
              <a:cxn ang="0">
                <a:pos x="csX2079" y="csY2079"/>
              </a:cxn>
              <a:cxn ang="0">
                <a:pos x="csX2080" y="csY2080"/>
              </a:cxn>
              <a:cxn ang="0">
                <a:pos x="csX2081" y="csY2081"/>
              </a:cxn>
              <a:cxn ang="0">
                <a:pos x="csX2082" y="csY2082"/>
              </a:cxn>
              <a:cxn ang="0">
                <a:pos x="csX2083" y="csY2083"/>
              </a:cxn>
              <a:cxn ang="0">
                <a:pos x="csX2084" y="csY2084"/>
              </a:cxn>
              <a:cxn ang="0">
                <a:pos x="csX2085" y="csY2085"/>
              </a:cxn>
              <a:cxn ang="0">
                <a:pos x="csX2086" y="csY2086"/>
              </a:cxn>
              <a:cxn ang="0">
                <a:pos x="csX2087" y="csY2087"/>
              </a:cxn>
              <a:cxn ang="0">
                <a:pos x="csX2088" y="csY2088"/>
              </a:cxn>
              <a:cxn ang="0">
                <a:pos x="csX2089" y="csY2089"/>
              </a:cxn>
              <a:cxn ang="0">
                <a:pos x="csX2090" y="csY2090"/>
              </a:cxn>
              <a:cxn ang="0">
                <a:pos x="csX2091" y="csY2091"/>
              </a:cxn>
              <a:cxn ang="0">
                <a:pos x="csX2092" y="csY2092"/>
              </a:cxn>
              <a:cxn ang="0">
                <a:pos x="csX2093" y="csY2093"/>
              </a:cxn>
              <a:cxn ang="0">
                <a:pos x="csX2094" y="csY2094"/>
              </a:cxn>
              <a:cxn ang="0">
                <a:pos x="csX2095" y="csY2095"/>
              </a:cxn>
              <a:cxn ang="0">
                <a:pos x="csX2096" y="csY2096"/>
              </a:cxn>
              <a:cxn ang="0">
                <a:pos x="csX2097" y="csY2097"/>
              </a:cxn>
              <a:cxn ang="0">
                <a:pos x="csX2098" y="csY2098"/>
              </a:cxn>
              <a:cxn ang="0">
                <a:pos x="csX2099" y="csY2099"/>
              </a:cxn>
              <a:cxn ang="0">
                <a:pos x="csX2100" y="csY2100"/>
              </a:cxn>
              <a:cxn ang="0">
                <a:pos x="csX2101" y="csY2101"/>
              </a:cxn>
              <a:cxn ang="0">
                <a:pos x="csX2102" y="csY2102"/>
              </a:cxn>
              <a:cxn ang="0">
                <a:pos x="csX2103" y="csY2103"/>
              </a:cxn>
              <a:cxn ang="0">
                <a:pos x="csX2104" y="csY2104"/>
              </a:cxn>
              <a:cxn ang="0">
                <a:pos x="csX2105" y="csY2105"/>
              </a:cxn>
              <a:cxn ang="0">
                <a:pos x="csX2106" y="csY2106"/>
              </a:cxn>
              <a:cxn ang="0">
                <a:pos x="csX2107" y="csY2107"/>
              </a:cxn>
              <a:cxn ang="0">
                <a:pos x="csX2108" y="csY2108"/>
              </a:cxn>
              <a:cxn ang="0">
                <a:pos x="csX2109" y="csY2109"/>
              </a:cxn>
              <a:cxn ang="0">
                <a:pos x="csX2110" y="csY2110"/>
              </a:cxn>
              <a:cxn ang="0">
                <a:pos x="csX2111" y="csY2111"/>
              </a:cxn>
              <a:cxn ang="0">
                <a:pos x="csX2112" y="csY2112"/>
              </a:cxn>
              <a:cxn ang="0">
                <a:pos x="csX2113" y="csY2113"/>
              </a:cxn>
              <a:cxn ang="0">
                <a:pos x="csX2114" y="csY2114"/>
              </a:cxn>
              <a:cxn ang="0">
                <a:pos x="csX2115" y="csY2115"/>
              </a:cxn>
              <a:cxn ang="0">
                <a:pos x="csX2116" y="csY2116"/>
              </a:cxn>
              <a:cxn ang="0">
                <a:pos x="csX2117" y="csY2117"/>
              </a:cxn>
              <a:cxn ang="0">
                <a:pos x="csX2118" y="csY2118"/>
              </a:cxn>
              <a:cxn ang="0">
                <a:pos x="csX2119" y="csY2119"/>
              </a:cxn>
              <a:cxn ang="0">
                <a:pos x="csX2120" y="csY2120"/>
              </a:cxn>
              <a:cxn ang="0">
                <a:pos x="csX2121" y="csY2121"/>
              </a:cxn>
              <a:cxn ang="0">
                <a:pos x="csX2122" y="csY2122"/>
              </a:cxn>
              <a:cxn ang="0">
                <a:pos x="csX2123" y="csY2123"/>
              </a:cxn>
              <a:cxn ang="0">
                <a:pos x="csX2124" y="csY2124"/>
              </a:cxn>
              <a:cxn ang="0">
                <a:pos x="csX2125" y="csY2125"/>
              </a:cxn>
              <a:cxn ang="0">
                <a:pos x="csX2126" y="csY2126"/>
              </a:cxn>
              <a:cxn ang="0">
                <a:pos x="csX2127" y="csY2127"/>
              </a:cxn>
              <a:cxn ang="0">
                <a:pos x="csX2128" y="csY2128"/>
              </a:cxn>
              <a:cxn ang="0">
                <a:pos x="csX2129" y="csY2129"/>
              </a:cxn>
              <a:cxn ang="0">
                <a:pos x="csX2130" y="csY2130"/>
              </a:cxn>
              <a:cxn ang="0">
                <a:pos x="csX2131" y="csY2131"/>
              </a:cxn>
              <a:cxn ang="0">
                <a:pos x="csX2132" y="csY2132"/>
              </a:cxn>
              <a:cxn ang="0">
                <a:pos x="csX2133" y="csY2133"/>
              </a:cxn>
              <a:cxn ang="0">
                <a:pos x="csX2134" y="csY2134"/>
              </a:cxn>
              <a:cxn ang="0">
                <a:pos x="csX2135" y="csY2135"/>
              </a:cxn>
              <a:cxn ang="0">
                <a:pos x="csX2136" y="csY2136"/>
              </a:cxn>
              <a:cxn ang="0">
                <a:pos x="csX2137" y="csY2137"/>
              </a:cxn>
              <a:cxn ang="0">
                <a:pos x="csX2138" y="csY2138"/>
              </a:cxn>
              <a:cxn ang="0">
                <a:pos x="csX2139" y="csY2139"/>
              </a:cxn>
              <a:cxn ang="0">
                <a:pos x="csX2140" y="csY2140"/>
              </a:cxn>
              <a:cxn ang="0">
                <a:pos x="csX2141" y="csY2141"/>
              </a:cxn>
              <a:cxn ang="0">
                <a:pos x="csX2142" y="csY2142"/>
              </a:cxn>
              <a:cxn ang="0">
                <a:pos x="csX2143" y="csY2143"/>
              </a:cxn>
              <a:cxn ang="0">
                <a:pos x="csX2144" y="csY2144"/>
              </a:cxn>
              <a:cxn ang="0">
                <a:pos x="csX2145" y="csY2145"/>
              </a:cxn>
              <a:cxn ang="0">
                <a:pos x="csX2146" y="csY2146"/>
              </a:cxn>
              <a:cxn ang="0">
                <a:pos x="csX2147" y="csY2147"/>
              </a:cxn>
              <a:cxn ang="0">
                <a:pos x="csX2148" y="csY2148"/>
              </a:cxn>
              <a:cxn ang="0">
                <a:pos x="csX2149" y="csY2149"/>
              </a:cxn>
              <a:cxn ang="0">
                <a:pos x="csX2150" y="csY2150"/>
              </a:cxn>
              <a:cxn ang="0">
                <a:pos x="csX2151" y="csY2151"/>
              </a:cxn>
              <a:cxn ang="0">
                <a:pos x="csX2152" y="csY2152"/>
              </a:cxn>
              <a:cxn ang="0">
                <a:pos x="csX2153" y="csY2153"/>
              </a:cxn>
              <a:cxn ang="0">
                <a:pos x="csX2154" y="csY2154"/>
              </a:cxn>
              <a:cxn ang="0">
                <a:pos x="csX2155" y="csY2155"/>
              </a:cxn>
              <a:cxn ang="0">
                <a:pos x="csX2156" y="csY2156"/>
              </a:cxn>
              <a:cxn ang="0">
                <a:pos x="csX2157" y="csY2157"/>
              </a:cxn>
              <a:cxn ang="0">
                <a:pos x="csX2158" y="csY2158"/>
              </a:cxn>
              <a:cxn ang="0">
                <a:pos x="csX2159" y="csY2159"/>
              </a:cxn>
              <a:cxn ang="0">
                <a:pos x="csX2160" y="csY2160"/>
              </a:cxn>
              <a:cxn ang="0">
                <a:pos x="csX2161" y="csY2161"/>
              </a:cxn>
              <a:cxn ang="0">
                <a:pos x="csX2162" y="csY2162"/>
              </a:cxn>
              <a:cxn ang="0">
                <a:pos x="csX2163" y="csY2163"/>
              </a:cxn>
              <a:cxn ang="0">
                <a:pos x="csX2164" y="csY2164"/>
              </a:cxn>
              <a:cxn ang="0">
                <a:pos x="csX2165" y="csY2165"/>
              </a:cxn>
              <a:cxn ang="0">
                <a:pos x="csX2166" y="csY2166"/>
              </a:cxn>
              <a:cxn ang="0">
                <a:pos x="csX2167" y="csY2167"/>
              </a:cxn>
              <a:cxn ang="0">
                <a:pos x="csX2168" y="csY2168"/>
              </a:cxn>
              <a:cxn ang="0">
                <a:pos x="csX2169" y="csY2169"/>
              </a:cxn>
              <a:cxn ang="0">
                <a:pos x="csX2170" y="csY2170"/>
              </a:cxn>
              <a:cxn ang="0">
                <a:pos x="csX2171" y="csY2171"/>
              </a:cxn>
              <a:cxn ang="0">
                <a:pos x="csX2172" y="csY2172"/>
              </a:cxn>
              <a:cxn ang="0">
                <a:pos x="csX2173" y="csY2173"/>
              </a:cxn>
              <a:cxn ang="0">
                <a:pos x="csX2174" y="csY2174"/>
              </a:cxn>
              <a:cxn ang="0">
                <a:pos x="csX2175" y="csY2175"/>
              </a:cxn>
              <a:cxn ang="0">
                <a:pos x="csX2176" y="csY2176"/>
              </a:cxn>
              <a:cxn ang="0">
                <a:pos x="csX2177" y="csY2177"/>
              </a:cxn>
              <a:cxn ang="0">
                <a:pos x="csX2178" y="csY2178"/>
              </a:cxn>
              <a:cxn ang="0">
                <a:pos x="csX2179" y="csY2179"/>
              </a:cxn>
              <a:cxn ang="0">
                <a:pos x="csX2180" y="csY2180"/>
              </a:cxn>
              <a:cxn ang="0">
                <a:pos x="csX2181" y="csY2181"/>
              </a:cxn>
              <a:cxn ang="0">
                <a:pos x="csX2182" y="csY2182"/>
              </a:cxn>
              <a:cxn ang="0">
                <a:pos x="csX2183" y="csY2183"/>
              </a:cxn>
              <a:cxn ang="0">
                <a:pos x="csX2184" y="csY2184"/>
              </a:cxn>
              <a:cxn ang="0">
                <a:pos x="csX2185" y="csY2185"/>
              </a:cxn>
              <a:cxn ang="0">
                <a:pos x="csX2186" y="csY2186"/>
              </a:cxn>
              <a:cxn ang="0">
                <a:pos x="csX2187" y="csY2187"/>
              </a:cxn>
              <a:cxn ang="0">
                <a:pos x="csX2188" y="csY2188"/>
              </a:cxn>
              <a:cxn ang="0">
                <a:pos x="csX2189" y="csY2189"/>
              </a:cxn>
              <a:cxn ang="0">
                <a:pos x="csX2190" y="csY2190"/>
              </a:cxn>
              <a:cxn ang="0">
                <a:pos x="csX2191" y="csY2191"/>
              </a:cxn>
              <a:cxn ang="0">
                <a:pos x="csX2192" y="csY2192"/>
              </a:cxn>
              <a:cxn ang="0">
                <a:pos x="csX2193" y="csY2193"/>
              </a:cxn>
              <a:cxn ang="0">
                <a:pos x="csX2194" y="csY2194"/>
              </a:cxn>
              <a:cxn ang="0">
                <a:pos x="csX2195" y="csY2195"/>
              </a:cxn>
              <a:cxn ang="0">
                <a:pos x="csX2196" y="csY2196"/>
              </a:cxn>
              <a:cxn ang="0">
                <a:pos x="csX2197" y="csY2197"/>
              </a:cxn>
              <a:cxn ang="0">
                <a:pos x="csX2198" y="csY2198"/>
              </a:cxn>
              <a:cxn ang="0">
                <a:pos x="csX2199" y="csY2199"/>
              </a:cxn>
              <a:cxn ang="0">
                <a:pos x="csX2200" y="csY2200"/>
              </a:cxn>
              <a:cxn ang="0">
                <a:pos x="csX2201" y="csY2201"/>
              </a:cxn>
              <a:cxn ang="0">
                <a:pos x="csX2202" y="csY2202"/>
              </a:cxn>
              <a:cxn ang="0">
                <a:pos x="csX2203" y="csY2203"/>
              </a:cxn>
              <a:cxn ang="0">
                <a:pos x="csX2204" y="csY2204"/>
              </a:cxn>
              <a:cxn ang="0">
                <a:pos x="csX2205" y="csY2205"/>
              </a:cxn>
              <a:cxn ang="0">
                <a:pos x="csX2206" y="csY2206"/>
              </a:cxn>
              <a:cxn ang="0">
                <a:pos x="csX2207" y="csY2207"/>
              </a:cxn>
              <a:cxn ang="0">
                <a:pos x="csX2208" y="csY2208"/>
              </a:cxn>
              <a:cxn ang="0">
                <a:pos x="csX2209" y="csY2209"/>
              </a:cxn>
              <a:cxn ang="0">
                <a:pos x="csX2210" y="csY2210"/>
              </a:cxn>
              <a:cxn ang="0">
                <a:pos x="csX2211" y="csY2211"/>
              </a:cxn>
              <a:cxn ang="0">
                <a:pos x="csX2212" y="csY2212"/>
              </a:cxn>
              <a:cxn ang="0">
                <a:pos x="csX2213" y="csY2213"/>
              </a:cxn>
              <a:cxn ang="0">
                <a:pos x="csX2214" y="csY2214"/>
              </a:cxn>
              <a:cxn ang="0">
                <a:pos x="csX2215" y="csY2215"/>
              </a:cxn>
              <a:cxn ang="0">
                <a:pos x="csX2216" y="csY2216"/>
              </a:cxn>
              <a:cxn ang="0">
                <a:pos x="csX2217" y="csY2217"/>
              </a:cxn>
              <a:cxn ang="0">
                <a:pos x="csX2218" y="csY2218"/>
              </a:cxn>
              <a:cxn ang="0">
                <a:pos x="csX2219" y="csY2219"/>
              </a:cxn>
              <a:cxn ang="0">
                <a:pos x="csX2220" y="csY2220"/>
              </a:cxn>
              <a:cxn ang="0">
                <a:pos x="csX2221" y="csY2221"/>
              </a:cxn>
              <a:cxn ang="0">
                <a:pos x="csX2222" y="csY2222"/>
              </a:cxn>
              <a:cxn ang="0">
                <a:pos x="csX2223" y="csY2223"/>
              </a:cxn>
              <a:cxn ang="0">
                <a:pos x="csX2224" y="csY2224"/>
              </a:cxn>
              <a:cxn ang="0">
                <a:pos x="csX2225" y="csY2225"/>
              </a:cxn>
              <a:cxn ang="0">
                <a:pos x="csX2226" y="csY2226"/>
              </a:cxn>
              <a:cxn ang="0">
                <a:pos x="csX2227" y="csY2227"/>
              </a:cxn>
              <a:cxn ang="0">
                <a:pos x="csX2228" y="csY2228"/>
              </a:cxn>
              <a:cxn ang="0">
                <a:pos x="csX2229" y="csY2229"/>
              </a:cxn>
              <a:cxn ang="0">
                <a:pos x="csX2230" y="csY2230"/>
              </a:cxn>
              <a:cxn ang="0">
                <a:pos x="csX2231" y="csY2231"/>
              </a:cxn>
              <a:cxn ang="0">
                <a:pos x="csX2232" y="csY2232"/>
              </a:cxn>
              <a:cxn ang="0">
                <a:pos x="csX2233" y="csY2233"/>
              </a:cxn>
              <a:cxn ang="0">
                <a:pos x="csX2234" y="csY2234"/>
              </a:cxn>
              <a:cxn ang="0">
                <a:pos x="csX2235" y="csY2235"/>
              </a:cxn>
              <a:cxn ang="0">
                <a:pos x="csX2236" y="csY2236"/>
              </a:cxn>
              <a:cxn ang="0">
                <a:pos x="csX2237" y="csY2237"/>
              </a:cxn>
              <a:cxn ang="0">
                <a:pos x="csX2238" y="csY2238"/>
              </a:cxn>
              <a:cxn ang="0">
                <a:pos x="csX2239" y="csY2239"/>
              </a:cxn>
              <a:cxn ang="0">
                <a:pos x="csX2240" y="csY2240"/>
              </a:cxn>
              <a:cxn ang="0">
                <a:pos x="csX2241" y="csY2241"/>
              </a:cxn>
              <a:cxn ang="0">
                <a:pos x="csX2242" y="csY2242"/>
              </a:cxn>
              <a:cxn ang="0">
                <a:pos x="csX2243" y="csY2243"/>
              </a:cxn>
              <a:cxn ang="0">
                <a:pos x="csX2244" y="csY2244"/>
              </a:cxn>
              <a:cxn ang="0">
                <a:pos x="csX2245" y="csY2245"/>
              </a:cxn>
              <a:cxn ang="0">
                <a:pos x="csX2246" y="csY2246"/>
              </a:cxn>
              <a:cxn ang="0">
                <a:pos x="csX2247" y="csY2247"/>
              </a:cxn>
              <a:cxn ang="0">
                <a:pos x="csX2248" y="csY2248"/>
              </a:cxn>
              <a:cxn ang="0">
                <a:pos x="csX2249" y="csY2249"/>
              </a:cxn>
              <a:cxn ang="0">
                <a:pos x="csX2250" y="csY2250"/>
              </a:cxn>
              <a:cxn ang="0">
                <a:pos x="csX2251" y="csY2251"/>
              </a:cxn>
              <a:cxn ang="0">
                <a:pos x="csX2252" y="csY2252"/>
              </a:cxn>
              <a:cxn ang="0">
                <a:pos x="csX2253" y="csY2253"/>
              </a:cxn>
              <a:cxn ang="0">
                <a:pos x="csX2254" y="csY2254"/>
              </a:cxn>
              <a:cxn ang="0">
                <a:pos x="csX2255" y="csY2255"/>
              </a:cxn>
              <a:cxn ang="0">
                <a:pos x="csX2256" y="csY2256"/>
              </a:cxn>
              <a:cxn ang="0">
                <a:pos x="csX2257" y="csY2257"/>
              </a:cxn>
              <a:cxn ang="0">
                <a:pos x="csX2258" y="csY2258"/>
              </a:cxn>
              <a:cxn ang="0">
                <a:pos x="csX2259" y="csY2259"/>
              </a:cxn>
              <a:cxn ang="0">
                <a:pos x="csX2260" y="csY2260"/>
              </a:cxn>
              <a:cxn ang="0">
                <a:pos x="csX2261" y="csY2261"/>
              </a:cxn>
              <a:cxn ang="0">
                <a:pos x="csX2262" y="csY2262"/>
              </a:cxn>
              <a:cxn ang="0">
                <a:pos x="csX2263" y="csY2263"/>
              </a:cxn>
              <a:cxn ang="0">
                <a:pos x="csX2264" y="csY2264"/>
              </a:cxn>
              <a:cxn ang="0">
                <a:pos x="csX2265" y="csY2265"/>
              </a:cxn>
              <a:cxn ang="0">
                <a:pos x="csX2266" y="csY2266"/>
              </a:cxn>
              <a:cxn ang="0">
                <a:pos x="csX2267" y="csY2267"/>
              </a:cxn>
              <a:cxn ang="0">
                <a:pos x="csX2268" y="csY2268"/>
              </a:cxn>
              <a:cxn ang="0">
                <a:pos x="csX2269" y="csY2269"/>
              </a:cxn>
              <a:cxn ang="0">
                <a:pos x="csX2270" y="csY2270"/>
              </a:cxn>
              <a:cxn ang="0">
                <a:pos x="csX2271" y="csY2271"/>
              </a:cxn>
              <a:cxn ang="0">
                <a:pos x="csX2272" y="csY2272"/>
              </a:cxn>
              <a:cxn ang="0">
                <a:pos x="csX2273" y="csY2273"/>
              </a:cxn>
              <a:cxn ang="0">
                <a:pos x="csX2274" y="csY2274"/>
              </a:cxn>
              <a:cxn ang="0">
                <a:pos x="csX2275" y="csY2275"/>
              </a:cxn>
              <a:cxn ang="0">
                <a:pos x="csX2276" y="csY2276"/>
              </a:cxn>
              <a:cxn ang="0">
                <a:pos x="csX2277" y="csY2277"/>
              </a:cxn>
              <a:cxn ang="0">
                <a:pos x="csX2278" y="csY2278"/>
              </a:cxn>
              <a:cxn ang="0">
                <a:pos x="csX2279" y="csY2279"/>
              </a:cxn>
              <a:cxn ang="0">
                <a:pos x="csX2280" y="csY2280"/>
              </a:cxn>
              <a:cxn ang="0">
                <a:pos x="csX2281" y="csY2281"/>
              </a:cxn>
              <a:cxn ang="0">
                <a:pos x="csX2282" y="csY2282"/>
              </a:cxn>
              <a:cxn ang="0">
                <a:pos x="csX2283" y="csY2283"/>
              </a:cxn>
              <a:cxn ang="0">
                <a:pos x="csX2284" y="csY2284"/>
              </a:cxn>
              <a:cxn ang="0">
                <a:pos x="csX2285" y="csY2285"/>
              </a:cxn>
              <a:cxn ang="0">
                <a:pos x="csX2286" y="csY2286"/>
              </a:cxn>
              <a:cxn ang="0">
                <a:pos x="csX2287" y="csY2287"/>
              </a:cxn>
              <a:cxn ang="0">
                <a:pos x="csX2288" y="csY2288"/>
              </a:cxn>
              <a:cxn ang="0">
                <a:pos x="csX2289" y="csY2289"/>
              </a:cxn>
              <a:cxn ang="0">
                <a:pos x="csX2290" y="csY2290"/>
              </a:cxn>
              <a:cxn ang="0">
                <a:pos x="csX2291" y="csY2291"/>
              </a:cxn>
              <a:cxn ang="0">
                <a:pos x="csX2292" y="csY2292"/>
              </a:cxn>
              <a:cxn ang="0">
                <a:pos x="csX2293" y="csY2293"/>
              </a:cxn>
              <a:cxn ang="0">
                <a:pos x="csX2294" y="csY2294"/>
              </a:cxn>
              <a:cxn ang="0">
                <a:pos x="csX2295" y="csY2295"/>
              </a:cxn>
              <a:cxn ang="0">
                <a:pos x="csX2296" y="csY2296"/>
              </a:cxn>
              <a:cxn ang="0">
                <a:pos x="csX2297" y="csY2297"/>
              </a:cxn>
              <a:cxn ang="0">
                <a:pos x="csX2298" y="csY2298"/>
              </a:cxn>
              <a:cxn ang="0">
                <a:pos x="csX2299" y="csY2299"/>
              </a:cxn>
              <a:cxn ang="0">
                <a:pos x="csX2300" y="csY2300"/>
              </a:cxn>
              <a:cxn ang="0">
                <a:pos x="csX2301" y="csY2301"/>
              </a:cxn>
              <a:cxn ang="0">
                <a:pos x="csX2302" y="csY2302"/>
              </a:cxn>
              <a:cxn ang="0">
                <a:pos x="csX2303" y="csY2303"/>
              </a:cxn>
              <a:cxn ang="0">
                <a:pos x="csX2304" y="csY2304"/>
              </a:cxn>
              <a:cxn ang="0">
                <a:pos x="csX2305" y="csY2305"/>
              </a:cxn>
              <a:cxn ang="0">
                <a:pos x="csX2306" y="csY2306"/>
              </a:cxn>
              <a:cxn ang="0">
                <a:pos x="csX2307" y="csY2307"/>
              </a:cxn>
              <a:cxn ang="0">
                <a:pos x="csX2308" y="csY2308"/>
              </a:cxn>
              <a:cxn ang="0">
                <a:pos x="csX2309" y="csY2309"/>
              </a:cxn>
              <a:cxn ang="0">
                <a:pos x="csX2310" y="csY2310"/>
              </a:cxn>
              <a:cxn ang="0">
                <a:pos x="csX2311" y="csY2311"/>
              </a:cxn>
              <a:cxn ang="0">
                <a:pos x="csX2312" y="csY2312"/>
              </a:cxn>
              <a:cxn ang="0">
                <a:pos x="csX2313" y="csY2313"/>
              </a:cxn>
              <a:cxn ang="0">
                <a:pos x="csX2314" y="csY2314"/>
              </a:cxn>
              <a:cxn ang="0">
                <a:pos x="csX2315" y="csY2315"/>
              </a:cxn>
              <a:cxn ang="0">
                <a:pos x="csX2316" y="csY2316"/>
              </a:cxn>
              <a:cxn ang="0">
                <a:pos x="csX2317" y="csY2317"/>
              </a:cxn>
              <a:cxn ang="0">
                <a:pos x="csX2318" y="csY2318"/>
              </a:cxn>
              <a:cxn ang="0">
                <a:pos x="csX2319" y="csY2319"/>
              </a:cxn>
              <a:cxn ang="0">
                <a:pos x="csX2320" y="csY2320"/>
              </a:cxn>
              <a:cxn ang="0">
                <a:pos x="csX2321" y="csY2321"/>
              </a:cxn>
              <a:cxn ang="0">
                <a:pos x="csX2322" y="csY2322"/>
              </a:cxn>
              <a:cxn ang="0">
                <a:pos x="csX2323" y="csY2323"/>
              </a:cxn>
              <a:cxn ang="0">
                <a:pos x="csX2324" y="csY2324"/>
              </a:cxn>
              <a:cxn ang="0">
                <a:pos x="csX2325" y="csY2325"/>
              </a:cxn>
              <a:cxn ang="0">
                <a:pos x="csX2326" y="csY2326"/>
              </a:cxn>
              <a:cxn ang="0">
                <a:pos x="csX2327" y="csY2327"/>
              </a:cxn>
              <a:cxn ang="0">
                <a:pos x="csX2328" y="csY2328"/>
              </a:cxn>
              <a:cxn ang="0">
                <a:pos x="csX2329" y="csY2329"/>
              </a:cxn>
              <a:cxn ang="0">
                <a:pos x="csX2330" y="csY2330"/>
              </a:cxn>
              <a:cxn ang="0">
                <a:pos x="csX2331" y="csY2331"/>
              </a:cxn>
              <a:cxn ang="0">
                <a:pos x="csX2332" y="csY2332"/>
              </a:cxn>
              <a:cxn ang="0">
                <a:pos x="csX2333" y="csY2333"/>
              </a:cxn>
              <a:cxn ang="0">
                <a:pos x="csX2334" y="csY2334"/>
              </a:cxn>
              <a:cxn ang="0">
                <a:pos x="csX2335" y="csY2335"/>
              </a:cxn>
              <a:cxn ang="0">
                <a:pos x="csX2336" y="csY2336"/>
              </a:cxn>
              <a:cxn ang="0">
                <a:pos x="csX2337" y="csY2337"/>
              </a:cxn>
              <a:cxn ang="0">
                <a:pos x="csX2338" y="csY2338"/>
              </a:cxn>
              <a:cxn ang="0">
                <a:pos x="csX2339" y="csY2339"/>
              </a:cxn>
              <a:cxn ang="0">
                <a:pos x="csX2340" y="csY2340"/>
              </a:cxn>
              <a:cxn ang="0">
                <a:pos x="csX2341" y="csY2341"/>
              </a:cxn>
              <a:cxn ang="0">
                <a:pos x="csX2342" y="csY2342"/>
              </a:cxn>
              <a:cxn ang="0">
                <a:pos x="csX2343" y="csY2343"/>
              </a:cxn>
              <a:cxn ang="0">
                <a:pos x="csX2344" y="csY2344"/>
              </a:cxn>
              <a:cxn ang="0">
                <a:pos x="csX2345" y="csY2345"/>
              </a:cxn>
              <a:cxn ang="0">
                <a:pos x="csX2346" y="csY2346"/>
              </a:cxn>
              <a:cxn ang="0">
                <a:pos x="csX2347" y="csY2347"/>
              </a:cxn>
              <a:cxn ang="0">
                <a:pos x="csX2348" y="csY2348"/>
              </a:cxn>
              <a:cxn ang="0">
                <a:pos x="csX2349" y="csY2349"/>
              </a:cxn>
              <a:cxn ang="0">
                <a:pos x="csX2350" y="csY2350"/>
              </a:cxn>
              <a:cxn ang="0">
                <a:pos x="csX2351" y="csY2351"/>
              </a:cxn>
              <a:cxn ang="0">
                <a:pos x="csX2352" y="csY2352"/>
              </a:cxn>
              <a:cxn ang="0">
                <a:pos x="csX2353" y="csY2353"/>
              </a:cxn>
              <a:cxn ang="0">
                <a:pos x="csX2354" y="csY2354"/>
              </a:cxn>
              <a:cxn ang="0">
                <a:pos x="csX2355" y="csY2355"/>
              </a:cxn>
              <a:cxn ang="0">
                <a:pos x="csX2356" y="csY2356"/>
              </a:cxn>
              <a:cxn ang="0">
                <a:pos x="csX2357" y="csY2357"/>
              </a:cxn>
              <a:cxn ang="0">
                <a:pos x="csX2358" y="csY2358"/>
              </a:cxn>
              <a:cxn ang="0">
                <a:pos x="csX2359" y="csY2359"/>
              </a:cxn>
              <a:cxn ang="0">
                <a:pos x="csX2360" y="csY2360"/>
              </a:cxn>
              <a:cxn ang="0">
                <a:pos x="csX2361" y="csY2361"/>
              </a:cxn>
              <a:cxn ang="0">
                <a:pos x="csX2362" y="csY2362"/>
              </a:cxn>
              <a:cxn ang="0">
                <a:pos x="csX2363" y="csY2363"/>
              </a:cxn>
              <a:cxn ang="0">
                <a:pos x="csX2364" y="csY2364"/>
              </a:cxn>
              <a:cxn ang="0">
                <a:pos x="csX2365" y="csY2365"/>
              </a:cxn>
              <a:cxn ang="0">
                <a:pos x="csX2366" y="csY2366"/>
              </a:cxn>
              <a:cxn ang="0">
                <a:pos x="csX2367" y="csY2367"/>
              </a:cxn>
              <a:cxn ang="0">
                <a:pos x="csX2368" y="csY2368"/>
              </a:cxn>
              <a:cxn ang="0">
                <a:pos x="csX2369" y="csY2369"/>
              </a:cxn>
              <a:cxn ang="0">
                <a:pos x="csX2370" y="csY2370"/>
              </a:cxn>
              <a:cxn ang="0">
                <a:pos x="csX2371" y="csY2371"/>
              </a:cxn>
              <a:cxn ang="0">
                <a:pos x="csX2372" y="csY2372"/>
              </a:cxn>
              <a:cxn ang="0">
                <a:pos x="csX2373" y="csY2373"/>
              </a:cxn>
              <a:cxn ang="0">
                <a:pos x="csX2374" y="csY2374"/>
              </a:cxn>
              <a:cxn ang="0">
                <a:pos x="csX2375" y="csY2375"/>
              </a:cxn>
              <a:cxn ang="0">
                <a:pos x="csX2376" y="csY2376"/>
              </a:cxn>
              <a:cxn ang="0">
                <a:pos x="csX2377" y="csY2377"/>
              </a:cxn>
              <a:cxn ang="0">
                <a:pos x="csX2378" y="csY2378"/>
              </a:cxn>
              <a:cxn ang="0">
                <a:pos x="csX2379" y="csY2379"/>
              </a:cxn>
              <a:cxn ang="0">
                <a:pos x="csX2380" y="csY2380"/>
              </a:cxn>
              <a:cxn ang="0">
                <a:pos x="csX2381" y="csY2381"/>
              </a:cxn>
              <a:cxn ang="0">
                <a:pos x="csX2382" y="csY2382"/>
              </a:cxn>
              <a:cxn ang="0">
                <a:pos x="csX2383" y="csY2383"/>
              </a:cxn>
              <a:cxn ang="0">
                <a:pos x="csX2384" y="csY2384"/>
              </a:cxn>
              <a:cxn ang="0">
                <a:pos x="csX2385" y="csY2385"/>
              </a:cxn>
              <a:cxn ang="0">
                <a:pos x="csX2386" y="csY2386"/>
              </a:cxn>
              <a:cxn ang="0">
                <a:pos x="csX2387" y="csY2387"/>
              </a:cxn>
              <a:cxn ang="0">
                <a:pos x="csX2388" y="csY2388"/>
              </a:cxn>
              <a:cxn ang="0">
                <a:pos x="csX2389" y="csY2389"/>
              </a:cxn>
              <a:cxn ang="0">
                <a:pos x="csX2390" y="csY2390"/>
              </a:cxn>
              <a:cxn ang="0">
                <a:pos x="csX2391" y="csY2391"/>
              </a:cxn>
              <a:cxn ang="0">
                <a:pos x="csX2392" y="csY2392"/>
              </a:cxn>
              <a:cxn ang="0">
                <a:pos x="csX2393" y="csY2393"/>
              </a:cxn>
              <a:cxn ang="0">
                <a:pos x="csX2394" y="csY2394"/>
              </a:cxn>
              <a:cxn ang="0">
                <a:pos x="csX2395" y="csY2395"/>
              </a:cxn>
              <a:cxn ang="0">
                <a:pos x="csX2396" y="csY2396"/>
              </a:cxn>
              <a:cxn ang="0">
                <a:pos x="csX2397" y="csY2397"/>
              </a:cxn>
              <a:cxn ang="0">
                <a:pos x="csX2398" y="csY2398"/>
              </a:cxn>
              <a:cxn ang="0">
                <a:pos x="csX2399" y="csY2399"/>
              </a:cxn>
              <a:cxn ang="0">
                <a:pos x="csX2400" y="csY2400"/>
              </a:cxn>
              <a:cxn ang="0">
                <a:pos x="csX2401" y="csY2401"/>
              </a:cxn>
              <a:cxn ang="0">
                <a:pos x="csX2402" y="csY2402"/>
              </a:cxn>
              <a:cxn ang="0">
                <a:pos x="csX2403" y="csY2403"/>
              </a:cxn>
              <a:cxn ang="0">
                <a:pos x="csX2404" y="csY2404"/>
              </a:cxn>
              <a:cxn ang="0">
                <a:pos x="csX2405" y="csY2405"/>
              </a:cxn>
              <a:cxn ang="0">
                <a:pos x="csX2406" y="csY2406"/>
              </a:cxn>
              <a:cxn ang="0">
                <a:pos x="csX2407" y="csY2407"/>
              </a:cxn>
              <a:cxn ang="0">
                <a:pos x="csX2408" y="csY2408"/>
              </a:cxn>
              <a:cxn ang="0">
                <a:pos x="csX2409" y="csY2409"/>
              </a:cxn>
              <a:cxn ang="0">
                <a:pos x="csX2410" y="csY2410"/>
              </a:cxn>
              <a:cxn ang="0">
                <a:pos x="csX2411" y="csY2411"/>
              </a:cxn>
              <a:cxn ang="0">
                <a:pos x="csX2412" y="csY2412"/>
              </a:cxn>
              <a:cxn ang="0">
                <a:pos x="csX2413" y="csY2413"/>
              </a:cxn>
              <a:cxn ang="0">
                <a:pos x="csX2414" y="csY2414"/>
              </a:cxn>
              <a:cxn ang="0">
                <a:pos x="csX2415" y="csY2415"/>
              </a:cxn>
              <a:cxn ang="0">
                <a:pos x="csX2416" y="csY2416"/>
              </a:cxn>
              <a:cxn ang="0">
                <a:pos x="csX2417" y="csY2417"/>
              </a:cxn>
              <a:cxn ang="0">
                <a:pos x="csX2418" y="csY2418"/>
              </a:cxn>
              <a:cxn ang="0">
                <a:pos x="csX2419" y="csY2419"/>
              </a:cxn>
              <a:cxn ang="0">
                <a:pos x="csX2420" y="csY2420"/>
              </a:cxn>
              <a:cxn ang="0">
                <a:pos x="csX2421" y="csY2421"/>
              </a:cxn>
              <a:cxn ang="0">
                <a:pos x="csX2422" y="csY2422"/>
              </a:cxn>
              <a:cxn ang="0">
                <a:pos x="csX2423" y="csY2423"/>
              </a:cxn>
              <a:cxn ang="0">
                <a:pos x="csX2424" y="csY2424"/>
              </a:cxn>
              <a:cxn ang="0">
                <a:pos x="csX2425" y="csY2425"/>
              </a:cxn>
              <a:cxn ang="0">
                <a:pos x="csX2426" y="csY2426"/>
              </a:cxn>
              <a:cxn ang="0">
                <a:pos x="csX2427" y="csY2427"/>
              </a:cxn>
              <a:cxn ang="0">
                <a:pos x="csX2428" y="csY2428"/>
              </a:cxn>
              <a:cxn ang="0">
                <a:pos x="csX2429" y="csY2429"/>
              </a:cxn>
              <a:cxn ang="0">
                <a:pos x="csX2430" y="csY2430"/>
              </a:cxn>
              <a:cxn ang="0">
                <a:pos x="csX2431" y="csY2431"/>
              </a:cxn>
              <a:cxn ang="0">
                <a:pos x="csX2432" y="csY2432"/>
              </a:cxn>
              <a:cxn ang="0">
                <a:pos x="csX2433" y="csY2433"/>
              </a:cxn>
              <a:cxn ang="0">
                <a:pos x="csX2434" y="csY2434"/>
              </a:cxn>
              <a:cxn ang="0">
                <a:pos x="csX2435" y="csY2435"/>
              </a:cxn>
              <a:cxn ang="0">
                <a:pos x="csX2436" y="csY2436"/>
              </a:cxn>
              <a:cxn ang="0">
                <a:pos x="csX2437" y="csY2437"/>
              </a:cxn>
              <a:cxn ang="0">
                <a:pos x="csX2438" y="csY2438"/>
              </a:cxn>
              <a:cxn ang="0">
                <a:pos x="csX2439" y="csY2439"/>
              </a:cxn>
              <a:cxn ang="0">
                <a:pos x="csX2440" y="csY2440"/>
              </a:cxn>
              <a:cxn ang="0">
                <a:pos x="csX2441" y="csY2441"/>
              </a:cxn>
              <a:cxn ang="0">
                <a:pos x="csX2442" y="csY2442"/>
              </a:cxn>
              <a:cxn ang="0">
                <a:pos x="csX2443" y="csY2443"/>
              </a:cxn>
              <a:cxn ang="0">
                <a:pos x="csX2444" y="csY2444"/>
              </a:cxn>
              <a:cxn ang="0">
                <a:pos x="csX2445" y="csY2445"/>
              </a:cxn>
              <a:cxn ang="0">
                <a:pos x="csX2446" y="csY2446"/>
              </a:cxn>
              <a:cxn ang="0">
                <a:pos x="csX2447" y="csY2447"/>
              </a:cxn>
              <a:cxn ang="0">
                <a:pos x="csX2448" y="csY2448"/>
              </a:cxn>
              <a:cxn ang="0">
                <a:pos x="csX2449" y="csY2449"/>
              </a:cxn>
              <a:cxn ang="0">
                <a:pos x="csX2450" y="csY2450"/>
              </a:cxn>
              <a:cxn ang="0">
                <a:pos x="csX2451" y="csY2451"/>
              </a:cxn>
              <a:cxn ang="0">
                <a:pos x="csX2452" y="csY2452"/>
              </a:cxn>
              <a:cxn ang="0">
                <a:pos x="csX2453" y="csY2453"/>
              </a:cxn>
              <a:cxn ang="0">
                <a:pos x="csX2454" y="csY2454"/>
              </a:cxn>
              <a:cxn ang="0">
                <a:pos x="csX2455" y="csY2455"/>
              </a:cxn>
              <a:cxn ang="0">
                <a:pos x="csX2456" y="csY2456"/>
              </a:cxn>
              <a:cxn ang="0">
                <a:pos x="csX2457" y="csY2457"/>
              </a:cxn>
              <a:cxn ang="0">
                <a:pos x="csX2458" y="csY2458"/>
              </a:cxn>
              <a:cxn ang="0">
                <a:pos x="csX2459" y="csY2459"/>
              </a:cxn>
              <a:cxn ang="0">
                <a:pos x="csX2460" y="csY2460"/>
              </a:cxn>
              <a:cxn ang="0">
                <a:pos x="csX2461" y="csY2461"/>
              </a:cxn>
              <a:cxn ang="0">
                <a:pos x="csX2462" y="csY2462"/>
              </a:cxn>
              <a:cxn ang="0">
                <a:pos x="csX2463" y="csY2463"/>
              </a:cxn>
              <a:cxn ang="0">
                <a:pos x="csX2464" y="csY2464"/>
              </a:cxn>
              <a:cxn ang="0">
                <a:pos x="csX2465" y="csY2465"/>
              </a:cxn>
              <a:cxn ang="0">
                <a:pos x="csX2466" y="csY2466"/>
              </a:cxn>
              <a:cxn ang="0">
                <a:pos x="csX2467" y="csY2467"/>
              </a:cxn>
              <a:cxn ang="0">
                <a:pos x="csX2468" y="csY2468"/>
              </a:cxn>
              <a:cxn ang="0">
                <a:pos x="csX2469" y="csY2469"/>
              </a:cxn>
              <a:cxn ang="0">
                <a:pos x="csX2470" y="csY2470"/>
              </a:cxn>
              <a:cxn ang="0">
                <a:pos x="csX2471" y="csY2471"/>
              </a:cxn>
              <a:cxn ang="0">
                <a:pos x="csX2472" y="csY2472"/>
              </a:cxn>
              <a:cxn ang="0">
                <a:pos x="csX2473" y="csY2473"/>
              </a:cxn>
              <a:cxn ang="0">
                <a:pos x="csX2474" y="csY2474"/>
              </a:cxn>
              <a:cxn ang="0">
                <a:pos x="csX2475" y="csY2475"/>
              </a:cxn>
              <a:cxn ang="0">
                <a:pos x="csX2476" y="csY2476"/>
              </a:cxn>
              <a:cxn ang="0">
                <a:pos x="csX2477" y="csY2477"/>
              </a:cxn>
              <a:cxn ang="0">
                <a:pos x="csX2478" y="csY2478"/>
              </a:cxn>
              <a:cxn ang="0">
                <a:pos x="csX2479" y="csY2479"/>
              </a:cxn>
              <a:cxn ang="0">
                <a:pos x="csX2480" y="csY2480"/>
              </a:cxn>
              <a:cxn ang="0">
                <a:pos x="csX2481" y="csY2481"/>
              </a:cxn>
              <a:cxn ang="0">
                <a:pos x="csX2482" y="csY2482"/>
              </a:cxn>
              <a:cxn ang="0">
                <a:pos x="csX2483" y="csY2483"/>
              </a:cxn>
              <a:cxn ang="0">
                <a:pos x="csX2484" y="csY2484"/>
              </a:cxn>
              <a:cxn ang="0">
                <a:pos x="csX2485" y="csY2485"/>
              </a:cxn>
              <a:cxn ang="0">
                <a:pos x="csX2486" y="csY2486"/>
              </a:cxn>
              <a:cxn ang="0">
                <a:pos x="csX2487" y="csY2487"/>
              </a:cxn>
              <a:cxn ang="0">
                <a:pos x="csX2488" y="csY2488"/>
              </a:cxn>
              <a:cxn ang="0">
                <a:pos x="csX2489" y="csY2489"/>
              </a:cxn>
              <a:cxn ang="0">
                <a:pos x="csX2490" y="csY2490"/>
              </a:cxn>
              <a:cxn ang="0">
                <a:pos x="csX2491" y="csY2491"/>
              </a:cxn>
              <a:cxn ang="0">
                <a:pos x="csX2492" y="csY2492"/>
              </a:cxn>
              <a:cxn ang="0">
                <a:pos x="csX2493" y="csY2493"/>
              </a:cxn>
              <a:cxn ang="0">
                <a:pos x="csX2494" y="csY2494"/>
              </a:cxn>
              <a:cxn ang="0">
                <a:pos x="csX2495" y="csY2495"/>
              </a:cxn>
              <a:cxn ang="0">
                <a:pos x="csX2496" y="csY2496"/>
              </a:cxn>
              <a:cxn ang="0">
                <a:pos x="csX2497" y="csY2497"/>
              </a:cxn>
              <a:cxn ang="0">
                <a:pos x="csX2498" y="csY2498"/>
              </a:cxn>
              <a:cxn ang="0">
                <a:pos x="csX2499" y="csY2499"/>
              </a:cxn>
              <a:cxn ang="0">
                <a:pos x="csX2500" y="csY2500"/>
              </a:cxn>
              <a:cxn ang="0">
                <a:pos x="csX2501" y="csY2501"/>
              </a:cxn>
              <a:cxn ang="0">
                <a:pos x="csX2502" y="csY2502"/>
              </a:cxn>
              <a:cxn ang="0">
                <a:pos x="csX2503" y="csY2503"/>
              </a:cxn>
              <a:cxn ang="0">
                <a:pos x="csX2504" y="csY2504"/>
              </a:cxn>
              <a:cxn ang="0">
                <a:pos x="csX2505" y="csY2505"/>
              </a:cxn>
              <a:cxn ang="0">
                <a:pos x="csX2506" y="csY2506"/>
              </a:cxn>
              <a:cxn ang="0">
                <a:pos x="csX2507" y="csY2507"/>
              </a:cxn>
              <a:cxn ang="0">
                <a:pos x="csX2508" y="csY2508"/>
              </a:cxn>
              <a:cxn ang="0">
                <a:pos x="csX2509" y="csY2509"/>
              </a:cxn>
              <a:cxn ang="0">
                <a:pos x="csX2510" y="csY2510"/>
              </a:cxn>
              <a:cxn ang="0">
                <a:pos x="csX2511" y="csY2511"/>
              </a:cxn>
              <a:cxn ang="0">
                <a:pos x="csX2512" y="csY2512"/>
              </a:cxn>
              <a:cxn ang="0">
                <a:pos x="csX2513" y="csY2513"/>
              </a:cxn>
              <a:cxn ang="0">
                <a:pos x="csX2514" y="csY2514"/>
              </a:cxn>
              <a:cxn ang="0">
                <a:pos x="csX2515" y="csY2515"/>
              </a:cxn>
              <a:cxn ang="0">
                <a:pos x="csX2516" y="csY2516"/>
              </a:cxn>
              <a:cxn ang="0">
                <a:pos x="csX2517" y="csY2517"/>
              </a:cxn>
              <a:cxn ang="0">
                <a:pos x="csX2518" y="csY2518"/>
              </a:cxn>
              <a:cxn ang="0">
                <a:pos x="csX2519" y="csY2519"/>
              </a:cxn>
              <a:cxn ang="0">
                <a:pos x="csX2520" y="csY2520"/>
              </a:cxn>
              <a:cxn ang="0">
                <a:pos x="csX2521" y="csY2521"/>
              </a:cxn>
              <a:cxn ang="0">
                <a:pos x="csX2522" y="csY2522"/>
              </a:cxn>
              <a:cxn ang="0">
                <a:pos x="csX2523" y="csY2523"/>
              </a:cxn>
              <a:cxn ang="0">
                <a:pos x="csX2524" y="csY2524"/>
              </a:cxn>
              <a:cxn ang="0">
                <a:pos x="csX2525" y="csY2525"/>
              </a:cxn>
              <a:cxn ang="0">
                <a:pos x="csX2526" y="csY2526"/>
              </a:cxn>
              <a:cxn ang="0">
                <a:pos x="csX2527" y="csY2527"/>
              </a:cxn>
              <a:cxn ang="0">
                <a:pos x="csX2528" y="csY2528"/>
              </a:cxn>
              <a:cxn ang="0">
                <a:pos x="csX2529" y="csY2529"/>
              </a:cxn>
              <a:cxn ang="0">
                <a:pos x="csX2530" y="csY2530"/>
              </a:cxn>
              <a:cxn ang="0">
                <a:pos x="csX2531" y="csY2531"/>
              </a:cxn>
              <a:cxn ang="0">
                <a:pos x="csX2532" y="csY2532"/>
              </a:cxn>
              <a:cxn ang="0">
                <a:pos x="csX2533" y="csY2533"/>
              </a:cxn>
              <a:cxn ang="0">
                <a:pos x="csX2534" y="csY2534"/>
              </a:cxn>
              <a:cxn ang="0">
                <a:pos x="csX2535" y="csY2535"/>
              </a:cxn>
              <a:cxn ang="0">
                <a:pos x="csX2536" y="csY2536"/>
              </a:cxn>
              <a:cxn ang="0">
                <a:pos x="csX2537" y="csY2537"/>
              </a:cxn>
              <a:cxn ang="0">
                <a:pos x="csX2538" y="csY2538"/>
              </a:cxn>
              <a:cxn ang="0">
                <a:pos x="csX2539" y="csY2539"/>
              </a:cxn>
              <a:cxn ang="0">
                <a:pos x="csX2540" y="csY2540"/>
              </a:cxn>
              <a:cxn ang="0">
                <a:pos x="csX2541" y="csY2541"/>
              </a:cxn>
              <a:cxn ang="0">
                <a:pos x="csX2542" y="csY2542"/>
              </a:cxn>
              <a:cxn ang="0">
                <a:pos x="csX2543" y="csY2543"/>
              </a:cxn>
              <a:cxn ang="0">
                <a:pos x="csX2544" y="csY2544"/>
              </a:cxn>
              <a:cxn ang="0">
                <a:pos x="csX2545" y="csY2545"/>
              </a:cxn>
              <a:cxn ang="0">
                <a:pos x="csX2546" y="csY2546"/>
              </a:cxn>
              <a:cxn ang="0">
                <a:pos x="csX2547" y="csY2547"/>
              </a:cxn>
              <a:cxn ang="0">
                <a:pos x="csX2548" y="csY2548"/>
              </a:cxn>
              <a:cxn ang="0">
                <a:pos x="csX2549" y="csY2549"/>
              </a:cxn>
              <a:cxn ang="0">
                <a:pos x="csX2550" y="csY2550"/>
              </a:cxn>
              <a:cxn ang="0">
                <a:pos x="csX2551" y="csY2551"/>
              </a:cxn>
              <a:cxn ang="0">
                <a:pos x="csX2552" y="csY2552"/>
              </a:cxn>
              <a:cxn ang="0">
                <a:pos x="csX2553" y="csY2553"/>
              </a:cxn>
              <a:cxn ang="0">
                <a:pos x="csX2554" y="csY2554"/>
              </a:cxn>
              <a:cxn ang="0">
                <a:pos x="csX2555" y="csY2555"/>
              </a:cxn>
              <a:cxn ang="0">
                <a:pos x="csX2556" y="csY2556"/>
              </a:cxn>
              <a:cxn ang="0">
                <a:pos x="csX2557" y="csY2557"/>
              </a:cxn>
              <a:cxn ang="0">
                <a:pos x="csX2558" y="csY2558"/>
              </a:cxn>
              <a:cxn ang="0">
                <a:pos x="csX2559" y="csY2559"/>
              </a:cxn>
              <a:cxn ang="0">
                <a:pos x="csX2560" y="csY2560"/>
              </a:cxn>
              <a:cxn ang="0">
                <a:pos x="csX2561" y="csY2561"/>
              </a:cxn>
              <a:cxn ang="0">
                <a:pos x="csX2562" y="csY2562"/>
              </a:cxn>
              <a:cxn ang="0">
                <a:pos x="csX2563" y="csY2563"/>
              </a:cxn>
              <a:cxn ang="0">
                <a:pos x="csX2564" y="csY2564"/>
              </a:cxn>
              <a:cxn ang="0">
                <a:pos x="csX2565" y="csY2565"/>
              </a:cxn>
              <a:cxn ang="0">
                <a:pos x="csX2566" y="csY2566"/>
              </a:cxn>
              <a:cxn ang="0">
                <a:pos x="csX2567" y="csY2567"/>
              </a:cxn>
              <a:cxn ang="0">
                <a:pos x="csX2568" y="csY2568"/>
              </a:cxn>
              <a:cxn ang="0">
                <a:pos x="csX2569" y="csY2569"/>
              </a:cxn>
              <a:cxn ang="0">
                <a:pos x="csX2570" y="csY2570"/>
              </a:cxn>
              <a:cxn ang="0">
                <a:pos x="csX2571" y="csY2571"/>
              </a:cxn>
              <a:cxn ang="0">
                <a:pos x="csX2572" y="csY2572"/>
              </a:cxn>
              <a:cxn ang="0">
                <a:pos x="csX2573" y="csY2573"/>
              </a:cxn>
              <a:cxn ang="0">
                <a:pos x="csX2574" y="csY2574"/>
              </a:cxn>
              <a:cxn ang="0">
                <a:pos x="csX2575" y="csY2575"/>
              </a:cxn>
              <a:cxn ang="0">
                <a:pos x="csX2576" y="csY2576"/>
              </a:cxn>
              <a:cxn ang="0">
                <a:pos x="csX2577" y="csY2577"/>
              </a:cxn>
              <a:cxn ang="0">
                <a:pos x="csX2578" y="csY2578"/>
              </a:cxn>
              <a:cxn ang="0">
                <a:pos x="csX2579" y="csY2579"/>
              </a:cxn>
              <a:cxn ang="0">
                <a:pos x="csX2580" y="csY2580"/>
              </a:cxn>
              <a:cxn ang="0">
                <a:pos x="csX2581" y="csY2581"/>
              </a:cxn>
              <a:cxn ang="0">
                <a:pos x="csX2582" y="csY2582"/>
              </a:cxn>
              <a:cxn ang="0">
                <a:pos x="csX2583" y="csY2583"/>
              </a:cxn>
              <a:cxn ang="0">
                <a:pos x="csX2584" y="csY2584"/>
              </a:cxn>
              <a:cxn ang="0">
                <a:pos x="csX2585" y="csY2585"/>
              </a:cxn>
              <a:cxn ang="0">
                <a:pos x="csX2586" y="csY2586"/>
              </a:cxn>
              <a:cxn ang="0">
                <a:pos x="csX2587" y="csY2587"/>
              </a:cxn>
              <a:cxn ang="0">
                <a:pos x="csX2588" y="csY2588"/>
              </a:cxn>
              <a:cxn ang="0">
                <a:pos x="csX2589" y="csY2589"/>
              </a:cxn>
              <a:cxn ang="0">
                <a:pos x="csX2590" y="csY2590"/>
              </a:cxn>
              <a:cxn ang="0">
                <a:pos x="csX2591" y="csY2591"/>
              </a:cxn>
              <a:cxn ang="0">
                <a:pos x="csX2592" y="csY2592"/>
              </a:cxn>
              <a:cxn ang="0">
                <a:pos x="csX2593" y="csY2593"/>
              </a:cxn>
              <a:cxn ang="0">
                <a:pos x="csX2594" y="csY2594"/>
              </a:cxn>
              <a:cxn ang="0">
                <a:pos x="csX2595" y="csY2595"/>
              </a:cxn>
              <a:cxn ang="0">
                <a:pos x="csX2596" y="csY2596"/>
              </a:cxn>
              <a:cxn ang="0">
                <a:pos x="csX2597" y="csY2597"/>
              </a:cxn>
              <a:cxn ang="0">
                <a:pos x="csX2598" y="csY2598"/>
              </a:cxn>
              <a:cxn ang="0">
                <a:pos x="csX2599" y="csY2599"/>
              </a:cxn>
              <a:cxn ang="0">
                <a:pos x="csX2600" y="csY2600"/>
              </a:cxn>
              <a:cxn ang="0">
                <a:pos x="csX2601" y="csY2601"/>
              </a:cxn>
              <a:cxn ang="0">
                <a:pos x="csX2602" y="csY2602"/>
              </a:cxn>
              <a:cxn ang="0">
                <a:pos x="csX2603" y="csY2603"/>
              </a:cxn>
              <a:cxn ang="0">
                <a:pos x="csX2604" y="csY2604"/>
              </a:cxn>
              <a:cxn ang="0">
                <a:pos x="csX2605" y="csY2605"/>
              </a:cxn>
              <a:cxn ang="0">
                <a:pos x="csX2606" y="csY2606"/>
              </a:cxn>
              <a:cxn ang="0">
                <a:pos x="csX2607" y="csY2607"/>
              </a:cxn>
              <a:cxn ang="0">
                <a:pos x="csX2608" y="csY2608"/>
              </a:cxn>
              <a:cxn ang="0">
                <a:pos x="csX2609" y="csY2609"/>
              </a:cxn>
              <a:cxn ang="0">
                <a:pos x="csX2610" y="csY2610"/>
              </a:cxn>
              <a:cxn ang="0">
                <a:pos x="csX2611" y="csY2611"/>
              </a:cxn>
              <a:cxn ang="0">
                <a:pos x="csX2612" y="csY2612"/>
              </a:cxn>
              <a:cxn ang="0">
                <a:pos x="csX2613" y="csY2613"/>
              </a:cxn>
              <a:cxn ang="0">
                <a:pos x="csX2614" y="csY2614"/>
              </a:cxn>
              <a:cxn ang="0">
                <a:pos x="csX2615" y="csY2615"/>
              </a:cxn>
              <a:cxn ang="0">
                <a:pos x="csX2616" y="csY2616"/>
              </a:cxn>
              <a:cxn ang="0">
                <a:pos x="csX2617" y="csY2617"/>
              </a:cxn>
              <a:cxn ang="0">
                <a:pos x="csX2618" y="csY2618"/>
              </a:cxn>
              <a:cxn ang="0">
                <a:pos x="csX2619" y="csY2619"/>
              </a:cxn>
              <a:cxn ang="0">
                <a:pos x="csX2620" y="csY2620"/>
              </a:cxn>
              <a:cxn ang="0">
                <a:pos x="csX2621" y="csY2621"/>
              </a:cxn>
              <a:cxn ang="0">
                <a:pos x="csX2622" y="csY2622"/>
              </a:cxn>
              <a:cxn ang="0">
                <a:pos x="csX2623" y="csY2623"/>
              </a:cxn>
              <a:cxn ang="0">
                <a:pos x="csX2624" y="csY2624"/>
              </a:cxn>
              <a:cxn ang="0">
                <a:pos x="csX2625" y="csY2625"/>
              </a:cxn>
              <a:cxn ang="0">
                <a:pos x="csX2626" y="csY2626"/>
              </a:cxn>
              <a:cxn ang="0">
                <a:pos x="csX2627" y="csY2627"/>
              </a:cxn>
              <a:cxn ang="0">
                <a:pos x="csX2628" y="csY2628"/>
              </a:cxn>
              <a:cxn ang="0">
                <a:pos x="csX2629" y="csY2629"/>
              </a:cxn>
              <a:cxn ang="0">
                <a:pos x="csX2630" y="csY2630"/>
              </a:cxn>
              <a:cxn ang="0">
                <a:pos x="csX2631" y="csY2631"/>
              </a:cxn>
              <a:cxn ang="0">
                <a:pos x="csX2632" y="csY2632"/>
              </a:cxn>
              <a:cxn ang="0">
                <a:pos x="csX2633" y="csY2633"/>
              </a:cxn>
              <a:cxn ang="0">
                <a:pos x="csX2634" y="csY2634"/>
              </a:cxn>
              <a:cxn ang="0">
                <a:pos x="csX2635" y="csY2635"/>
              </a:cxn>
              <a:cxn ang="0">
                <a:pos x="csX2636" y="csY2636"/>
              </a:cxn>
              <a:cxn ang="0">
                <a:pos x="csX2637" y="csY2637"/>
              </a:cxn>
              <a:cxn ang="0">
                <a:pos x="csX2638" y="csY2638"/>
              </a:cxn>
              <a:cxn ang="0">
                <a:pos x="csX2639" y="csY2639"/>
              </a:cxn>
              <a:cxn ang="0">
                <a:pos x="csX2640" y="csY2640"/>
              </a:cxn>
              <a:cxn ang="0">
                <a:pos x="csX2641" y="csY2641"/>
              </a:cxn>
              <a:cxn ang="0">
                <a:pos x="csX2642" y="csY2642"/>
              </a:cxn>
              <a:cxn ang="0">
                <a:pos x="csX2643" y="csY2643"/>
              </a:cxn>
              <a:cxn ang="0">
                <a:pos x="csX2644" y="csY2644"/>
              </a:cxn>
              <a:cxn ang="0">
                <a:pos x="csX2645" y="csY2645"/>
              </a:cxn>
              <a:cxn ang="0">
                <a:pos x="csX2646" y="csY2646"/>
              </a:cxn>
              <a:cxn ang="0">
                <a:pos x="csX2647" y="csY2647"/>
              </a:cxn>
              <a:cxn ang="0">
                <a:pos x="csX2648" y="csY2648"/>
              </a:cxn>
              <a:cxn ang="0">
                <a:pos x="csX2649" y="csY2649"/>
              </a:cxn>
              <a:cxn ang="0">
                <a:pos x="csX2650" y="csY2650"/>
              </a:cxn>
              <a:cxn ang="0">
                <a:pos x="csX2651" y="csY2651"/>
              </a:cxn>
              <a:cxn ang="0">
                <a:pos x="csX2652" y="csY2652"/>
              </a:cxn>
              <a:cxn ang="0">
                <a:pos x="csX2653" y="csY2653"/>
              </a:cxn>
              <a:cxn ang="0">
                <a:pos x="csX2654" y="csY2654"/>
              </a:cxn>
              <a:cxn ang="0">
                <a:pos x="csX2655" y="csY2655"/>
              </a:cxn>
              <a:cxn ang="0">
                <a:pos x="csX2656" y="csY2656"/>
              </a:cxn>
              <a:cxn ang="0">
                <a:pos x="csX2657" y="csY2657"/>
              </a:cxn>
            </a:cxnLst>
            <a:rect l="l" t="t" r="r" b="b"/>
            <a:pathLst>
              <a:path w="4947620" h="2297046">
                <a:moveTo>
                  <a:pt x="0" y="0"/>
                </a:moveTo>
                <a:lnTo>
                  <a:pt x="108360" y="92617"/>
                </a:lnTo>
                <a:lnTo>
                  <a:pt x="326116" y="284584"/>
                </a:lnTo>
                <a:lnTo>
                  <a:pt x="480617" y="344435"/>
                </a:lnTo>
                <a:lnTo>
                  <a:pt x="600457" y="399669"/>
                </a:lnTo>
                <a:lnTo>
                  <a:pt x="698373" y="422436"/>
                </a:lnTo>
                <a:lnTo>
                  <a:pt x="781161" y="563021"/>
                </a:lnTo>
                <a:lnTo>
                  <a:pt x="852874" y="570081"/>
                </a:lnTo>
                <a:lnTo>
                  <a:pt x="916129" y="563155"/>
                </a:lnTo>
                <a:lnTo>
                  <a:pt x="972714" y="668825"/>
                </a:lnTo>
                <a:lnTo>
                  <a:pt x="1023900" y="696643"/>
                </a:lnTo>
                <a:lnTo>
                  <a:pt x="1070630" y="753717"/>
                </a:lnTo>
                <a:lnTo>
                  <a:pt x="1113617" y="778395"/>
                </a:lnTo>
                <a:lnTo>
                  <a:pt x="1153417" y="833486"/>
                </a:lnTo>
                <a:lnTo>
                  <a:pt x="1190470" y="780224"/>
                </a:lnTo>
                <a:lnTo>
                  <a:pt x="1225131" y="860281"/>
                </a:lnTo>
                <a:lnTo>
                  <a:pt x="1257690" y="846864"/>
                </a:lnTo>
                <a:lnTo>
                  <a:pt x="1288386" y="945755"/>
                </a:lnTo>
                <a:lnTo>
                  <a:pt x="1317423" y="964832"/>
                </a:lnTo>
                <a:lnTo>
                  <a:pt x="1344970" y="920682"/>
                </a:lnTo>
                <a:lnTo>
                  <a:pt x="1371174" y="1007841"/>
                </a:lnTo>
                <a:lnTo>
                  <a:pt x="1396157" y="1044613"/>
                </a:lnTo>
                <a:lnTo>
                  <a:pt x="1420030" y="984928"/>
                </a:lnTo>
                <a:lnTo>
                  <a:pt x="1442887" y="1030512"/>
                </a:lnTo>
                <a:lnTo>
                  <a:pt x="1464811" y="1023212"/>
                </a:lnTo>
                <a:lnTo>
                  <a:pt x="1485874" y="1119555"/>
                </a:lnTo>
                <a:lnTo>
                  <a:pt x="1506143" y="1076275"/>
                </a:lnTo>
                <a:lnTo>
                  <a:pt x="1525674" y="1083870"/>
                </a:lnTo>
                <a:lnTo>
                  <a:pt x="1544520" y="1122506"/>
                </a:lnTo>
                <a:lnTo>
                  <a:pt x="1562727" y="1145504"/>
                </a:lnTo>
                <a:lnTo>
                  <a:pt x="1580337" y="1183115"/>
                </a:lnTo>
                <a:lnTo>
                  <a:pt x="1597387" y="1119414"/>
                </a:lnTo>
                <a:lnTo>
                  <a:pt x="1613914" y="1141660"/>
                </a:lnTo>
                <a:lnTo>
                  <a:pt x="1629946" y="1161347"/>
                </a:lnTo>
                <a:lnTo>
                  <a:pt x="1645514" y="1121331"/>
                </a:lnTo>
                <a:lnTo>
                  <a:pt x="1660643" y="1140848"/>
                </a:lnTo>
                <a:lnTo>
                  <a:pt x="1675358" y="1081596"/>
                </a:lnTo>
                <a:lnTo>
                  <a:pt x="1689680" y="1152497"/>
                </a:lnTo>
                <a:lnTo>
                  <a:pt x="1703630" y="1204373"/>
                </a:lnTo>
                <a:lnTo>
                  <a:pt x="1717227" y="1140316"/>
                </a:lnTo>
                <a:lnTo>
                  <a:pt x="1730489" y="1199958"/>
                </a:lnTo>
                <a:lnTo>
                  <a:pt x="1743431" y="1131754"/>
                </a:lnTo>
                <a:lnTo>
                  <a:pt x="1756068" y="1210675"/>
                </a:lnTo>
                <a:lnTo>
                  <a:pt x="1768414" y="1135675"/>
                </a:lnTo>
                <a:lnTo>
                  <a:pt x="1780484" y="1217080"/>
                </a:lnTo>
                <a:lnTo>
                  <a:pt x="1792287" y="1214947"/>
                </a:lnTo>
                <a:lnTo>
                  <a:pt x="1803837" y="1257386"/>
                </a:lnTo>
                <a:lnTo>
                  <a:pt x="1815144" y="1311969"/>
                </a:lnTo>
                <a:lnTo>
                  <a:pt x="1826217" y="1222791"/>
                </a:lnTo>
                <a:lnTo>
                  <a:pt x="1837067" y="1253370"/>
                </a:lnTo>
                <a:lnTo>
                  <a:pt x="1847703" y="1165688"/>
                </a:lnTo>
                <a:lnTo>
                  <a:pt x="1858131" y="1276336"/>
                </a:lnTo>
                <a:lnTo>
                  <a:pt x="1868361" y="1203204"/>
                </a:lnTo>
                <a:lnTo>
                  <a:pt x="1878399" y="1232821"/>
                </a:lnTo>
                <a:lnTo>
                  <a:pt x="1888254" y="1256586"/>
                </a:lnTo>
                <a:lnTo>
                  <a:pt x="1897931" y="1276709"/>
                </a:lnTo>
                <a:lnTo>
                  <a:pt x="1907436" y="1287174"/>
                </a:lnTo>
                <a:lnTo>
                  <a:pt x="1916777" y="1300615"/>
                </a:lnTo>
                <a:lnTo>
                  <a:pt x="1925957" y="1289531"/>
                </a:lnTo>
                <a:lnTo>
                  <a:pt x="1934984" y="1311738"/>
                </a:lnTo>
                <a:lnTo>
                  <a:pt x="1943861" y="1216726"/>
                </a:lnTo>
                <a:lnTo>
                  <a:pt x="1952594" y="1310914"/>
                </a:lnTo>
                <a:lnTo>
                  <a:pt x="1961187" y="1290896"/>
                </a:lnTo>
                <a:lnTo>
                  <a:pt x="1969644" y="1269827"/>
                </a:lnTo>
                <a:lnTo>
                  <a:pt x="1977971" y="1281995"/>
                </a:lnTo>
                <a:lnTo>
                  <a:pt x="1986170" y="1323556"/>
                </a:lnTo>
                <a:lnTo>
                  <a:pt x="1994247" y="1299028"/>
                </a:lnTo>
                <a:lnTo>
                  <a:pt x="2002203" y="1325749"/>
                </a:lnTo>
                <a:lnTo>
                  <a:pt x="2010043" y="1305852"/>
                </a:lnTo>
                <a:lnTo>
                  <a:pt x="2017771" y="1288497"/>
                </a:lnTo>
                <a:lnTo>
                  <a:pt x="2025389" y="1275574"/>
                </a:lnTo>
                <a:lnTo>
                  <a:pt x="2032900" y="1285786"/>
                </a:lnTo>
                <a:lnTo>
                  <a:pt x="2040308" y="1379726"/>
                </a:lnTo>
                <a:lnTo>
                  <a:pt x="2047615" y="1387392"/>
                </a:lnTo>
                <a:lnTo>
                  <a:pt x="2054824" y="1277044"/>
                </a:lnTo>
                <a:lnTo>
                  <a:pt x="2061937" y="1307797"/>
                </a:lnTo>
                <a:lnTo>
                  <a:pt x="2068957" y="1238064"/>
                </a:lnTo>
                <a:lnTo>
                  <a:pt x="2075887" y="1325905"/>
                </a:lnTo>
                <a:lnTo>
                  <a:pt x="2082729" y="1320447"/>
                </a:lnTo>
                <a:lnTo>
                  <a:pt x="2089484" y="1390070"/>
                </a:lnTo>
                <a:lnTo>
                  <a:pt x="2096156" y="1316970"/>
                </a:lnTo>
                <a:lnTo>
                  <a:pt x="2102746" y="1368322"/>
                </a:lnTo>
                <a:lnTo>
                  <a:pt x="2109255" y="1319928"/>
                </a:lnTo>
                <a:lnTo>
                  <a:pt x="2115688" y="1389399"/>
                </a:lnTo>
                <a:lnTo>
                  <a:pt x="2122043" y="1265497"/>
                </a:lnTo>
                <a:lnTo>
                  <a:pt x="2128324" y="1309473"/>
                </a:lnTo>
                <a:lnTo>
                  <a:pt x="2134534" y="1358749"/>
                </a:lnTo>
                <a:lnTo>
                  <a:pt x="2140671" y="1383362"/>
                </a:lnTo>
                <a:lnTo>
                  <a:pt x="2146740" y="1370586"/>
                </a:lnTo>
                <a:lnTo>
                  <a:pt x="2152740" y="1377966"/>
                </a:lnTo>
                <a:lnTo>
                  <a:pt x="2158675" y="1324974"/>
                </a:lnTo>
                <a:lnTo>
                  <a:pt x="2164544" y="1364621"/>
                </a:lnTo>
                <a:lnTo>
                  <a:pt x="2170350" y="1340577"/>
                </a:lnTo>
                <a:lnTo>
                  <a:pt x="2176093" y="1384498"/>
                </a:lnTo>
                <a:lnTo>
                  <a:pt x="2181777" y="1403714"/>
                </a:lnTo>
                <a:lnTo>
                  <a:pt x="2187401" y="1365705"/>
                </a:lnTo>
                <a:lnTo>
                  <a:pt x="2192966" y="1378391"/>
                </a:lnTo>
                <a:lnTo>
                  <a:pt x="2198474" y="1363449"/>
                </a:lnTo>
                <a:lnTo>
                  <a:pt x="2203927" y="1427015"/>
                </a:lnTo>
                <a:lnTo>
                  <a:pt x="2209324" y="1399360"/>
                </a:lnTo>
                <a:lnTo>
                  <a:pt x="2214668" y="1456150"/>
                </a:lnTo>
                <a:lnTo>
                  <a:pt x="2219960" y="1399968"/>
                </a:lnTo>
                <a:lnTo>
                  <a:pt x="2225199" y="1455292"/>
                </a:lnTo>
                <a:lnTo>
                  <a:pt x="2230388" y="1443778"/>
                </a:lnTo>
                <a:lnTo>
                  <a:pt x="2235527" y="1430840"/>
                </a:lnTo>
                <a:lnTo>
                  <a:pt x="2240618" y="1437710"/>
                </a:lnTo>
                <a:lnTo>
                  <a:pt x="2245661" y="1385121"/>
                </a:lnTo>
                <a:lnTo>
                  <a:pt x="2250656" y="1444134"/>
                </a:lnTo>
                <a:lnTo>
                  <a:pt x="2255606" y="1415933"/>
                </a:lnTo>
                <a:lnTo>
                  <a:pt x="2260511" y="1388275"/>
                </a:lnTo>
                <a:lnTo>
                  <a:pt x="2265372" y="1412259"/>
                </a:lnTo>
                <a:lnTo>
                  <a:pt x="2270188" y="1448768"/>
                </a:lnTo>
                <a:lnTo>
                  <a:pt x="2274961" y="1466831"/>
                </a:lnTo>
                <a:lnTo>
                  <a:pt x="2279693" y="1476776"/>
                </a:lnTo>
                <a:lnTo>
                  <a:pt x="2284384" y="1402922"/>
                </a:lnTo>
                <a:lnTo>
                  <a:pt x="2289034" y="1495125"/>
                </a:lnTo>
                <a:lnTo>
                  <a:pt x="2293644" y="1486793"/>
                </a:lnTo>
                <a:lnTo>
                  <a:pt x="2298214" y="1486937"/>
                </a:lnTo>
                <a:lnTo>
                  <a:pt x="2302747" y="1516356"/>
                </a:lnTo>
                <a:lnTo>
                  <a:pt x="2307241" y="1491113"/>
                </a:lnTo>
                <a:lnTo>
                  <a:pt x="2311697" y="1460392"/>
                </a:lnTo>
                <a:lnTo>
                  <a:pt x="2316118" y="1465990"/>
                </a:lnTo>
                <a:lnTo>
                  <a:pt x="2320502" y="1483697"/>
                </a:lnTo>
                <a:lnTo>
                  <a:pt x="2324851" y="1498220"/>
                </a:lnTo>
                <a:lnTo>
                  <a:pt x="2329164" y="1515450"/>
                </a:lnTo>
                <a:lnTo>
                  <a:pt x="2333444" y="1500371"/>
                </a:lnTo>
                <a:lnTo>
                  <a:pt x="2337689" y="1550319"/>
                </a:lnTo>
                <a:lnTo>
                  <a:pt x="2341901" y="1528709"/>
                </a:lnTo>
                <a:lnTo>
                  <a:pt x="2346081" y="1480671"/>
                </a:lnTo>
                <a:lnTo>
                  <a:pt x="2350228" y="1538838"/>
                </a:lnTo>
                <a:lnTo>
                  <a:pt x="2354343" y="1536541"/>
                </a:lnTo>
                <a:lnTo>
                  <a:pt x="2358427" y="1555445"/>
                </a:lnTo>
                <a:lnTo>
                  <a:pt x="2362481" y="1545483"/>
                </a:lnTo>
                <a:lnTo>
                  <a:pt x="2366504" y="1581528"/>
                </a:lnTo>
                <a:lnTo>
                  <a:pt x="2370497" y="1610247"/>
                </a:lnTo>
                <a:lnTo>
                  <a:pt x="2374460" y="1498621"/>
                </a:lnTo>
                <a:lnTo>
                  <a:pt x="2378394" y="1550818"/>
                </a:lnTo>
                <a:lnTo>
                  <a:pt x="2382300" y="1562955"/>
                </a:lnTo>
                <a:lnTo>
                  <a:pt x="2386178" y="1569017"/>
                </a:lnTo>
                <a:lnTo>
                  <a:pt x="2390028" y="1583450"/>
                </a:lnTo>
                <a:lnTo>
                  <a:pt x="2393850" y="1668537"/>
                </a:lnTo>
                <a:lnTo>
                  <a:pt x="2397646" y="1757273"/>
                </a:lnTo>
                <a:lnTo>
                  <a:pt x="2401414" y="1618747"/>
                </a:lnTo>
                <a:lnTo>
                  <a:pt x="2405157" y="1569990"/>
                </a:lnTo>
                <a:lnTo>
                  <a:pt x="2408874" y="1585168"/>
                </a:lnTo>
                <a:lnTo>
                  <a:pt x="2412565" y="1694441"/>
                </a:lnTo>
                <a:lnTo>
                  <a:pt x="2416231" y="1639926"/>
                </a:lnTo>
                <a:lnTo>
                  <a:pt x="2419872" y="1576462"/>
                </a:lnTo>
                <a:lnTo>
                  <a:pt x="2423489" y="1661200"/>
                </a:lnTo>
                <a:lnTo>
                  <a:pt x="2427081" y="1781735"/>
                </a:lnTo>
                <a:lnTo>
                  <a:pt x="2430649" y="1666588"/>
                </a:lnTo>
                <a:lnTo>
                  <a:pt x="2434194" y="1641904"/>
                </a:lnTo>
                <a:lnTo>
                  <a:pt x="2437716" y="1659225"/>
                </a:lnTo>
                <a:lnTo>
                  <a:pt x="2441214" y="1646570"/>
                </a:lnTo>
                <a:lnTo>
                  <a:pt x="2444690" y="1713437"/>
                </a:lnTo>
                <a:lnTo>
                  <a:pt x="2448144" y="1700799"/>
                </a:lnTo>
                <a:lnTo>
                  <a:pt x="2451575" y="1741300"/>
                </a:lnTo>
                <a:lnTo>
                  <a:pt x="2454986" y="1730425"/>
                </a:lnTo>
                <a:lnTo>
                  <a:pt x="2458374" y="1604101"/>
                </a:lnTo>
                <a:lnTo>
                  <a:pt x="2461741" y="1625637"/>
                </a:lnTo>
                <a:lnTo>
                  <a:pt x="2465087" y="1647334"/>
                </a:lnTo>
                <a:lnTo>
                  <a:pt x="2468413" y="1736483"/>
                </a:lnTo>
                <a:lnTo>
                  <a:pt x="2471717" y="1692829"/>
                </a:lnTo>
                <a:lnTo>
                  <a:pt x="2475002" y="1690090"/>
                </a:lnTo>
                <a:lnTo>
                  <a:pt x="2478267" y="1707275"/>
                </a:lnTo>
                <a:lnTo>
                  <a:pt x="2481512" y="1776587"/>
                </a:lnTo>
                <a:lnTo>
                  <a:pt x="2484738" y="1727655"/>
                </a:lnTo>
                <a:lnTo>
                  <a:pt x="2487944" y="1669312"/>
                </a:lnTo>
                <a:lnTo>
                  <a:pt x="2491132" y="1680901"/>
                </a:lnTo>
                <a:lnTo>
                  <a:pt x="2494300" y="1748350"/>
                </a:lnTo>
                <a:lnTo>
                  <a:pt x="2497450" y="1628565"/>
                </a:lnTo>
                <a:lnTo>
                  <a:pt x="2500581" y="1703647"/>
                </a:lnTo>
                <a:lnTo>
                  <a:pt x="2503695" y="1714464"/>
                </a:lnTo>
                <a:lnTo>
                  <a:pt x="2506790" y="1703336"/>
                </a:lnTo>
                <a:lnTo>
                  <a:pt x="2509867" y="1662851"/>
                </a:lnTo>
                <a:lnTo>
                  <a:pt x="2512928" y="1662756"/>
                </a:lnTo>
                <a:lnTo>
                  <a:pt x="2515971" y="1758881"/>
                </a:lnTo>
                <a:lnTo>
                  <a:pt x="2518996" y="1715542"/>
                </a:lnTo>
                <a:lnTo>
                  <a:pt x="2522005" y="1659978"/>
                </a:lnTo>
                <a:lnTo>
                  <a:pt x="2524997" y="1708380"/>
                </a:lnTo>
                <a:lnTo>
                  <a:pt x="2527972" y="1752336"/>
                </a:lnTo>
                <a:lnTo>
                  <a:pt x="2530931" y="1617012"/>
                </a:lnTo>
                <a:lnTo>
                  <a:pt x="2533874" y="1674815"/>
                </a:lnTo>
                <a:lnTo>
                  <a:pt x="2536801" y="1683121"/>
                </a:lnTo>
                <a:lnTo>
                  <a:pt x="2539712" y="1629733"/>
                </a:lnTo>
                <a:lnTo>
                  <a:pt x="2542607" y="1728811"/>
                </a:lnTo>
                <a:lnTo>
                  <a:pt x="2545486" y="1691793"/>
                </a:lnTo>
                <a:lnTo>
                  <a:pt x="2548350" y="1683571"/>
                </a:lnTo>
                <a:lnTo>
                  <a:pt x="2551199" y="1647360"/>
                </a:lnTo>
                <a:lnTo>
                  <a:pt x="2554034" y="1721115"/>
                </a:lnTo>
                <a:lnTo>
                  <a:pt x="2556853" y="1653600"/>
                </a:lnTo>
                <a:lnTo>
                  <a:pt x="2559657" y="1719717"/>
                </a:lnTo>
                <a:lnTo>
                  <a:pt x="2562448" y="1656172"/>
                </a:lnTo>
                <a:lnTo>
                  <a:pt x="2565223" y="1664405"/>
                </a:lnTo>
                <a:lnTo>
                  <a:pt x="2567984" y="1745988"/>
                </a:lnTo>
                <a:lnTo>
                  <a:pt x="2570731" y="1622538"/>
                </a:lnTo>
                <a:lnTo>
                  <a:pt x="2573464" y="1613243"/>
                </a:lnTo>
                <a:lnTo>
                  <a:pt x="2576184" y="1637112"/>
                </a:lnTo>
                <a:lnTo>
                  <a:pt x="2578889" y="1627271"/>
                </a:lnTo>
                <a:lnTo>
                  <a:pt x="2581581" y="1629765"/>
                </a:lnTo>
                <a:lnTo>
                  <a:pt x="2584260" y="1624917"/>
                </a:lnTo>
                <a:lnTo>
                  <a:pt x="2586925" y="1647876"/>
                </a:lnTo>
                <a:lnTo>
                  <a:pt x="2589577" y="1635038"/>
                </a:lnTo>
                <a:lnTo>
                  <a:pt x="2592217" y="1632208"/>
                </a:lnTo>
                <a:lnTo>
                  <a:pt x="2594842" y="1649788"/>
                </a:lnTo>
                <a:lnTo>
                  <a:pt x="2597456" y="1708533"/>
                </a:lnTo>
                <a:lnTo>
                  <a:pt x="2600057" y="1738939"/>
                </a:lnTo>
                <a:lnTo>
                  <a:pt x="2602645" y="1625817"/>
                </a:lnTo>
                <a:lnTo>
                  <a:pt x="2605221" y="1629323"/>
                </a:lnTo>
                <a:lnTo>
                  <a:pt x="2607784" y="1625629"/>
                </a:lnTo>
                <a:lnTo>
                  <a:pt x="2610335" y="1632448"/>
                </a:lnTo>
                <a:lnTo>
                  <a:pt x="2612875" y="1603170"/>
                </a:lnTo>
                <a:lnTo>
                  <a:pt x="2615401" y="1603244"/>
                </a:lnTo>
                <a:lnTo>
                  <a:pt x="2617917" y="1685695"/>
                </a:lnTo>
                <a:lnTo>
                  <a:pt x="2620421" y="1639236"/>
                </a:lnTo>
                <a:lnTo>
                  <a:pt x="2622913" y="1613500"/>
                </a:lnTo>
                <a:lnTo>
                  <a:pt x="2625394" y="1587039"/>
                </a:lnTo>
                <a:lnTo>
                  <a:pt x="2627863" y="1615608"/>
                </a:lnTo>
                <a:lnTo>
                  <a:pt x="2630321" y="1624201"/>
                </a:lnTo>
                <a:lnTo>
                  <a:pt x="2632767" y="1637183"/>
                </a:lnTo>
                <a:lnTo>
                  <a:pt x="2635203" y="1653385"/>
                </a:lnTo>
                <a:lnTo>
                  <a:pt x="2637628" y="1598462"/>
                </a:lnTo>
                <a:lnTo>
                  <a:pt x="2640042" y="1532151"/>
                </a:lnTo>
                <a:lnTo>
                  <a:pt x="2642445" y="1637562"/>
                </a:lnTo>
                <a:lnTo>
                  <a:pt x="2644837" y="1697040"/>
                </a:lnTo>
                <a:lnTo>
                  <a:pt x="2647218" y="1674333"/>
                </a:lnTo>
                <a:lnTo>
                  <a:pt x="2649589" y="1642972"/>
                </a:lnTo>
                <a:lnTo>
                  <a:pt x="2651950" y="1635059"/>
                </a:lnTo>
                <a:lnTo>
                  <a:pt x="2654301" y="1568031"/>
                </a:lnTo>
                <a:lnTo>
                  <a:pt x="2656640" y="1608301"/>
                </a:lnTo>
                <a:lnTo>
                  <a:pt x="2658971" y="1592523"/>
                </a:lnTo>
                <a:lnTo>
                  <a:pt x="2661291" y="1592841"/>
                </a:lnTo>
                <a:lnTo>
                  <a:pt x="2663600" y="1570669"/>
                </a:lnTo>
                <a:lnTo>
                  <a:pt x="2665901" y="1549828"/>
                </a:lnTo>
                <a:lnTo>
                  <a:pt x="2668191" y="1630748"/>
                </a:lnTo>
                <a:lnTo>
                  <a:pt x="2670471" y="1531216"/>
                </a:lnTo>
                <a:lnTo>
                  <a:pt x="2672742" y="1156842"/>
                </a:lnTo>
                <a:lnTo>
                  <a:pt x="2675003" y="1363920"/>
                </a:lnTo>
                <a:lnTo>
                  <a:pt x="2677255" y="1682312"/>
                </a:lnTo>
                <a:lnTo>
                  <a:pt x="2679498" y="1781568"/>
                </a:lnTo>
                <a:lnTo>
                  <a:pt x="2681730" y="1664444"/>
                </a:lnTo>
                <a:lnTo>
                  <a:pt x="2683954" y="1749928"/>
                </a:lnTo>
                <a:lnTo>
                  <a:pt x="2686169" y="1703567"/>
                </a:lnTo>
                <a:lnTo>
                  <a:pt x="2688375" y="1636175"/>
                </a:lnTo>
                <a:lnTo>
                  <a:pt x="2690571" y="1652283"/>
                </a:lnTo>
                <a:lnTo>
                  <a:pt x="2692759" y="1622987"/>
                </a:lnTo>
                <a:lnTo>
                  <a:pt x="2694937" y="1713306"/>
                </a:lnTo>
                <a:lnTo>
                  <a:pt x="2697107" y="1697615"/>
                </a:lnTo>
                <a:lnTo>
                  <a:pt x="2699268" y="1615797"/>
                </a:lnTo>
                <a:lnTo>
                  <a:pt x="2701421" y="1694260"/>
                </a:lnTo>
                <a:lnTo>
                  <a:pt x="2703565" y="1686947"/>
                </a:lnTo>
                <a:lnTo>
                  <a:pt x="2705700" y="1700909"/>
                </a:lnTo>
                <a:lnTo>
                  <a:pt x="2707828" y="1631660"/>
                </a:lnTo>
                <a:lnTo>
                  <a:pt x="2709946" y="1659345"/>
                </a:lnTo>
                <a:lnTo>
                  <a:pt x="2712056" y="1621507"/>
                </a:lnTo>
                <a:lnTo>
                  <a:pt x="2714158" y="1660848"/>
                </a:lnTo>
                <a:lnTo>
                  <a:pt x="2716252" y="1644799"/>
                </a:lnTo>
                <a:lnTo>
                  <a:pt x="2718338" y="1665845"/>
                </a:lnTo>
                <a:lnTo>
                  <a:pt x="2720415" y="1696985"/>
                </a:lnTo>
                <a:lnTo>
                  <a:pt x="2722485" y="1657965"/>
                </a:lnTo>
                <a:lnTo>
                  <a:pt x="2724546" y="1605840"/>
                </a:lnTo>
                <a:lnTo>
                  <a:pt x="2726600" y="1642633"/>
                </a:lnTo>
                <a:lnTo>
                  <a:pt x="2728646" y="1661118"/>
                </a:lnTo>
                <a:lnTo>
                  <a:pt x="2730684" y="1628606"/>
                </a:lnTo>
                <a:lnTo>
                  <a:pt x="2732715" y="1726518"/>
                </a:lnTo>
                <a:lnTo>
                  <a:pt x="2734737" y="1651774"/>
                </a:lnTo>
                <a:lnTo>
                  <a:pt x="2736752" y="1646295"/>
                </a:lnTo>
                <a:lnTo>
                  <a:pt x="2738761" y="1697028"/>
                </a:lnTo>
                <a:lnTo>
                  <a:pt x="2740761" y="1696280"/>
                </a:lnTo>
                <a:lnTo>
                  <a:pt x="2742753" y="1617446"/>
                </a:lnTo>
                <a:lnTo>
                  <a:pt x="2744739" y="1602640"/>
                </a:lnTo>
                <a:lnTo>
                  <a:pt x="2746717" y="1670516"/>
                </a:lnTo>
                <a:lnTo>
                  <a:pt x="2748687" y="1695961"/>
                </a:lnTo>
                <a:lnTo>
                  <a:pt x="2750651" y="1702633"/>
                </a:lnTo>
                <a:lnTo>
                  <a:pt x="2752608" y="1634208"/>
                </a:lnTo>
                <a:lnTo>
                  <a:pt x="2754557" y="1638791"/>
                </a:lnTo>
                <a:lnTo>
                  <a:pt x="2756499" y="1685733"/>
                </a:lnTo>
                <a:lnTo>
                  <a:pt x="2758435" y="1652792"/>
                </a:lnTo>
                <a:lnTo>
                  <a:pt x="2760363" y="1655808"/>
                </a:lnTo>
                <a:lnTo>
                  <a:pt x="2762284" y="1681881"/>
                </a:lnTo>
                <a:lnTo>
                  <a:pt x="2764199" y="1657348"/>
                </a:lnTo>
                <a:lnTo>
                  <a:pt x="2766107" y="1724766"/>
                </a:lnTo>
                <a:lnTo>
                  <a:pt x="2768008" y="1648502"/>
                </a:lnTo>
                <a:lnTo>
                  <a:pt x="2769903" y="1669011"/>
                </a:lnTo>
                <a:lnTo>
                  <a:pt x="2771790" y="1669710"/>
                </a:lnTo>
                <a:lnTo>
                  <a:pt x="2773671" y="1657499"/>
                </a:lnTo>
                <a:lnTo>
                  <a:pt x="2775546" y="1583460"/>
                </a:lnTo>
                <a:lnTo>
                  <a:pt x="2777414" y="1542262"/>
                </a:lnTo>
                <a:lnTo>
                  <a:pt x="2779276" y="1682292"/>
                </a:lnTo>
                <a:lnTo>
                  <a:pt x="2781130" y="1652658"/>
                </a:lnTo>
                <a:lnTo>
                  <a:pt x="2782979" y="1658282"/>
                </a:lnTo>
                <a:lnTo>
                  <a:pt x="2784822" y="1648168"/>
                </a:lnTo>
                <a:lnTo>
                  <a:pt x="2786657" y="1677755"/>
                </a:lnTo>
                <a:lnTo>
                  <a:pt x="2788488" y="1652373"/>
                </a:lnTo>
                <a:lnTo>
                  <a:pt x="2790311" y="1615321"/>
                </a:lnTo>
                <a:lnTo>
                  <a:pt x="2792128" y="1654175"/>
                </a:lnTo>
                <a:lnTo>
                  <a:pt x="2793940" y="1731883"/>
                </a:lnTo>
                <a:lnTo>
                  <a:pt x="2795745" y="1629450"/>
                </a:lnTo>
                <a:lnTo>
                  <a:pt x="2797544" y="1620816"/>
                </a:lnTo>
                <a:lnTo>
                  <a:pt x="2799337" y="1585331"/>
                </a:lnTo>
                <a:lnTo>
                  <a:pt x="2801125" y="1699078"/>
                </a:lnTo>
                <a:lnTo>
                  <a:pt x="2802906" y="1682608"/>
                </a:lnTo>
                <a:lnTo>
                  <a:pt x="2804681" y="1623872"/>
                </a:lnTo>
                <a:lnTo>
                  <a:pt x="2806451" y="1601322"/>
                </a:lnTo>
                <a:lnTo>
                  <a:pt x="2808214" y="1688035"/>
                </a:lnTo>
                <a:lnTo>
                  <a:pt x="2809973" y="1665911"/>
                </a:lnTo>
                <a:lnTo>
                  <a:pt x="2811725" y="1628178"/>
                </a:lnTo>
                <a:lnTo>
                  <a:pt x="2813471" y="1684676"/>
                </a:lnTo>
                <a:lnTo>
                  <a:pt x="2815212" y="1622010"/>
                </a:lnTo>
                <a:lnTo>
                  <a:pt x="2816947" y="1641925"/>
                </a:lnTo>
                <a:lnTo>
                  <a:pt x="2818677" y="1708075"/>
                </a:lnTo>
                <a:lnTo>
                  <a:pt x="2820401" y="1727511"/>
                </a:lnTo>
                <a:lnTo>
                  <a:pt x="2822119" y="1630421"/>
                </a:lnTo>
                <a:lnTo>
                  <a:pt x="2823833" y="1666113"/>
                </a:lnTo>
                <a:lnTo>
                  <a:pt x="2825540" y="1642191"/>
                </a:lnTo>
                <a:lnTo>
                  <a:pt x="2827242" y="1631009"/>
                </a:lnTo>
                <a:lnTo>
                  <a:pt x="2828939" y="1657297"/>
                </a:lnTo>
                <a:lnTo>
                  <a:pt x="2830631" y="1618204"/>
                </a:lnTo>
                <a:lnTo>
                  <a:pt x="2832317" y="1775284"/>
                </a:lnTo>
                <a:lnTo>
                  <a:pt x="2833998" y="1665812"/>
                </a:lnTo>
                <a:lnTo>
                  <a:pt x="2835674" y="1670095"/>
                </a:lnTo>
                <a:lnTo>
                  <a:pt x="2837344" y="1662488"/>
                </a:lnTo>
                <a:lnTo>
                  <a:pt x="2839010" y="1647122"/>
                </a:lnTo>
                <a:lnTo>
                  <a:pt x="2840670" y="1676407"/>
                </a:lnTo>
                <a:lnTo>
                  <a:pt x="2842324" y="1634626"/>
                </a:lnTo>
                <a:lnTo>
                  <a:pt x="2843974" y="1720896"/>
                </a:lnTo>
                <a:lnTo>
                  <a:pt x="2845619" y="1659008"/>
                </a:lnTo>
                <a:lnTo>
                  <a:pt x="2847259" y="1690429"/>
                </a:lnTo>
                <a:lnTo>
                  <a:pt x="2848894" y="1732004"/>
                </a:lnTo>
                <a:lnTo>
                  <a:pt x="2850524" y="1667958"/>
                </a:lnTo>
                <a:lnTo>
                  <a:pt x="2852149" y="1675209"/>
                </a:lnTo>
                <a:lnTo>
                  <a:pt x="2853769" y="1646173"/>
                </a:lnTo>
                <a:lnTo>
                  <a:pt x="2855384" y="1627508"/>
                </a:lnTo>
                <a:lnTo>
                  <a:pt x="2856994" y="1697220"/>
                </a:lnTo>
                <a:lnTo>
                  <a:pt x="2858600" y="1725925"/>
                </a:lnTo>
                <a:lnTo>
                  <a:pt x="2860201" y="1673866"/>
                </a:lnTo>
                <a:lnTo>
                  <a:pt x="2861797" y="1618830"/>
                </a:lnTo>
                <a:lnTo>
                  <a:pt x="2863388" y="1747249"/>
                </a:lnTo>
                <a:lnTo>
                  <a:pt x="2864975" y="1668997"/>
                </a:lnTo>
                <a:lnTo>
                  <a:pt x="2866557" y="1683105"/>
                </a:lnTo>
                <a:lnTo>
                  <a:pt x="2868134" y="1639756"/>
                </a:lnTo>
                <a:lnTo>
                  <a:pt x="2869707" y="1671299"/>
                </a:lnTo>
                <a:lnTo>
                  <a:pt x="2871275" y="1661141"/>
                </a:lnTo>
                <a:lnTo>
                  <a:pt x="2872838" y="1673721"/>
                </a:lnTo>
                <a:lnTo>
                  <a:pt x="2874397" y="1711391"/>
                </a:lnTo>
                <a:lnTo>
                  <a:pt x="2875952" y="1719430"/>
                </a:lnTo>
                <a:lnTo>
                  <a:pt x="2877502" y="1678535"/>
                </a:lnTo>
                <a:lnTo>
                  <a:pt x="2879047" y="1727536"/>
                </a:lnTo>
                <a:lnTo>
                  <a:pt x="2880588" y="1642695"/>
                </a:lnTo>
                <a:lnTo>
                  <a:pt x="2882124" y="1704744"/>
                </a:lnTo>
                <a:lnTo>
                  <a:pt x="2883657" y="1620806"/>
                </a:lnTo>
                <a:lnTo>
                  <a:pt x="2885185" y="1632277"/>
                </a:lnTo>
                <a:lnTo>
                  <a:pt x="2886708" y="1654744"/>
                </a:lnTo>
                <a:lnTo>
                  <a:pt x="2888227" y="1643460"/>
                </a:lnTo>
                <a:lnTo>
                  <a:pt x="2891253" y="1620870"/>
                </a:lnTo>
                <a:lnTo>
                  <a:pt x="2892760" y="1675191"/>
                </a:lnTo>
                <a:lnTo>
                  <a:pt x="2894262" y="1626505"/>
                </a:lnTo>
                <a:lnTo>
                  <a:pt x="2895760" y="1696333"/>
                </a:lnTo>
                <a:lnTo>
                  <a:pt x="2897253" y="1642430"/>
                </a:lnTo>
                <a:lnTo>
                  <a:pt x="2898744" y="1685451"/>
                </a:lnTo>
                <a:lnTo>
                  <a:pt x="2900229" y="1700493"/>
                </a:lnTo>
                <a:lnTo>
                  <a:pt x="2901710" y="1724322"/>
                </a:lnTo>
                <a:lnTo>
                  <a:pt x="2903188" y="1622818"/>
                </a:lnTo>
                <a:lnTo>
                  <a:pt x="2904661" y="1683634"/>
                </a:lnTo>
                <a:lnTo>
                  <a:pt x="2906130" y="1715180"/>
                </a:lnTo>
                <a:lnTo>
                  <a:pt x="2907596" y="1687859"/>
                </a:lnTo>
                <a:lnTo>
                  <a:pt x="2909057" y="1700361"/>
                </a:lnTo>
                <a:lnTo>
                  <a:pt x="2910515" y="1664770"/>
                </a:lnTo>
                <a:lnTo>
                  <a:pt x="2911968" y="1732208"/>
                </a:lnTo>
                <a:lnTo>
                  <a:pt x="2913418" y="1704284"/>
                </a:lnTo>
                <a:lnTo>
                  <a:pt x="2914864" y="1745000"/>
                </a:lnTo>
                <a:lnTo>
                  <a:pt x="2916305" y="1671875"/>
                </a:lnTo>
                <a:lnTo>
                  <a:pt x="2917743" y="1782508"/>
                </a:lnTo>
                <a:lnTo>
                  <a:pt x="2919177" y="1674772"/>
                </a:lnTo>
                <a:lnTo>
                  <a:pt x="2920607" y="1680806"/>
                </a:lnTo>
                <a:lnTo>
                  <a:pt x="2922034" y="1708952"/>
                </a:lnTo>
                <a:lnTo>
                  <a:pt x="2923456" y="1658444"/>
                </a:lnTo>
                <a:lnTo>
                  <a:pt x="2924875" y="1652947"/>
                </a:lnTo>
                <a:lnTo>
                  <a:pt x="2926290" y="1733525"/>
                </a:lnTo>
                <a:lnTo>
                  <a:pt x="2927702" y="1745704"/>
                </a:lnTo>
                <a:lnTo>
                  <a:pt x="2929110" y="1757480"/>
                </a:lnTo>
                <a:lnTo>
                  <a:pt x="2930514" y="1706906"/>
                </a:lnTo>
                <a:lnTo>
                  <a:pt x="2931914" y="1656074"/>
                </a:lnTo>
                <a:lnTo>
                  <a:pt x="2933311" y="1627123"/>
                </a:lnTo>
                <a:lnTo>
                  <a:pt x="2934705" y="1756960"/>
                </a:lnTo>
                <a:lnTo>
                  <a:pt x="2936093" y="1720748"/>
                </a:lnTo>
                <a:lnTo>
                  <a:pt x="2937480" y="1646658"/>
                </a:lnTo>
                <a:lnTo>
                  <a:pt x="2938862" y="1674064"/>
                </a:lnTo>
                <a:lnTo>
                  <a:pt x="2940241" y="1630645"/>
                </a:lnTo>
                <a:lnTo>
                  <a:pt x="2941616" y="1645805"/>
                </a:lnTo>
                <a:lnTo>
                  <a:pt x="2944356" y="1694887"/>
                </a:lnTo>
                <a:lnTo>
                  <a:pt x="2945721" y="1655561"/>
                </a:lnTo>
                <a:lnTo>
                  <a:pt x="2947082" y="1683696"/>
                </a:lnTo>
                <a:lnTo>
                  <a:pt x="2948440" y="1640370"/>
                </a:lnTo>
                <a:lnTo>
                  <a:pt x="2949795" y="1689819"/>
                </a:lnTo>
                <a:lnTo>
                  <a:pt x="2951146" y="1664938"/>
                </a:lnTo>
                <a:lnTo>
                  <a:pt x="2952494" y="1720237"/>
                </a:lnTo>
                <a:lnTo>
                  <a:pt x="2953838" y="1801908"/>
                </a:lnTo>
                <a:lnTo>
                  <a:pt x="2956517" y="1626449"/>
                </a:lnTo>
                <a:lnTo>
                  <a:pt x="2957851" y="1664014"/>
                </a:lnTo>
                <a:lnTo>
                  <a:pt x="2959182" y="1804861"/>
                </a:lnTo>
                <a:lnTo>
                  <a:pt x="2960509" y="1754017"/>
                </a:lnTo>
                <a:lnTo>
                  <a:pt x="2961834" y="1787313"/>
                </a:lnTo>
                <a:lnTo>
                  <a:pt x="2963155" y="1795253"/>
                </a:lnTo>
                <a:lnTo>
                  <a:pt x="2964473" y="1751320"/>
                </a:lnTo>
                <a:lnTo>
                  <a:pt x="2965788" y="1766147"/>
                </a:lnTo>
                <a:lnTo>
                  <a:pt x="2967099" y="1704348"/>
                </a:lnTo>
                <a:lnTo>
                  <a:pt x="2968408" y="1730789"/>
                </a:lnTo>
                <a:lnTo>
                  <a:pt x="2969712" y="1705369"/>
                </a:lnTo>
                <a:lnTo>
                  <a:pt x="2972313" y="1752686"/>
                </a:lnTo>
                <a:lnTo>
                  <a:pt x="2973609" y="1684879"/>
                </a:lnTo>
                <a:lnTo>
                  <a:pt x="2974901" y="1687501"/>
                </a:lnTo>
                <a:lnTo>
                  <a:pt x="2976191" y="1644445"/>
                </a:lnTo>
                <a:lnTo>
                  <a:pt x="2977478" y="1691972"/>
                </a:lnTo>
                <a:lnTo>
                  <a:pt x="2978760" y="1721388"/>
                </a:lnTo>
                <a:lnTo>
                  <a:pt x="2980041" y="1815786"/>
                </a:lnTo>
                <a:lnTo>
                  <a:pt x="2981318" y="1701316"/>
                </a:lnTo>
                <a:lnTo>
                  <a:pt x="2982592" y="1655521"/>
                </a:lnTo>
                <a:lnTo>
                  <a:pt x="2983863" y="1729516"/>
                </a:lnTo>
                <a:lnTo>
                  <a:pt x="2985132" y="1683623"/>
                </a:lnTo>
                <a:lnTo>
                  <a:pt x="2987659" y="1670755"/>
                </a:lnTo>
                <a:lnTo>
                  <a:pt x="2988918" y="1696458"/>
                </a:lnTo>
                <a:lnTo>
                  <a:pt x="2990174" y="1822653"/>
                </a:lnTo>
                <a:lnTo>
                  <a:pt x="2991428" y="1700828"/>
                </a:lnTo>
                <a:lnTo>
                  <a:pt x="2992678" y="1776612"/>
                </a:lnTo>
                <a:lnTo>
                  <a:pt x="2993926" y="1704774"/>
                </a:lnTo>
                <a:lnTo>
                  <a:pt x="2995170" y="1705289"/>
                </a:lnTo>
                <a:lnTo>
                  <a:pt x="2996412" y="1674820"/>
                </a:lnTo>
                <a:lnTo>
                  <a:pt x="2997650" y="1730026"/>
                </a:lnTo>
                <a:lnTo>
                  <a:pt x="2998887" y="1690697"/>
                </a:lnTo>
                <a:lnTo>
                  <a:pt x="3000120" y="1718362"/>
                </a:lnTo>
                <a:lnTo>
                  <a:pt x="3001350" y="1714969"/>
                </a:lnTo>
                <a:lnTo>
                  <a:pt x="3002578" y="1826761"/>
                </a:lnTo>
                <a:lnTo>
                  <a:pt x="3003803" y="1681372"/>
                </a:lnTo>
                <a:lnTo>
                  <a:pt x="3006244" y="1740188"/>
                </a:lnTo>
                <a:lnTo>
                  <a:pt x="3007460" y="1634315"/>
                </a:lnTo>
                <a:lnTo>
                  <a:pt x="3008674" y="1704148"/>
                </a:lnTo>
                <a:lnTo>
                  <a:pt x="3009885" y="1671227"/>
                </a:lnTo>
                <a:lnTo>
                  <a:pt x="3011093" y="1632132"/>
                </a:lnTo>
                <a:lnTo>
                  <a:pt x="3012298" y="1728131"/>
                </a:lnTo>
                <a:lnTo>
                  <a:pt x="3013501" y="1707424"/>
                </a:lnTo>
                <a:lnTo>
                  <a:pt x="3015899" y="1694627"/>
                </a:lnTo>
                <a:lnTo>
                  <a:pt x="3017093" y="1644253"/>
                </a:lnTo>
                <a:lnTo>
                  <a:pt x="3018286" y="1707908"/>
                </a:lnTo>
                <a:lnTo>
                  <a:pt x="3019475" y="1722111"/>
                </a:lnTo>
                <a:lnTo>
                  <a:pt x="3021847" y="1779131"/>
                </a:lnTo>
                <a:lnTo>
                  <a:pt x="3023028" y="1659622"/>
                </a:lnTo>
                <a:lnTo>
                  <a:pt x="3024207" y="1632229"/>
                </a:lnTo>
                <a:lnTo>
                  <a:pt x="3025384" y="1686025"/>
                </a:lnTo>
                <a:lnTo>
                  <a:pt x="3026558" y="1728039"/>
                </a:lnTo>
                <a:lnTo>
                  <a:pt x="3027728" y="1644068"/>
                </a:lnTo>
                <a:lnTo>
                  <a:pt x="3028897" y="1735007"/>
                </a:lnTo>
                <a:lnTo>
                  <a:pt x="3030064" y="1682518"/>
                </a:lnTo>
                <a:lnTo>
                  <a:pt x="3031227" y="1779701"/>
                </a:lnTo>
                <a:lnTo>
                  <a:pt x="3032388" y="1714167"/>
                </a:lnTo>
                <a:lnTo>
                  <a:pt x="3033548" y="1789010"/>
                </a:lnTo>
                <a:lnTo>
                  <a:pt x="3034703" y="1683091"/>
                </a:lnTo>
                <a:lnTo>
                  <a:pt x="3035857" y="1686623"/>
                </a:lnTo>
                <a:lnTo>
                  <a:pt x="3037008" y="1745978"/>
                </a:lnTo>
                <a:lnTo>
                  <a:pt x="3038157" y="1731546"/>
                </a:lnTo>
                <a:lnTo>
                  <a:pt x="3039304" y="1681892"/>
                </a:lnTo>
                <a:lnTo>
                  <a:pt x="3040447" y="1733378"/>
                </a:lnTo>
                <a:lnTo>
                  <a:pt x="3041589" y="1691812"/>
                </a:lnTo>
                <a:lnTo>
                  <a:pt x="3042727" y="1650343"/>
                </a:lnTo>
                <a:lnTo>
                  <a:pt x="3043865" y="1717218"/>
                </a:lnTo>
                <a:lnTo>
                  <a:pt x="3044999" y="1652043"/>
                </a:lnTo>
                <a:lnTo>
                  <a:pt x="3046130" y="1638664"/>
                </a:lnTo>
                <a:lnTo>
                  <a:pt x="3047260" y="1693630"/>
                </a:lnTo>
                <a:lnTo>
                  <a:pt x="3048387" y="1752103"/>
                </a:lnTo>
                <a:lnTo>
                  <a:pt x="3049512" y="1653825"/>
                </a:lnTo>
                <a:lnTo>
                  <a:pt x="3050634" y="1702330"/>
                </a:lnTo>
                <a:lnTo>
                  <a:pt x="3051755" y="1759024"/>
                </a:lnTo>
                <a:lnTo>
                  <a:pt x="3052872" y="1712765"/>
                </a:lnTo>
                <a:lnTo>
                  <a:pt x="3053987" y="1701238"/>
                </a:lnTo>
                <a:lnTo>
                  <a:pt x="3055101" y="1859578"/>
                </a:lnTo>
                <a:lnTo>
                  <a:pt x="3056211" y="1719597"/>
                </a:lnTo>
                <a:lnTo>
                  <a:pt x="3057319" y="1720217"/>
                </a:lnTo>
                <a:lnTo>
                  <a:pt x="3059530" y="1699268"/>
                </a:lnTo>
                <a:lnTo>
                  <a:pt x="3060632" y="1682062"/>
                </a:lnTo>
                <a:lnTo>
                  <a:pt x="3061731" y="1711534"/>
                </a:lnTo>
                <a:lnTo>
                  <a:pt x="3062828" y="1698000"/>
                </a:lnTo>
                <a:lnTo>
                  <a:pt x="3063923" y="1682611"/>
                </a:lnTo>
                <a:lnTo>
                  <a:pt x="3065016" y="1722430"/>
                </a:lnTo>
                <a:lnTo>
                  <a:pt x="3066106" y="1712199"/>
                </a:lnTo>
                <a:lnTo>
                  <a:pt x="3067194" y="1751759"/>
                </a:lnTo>
                <a:lnTo>
                  <a:pt x="3068280" y="1731848"/>
                </a:lnTo>
                <a:lnTo>
                  <a:pt x="3069364" y="1682956"/>
                </a:lnTo>
                <a:lnTo>
                  <a:pt x="3070446" y="1708282"/>
                </a:lnTo>
                <a:lnTo>
                  <a:pt x="3071525" y="1694939"/>
                </a:lnTo>
                <a:lnTo>
                  <a:pt x="3072602" y="1709829"/>
                </a:lnTo>
                <a:lnTo>
                  <a:pt x="3073678" y="1688687"/>
                </a:lnTo>
                <a:lnTo>
                  <a:pt x="3074751" y="1732062"/>
                </a:lnTo>
                <a:lnTo>
                  <a:pt x="3075822" y="1693934"/>
                </a:lnTo>
                <a:lnTo>
                  <a:pt x="3076890" y="1785607"/>
                </a:lnTo>
                <a:lnTo>
                  <a:pt x="3077958" y="1725616"/>
                </a:lnTo>
                <a:lnTo>
                  <a:pt x="3079021" y="1671934"/>
                </a:lnTo>
                <a:lnTo>
                  <a:pt x="3081144" y="1749936"/>
                </a:lnTo>
                <a:lnTo>
                  <a:pt x="3082203" y="1686507"/>
                </a:lnTo>
                <a:lnTo>
                  <a:pt x="3084313" y="1760986"/>
                </a:lnTo>
                <a:lnTo>
                  <a:pt x="3085365" y="1745758"/>
                </a:lnTo>
                <a:lnTo>
                  <a:pt x="3087463" y="1678307"/>
                </a:lnTo>
                <a:lnTo>
                  <a:pt x="3088508" y="1785438"/>
                </a:lnTo>
                <a:lnTo>
                  <a:pt x="3090594" y="1674153"/>
                </a:lnTo>
                <a:lnTo>
                  <a:pt x="3091635" y="1684367"/>
                </a:lnTo>
                <a:lnTo>
                  <a:pt x="3092672" y="1703199"/>
                </a:lnTo>
                <a:lnTo>
                  <a:pt x="3093708" y="1637706"/>
                </a:lnTo>
                <a:lnTo>
                  <a:pt x="3094742" y="1680598"/>
                </a:lnTo>
                <a:lnTo>
                  <a:pt x="3095773" y="1745725"/>
                </a:lnTo>
                <a:lnTo>
                  <a:pt x="3096803" y="1724919"/>
                </a:lnTo>
                <a:lnTo>
                  <a:pt x="3097831" y="1706397"/>
                </a:lnTo>
                <a:lnTo>
                  <a:pt x="3098857" y="1740977"/>
                </a:lnTo>
                <a:lnTo>
                  <a:pt x="3099881" y="1696200"/>
                </a:lnTo>
                <a:lnTo>
                  <a:pt x="3100903" y="1719784"/>
                </a:lnTo>
                <a:lnTo>
                  <a:pt x="3101923" y="1673589"/>
                </a:lnTo>
                <a:lnTo>
                  <a:pt x="3102941" y="1694789"/>
                </a:lnTo>
                <a:lnTo>
                  <a:pt x="3103957" y="1655113"/>
                </a:lnTo>
                <a:lnTo>
                  <a:pt x="3104971" y="1789297"/>
                </a:lnTo>
                <a:lnTo>
                  <a:pt x="3105984" y="1743887"/>
                </a:lnTo>
                <a:lnTo>
                  <a:pt x="3106994" y="1735620"/>
                </a:lnTo>
                <a:lnTo>
                  <a:pt x="3108003" y="1729241"/>
                </a:lnTo>
                <a:lnTo>
                  <a:pt x="3109009" y="1746161"/>
                </a:lnTo>
                <a:lnTo>
                  <a:pt x="3110014" y="1699321"/>
                </a:lnTo>
                <a:lnTo>
                  <a:pt x="3111017" y="1724623"/>
                </a:lnTo>
                <a:lnTo>
                  <a:pt x="3112018" y="1689354"/>
                </a:lnTo>
                <a:lnTo>
                  <a:pt x="3113018" y="1771582"/>
                </a:lnTo>
                <a:lnTo>
                  <a:pt x="3114014" y="1759738"/>
                </a:lnTo>
                <a:lnTo>
                  <a:pt x="3115011" y="1763900"/>
                </a:lnTo>
                <a:lnTo>
                  <a:pt x="3116004" y="1794558"/>
                </a:lnTo>
                <a:lnTo>
                  <a:pt x="3117985" y="1655609"/>
                </a:lnTo>
                <a:lnTo>
                  <a:pt x="3118974" y="1736330"/>
                </a:lnTo>
                <a:lnTo>
                  <a:pt x="3119960" y="1747473"/>
                </a:lnTo>
                <a:lnTo>
                  <a:pt x="3120945" y="1717636"/>
                </a:lnTo>
                <a:lnTo>
                  <a:pt x="3121927" y="1769498"/>
                </a:lnTo>
                <a:lnTo>
                  <a:pt x="3122908" y="1764863"/>
                </a:lnTo>
                <a:lnTo>
                  <a:pt x="3123887" y="1769891"/>
                </a:lnTo>
                <a:lnTo>
                  <a:pt x="3124864" y="1734153"/>
                </a:lnTo>
                <a:lnTo>
                  <a:pt x="3125840" y="1700615"/>
                </a:lnTo>
                <a:lnTo>
                  <a:pt x="3127786" y="1773327"/>
                </a:lnTo>
                <a:lnTo>
                  <a:pt x="3128756" y="1766866"/>
                </a:lnTo>
                <a:lnTo>
                  <a:pt x="3129725" y="1744686"/>
                </a:lnTo>
                <a:lnTo>
                  <a:pt x="3130691" y="1784601"/>
                </a:lnTo>
                <a:lnTo>
                  <a:pt x="3131657" y="1716790"/>
                </a:lnTo>
                <a:lnTo>
                  <a:pt x="3133582" y="1766764"/>
                </a:lnTo>
                <a:lnTo>
                  <a:pt x="3134542" y="1753992"/>
                </a:lnTo>
                <a:lnTo>
                  <a:pt x="3135499" y="1697262"/>
                </a:lnTo>
                <a:lnTo>
                  <a:pt x="3137411" y="1726229"/>
                </a:lnTo>
                <a:lnTo>
                  <a:pt x="3138364" y="1724122"/>
                </a:lnTo>
                <a:lnTo>
                  <a:pt x="3140265" y="1694608"/>
                </a:lnTo>
                <a:lnTo>
                  <a:pt x="3141213" y="1788101"/>
                </a:lnTo>
                <a:lnTo>
                  <a:pt x="3144047" y="1662183"/>
                </a:lnTo>
                <a:lnTo>
                  <a:pt x="3144988" y="1778464"/>
                </a:lnTo>
                <a:lnTo>
                  <a:pt x="3145928" y="1805576"/>
                </a:lnTo>
                <a:lnTo>
                  <a:pt x="3146866" y="1755661"/>
                </a:lnTo>
                <a:lnTo>
                  <a:pt x="3147803" y="1750332"/>
                </a:lnTo>
                <a:lnTo>
                  <a:pt x="3149670" y="1720125"/>
                </a:lnTo>
                <a:lnTo>
                  <a:pt x="3150602" y="1768013"/>
                </a:lnTo>
                <a:lnTo>
                  <a:pt x="3152460" y="1790122"/>
                </a:lnTo>
                <a:lnTo>
                  <a:pt x="3153387" y="1751634"/>
                </a:lnTo>
                <a:lnTo>
                  <a:pt x="3154312" y="1787172"/>
                </a:lnTo>
                <a:lnTo>
                  <a:pt x="3156158" y="1700218"/>
                </a:lnTo>
                <a:lnTo>
                  <a:pt x="3157078" y="1812244"/>
                </a:lnTo>
                <a:lnTo>
                  <a:pt x="3158914" y="1718739"/>
                </a:lnTo>
                <a:lnTo>
                  <a:pt x="3159830" y="1762589"/>
                </a:lnTo>
                <a:lnTo>
                  <a:pt x="3161657" y="1728334"/>
                </a:lnTo>
                <a:lnTo>
                  <a:pt x="3162568" y="1844418"/>
                </a:lnTo>
                <a:lnTo>
                  <a:pt x="3163478" y="1662713"/>
                </a:lnTo>
                <a:lnTo>
                  <a:pt x="3165292" y="1720459"/>
                </a:lnTo>
                <a:lnTo>
                  <a:pt x="3166197" y="1737486"/>
                </a:lnTo>
                <a:lnTo>
                  <a:pt x="3168002" y="1801333"/>
                </a:lnTo>
                <a:lnTo>
                  <a:pt x="3168902" y="1750629"/>
                </a:lnTo>
                <a:lnTo>
                  <a:pt x="3169801" y="1692104"/>
                </a:lnTo>
                <a:lnTo>
                  <a:pt x="3171594" y="1768562"/>
                </a:lnTo>
                <a:lnTo>
                  <a:pt x="3172489" y="1715463"/>
                </a:lnTo>
                <a:lnTo>
                  <a:pt x="3173381" y="1626212"/>
                </a:lnTo>
                <a:lnTo>
                  <a:pt x="3175163" y="1737129"/>
                </a:lnTo>
                <a:lnTo>
                  <a:pt x="3176051" y="1704887"/>
                </a:lnTo>
                <a:lnTo>
                  <a:pt x="3176938" y="1690831"/>
                </a:lnTo>
                <a:lnTo>
                  <a:pt x="3177824" y="1714951"/>
                </a:lnTo>
                <a:lnTo>
                  <a:pt x="3178707" y="1750938"/>
                </a:lnTo>
                <a:lnTo>
                  <a:pt x="3179590" y="1697127"/>
                </a:lnTo>
                <a:lnTo>
                  <a:pt x="3180471" y="1857791"/>
                </a:lnTo>
                <a:lnTo>
                  <a:pt x="3181351" y="1759969"/>
                </a:lnTo>
                <a:lnTo>
                  <a:pt x="3182229" y="1702385"/>
                </a:lnTo>
                <a:lnTo>
                  <a:pt x="3183982" y="1781627"/>
                </a:lnTo>
                <a:lnTo>
                  <a:pt x="3184856" y="1720262"/>
                </a:lnTo>
                <a:lnTo>
                  <a:pt x="3185728" y="1684602"/>
                </a:lnTo>
                <a:lnTo>
                  <a:pt x="3186599" y="1806536"/>
                </a:lnTo>
                <a:lnTo>
                  <a:pt x="3187469" y="1797240"/>
                </a:lnTo>
                <a:lnTo>
                  <a:pt x="3188337" y="1779522"/>
                </a:lnTo>
                <a:lnTo>
                  <a:pt x="3189204" y="1707613"/>
                </a:lnTo>
                <a:lnTo>
                  <a:pt x="3190070" y="1808432"/>
                </a:lnTo>
                <a:lnTo>
                  <a:pt x="3190934" y="1817501"/>
                </a:lnTo>
                <a:lnTo>
                  <a:pt x="3191796" y="1756694"/>
                </a:lnTo>
                <a:lnTo>
                  <a:pt x="3193518" y="1816866"/>
                </a:lnTo>
                <a:lnTo>
                  <a:pt x="3194376" y="1743461"/>
                </a:lnTo>
                <a:lnTo>
                  <a:pt x="3196089" y="1745081"/>
                </a:lnTo>
                <a:lnTo>
                  <a:pt x="3196944" y="1718142"/>
                </a:lnTo>
                <a:lnTo>
                  <a:pt x="3197797" y="1725165"/>
                </a:lnTo>
                <a:lnTo>
                  <a:pt x="3198649" y="1752339"/>
                </a:lnTo>
                <a:lnTo>
                  <a:pt x="3199499" y="1658486"/>
                </a:lnTo>
                <a:lnTo>
                  <a:pt x="3200348" y="1778636"/>
                </a:lnTo>
                <a:lnTo>
                  <a:pt x="3202887" y="1712787"/>
                </a:lnTo>
                <a:lnTo>
                  <a:pt x="3203732" y="1735156"/>
                </a:lnTo>
                <a:lnTo>
                  <a:pt x="3204574" y="1688159"/>
                </a:lnTo>
                <a:lnTo>
                  <a:pt x="3205415" y="1757228"/>
                </a:lnTo>
                <a:lnTo>
                  <a:pt x="3206255" y="1736585"/>
                </a:lnTo>
                <a:lnTo>
                  <a:pt x="3207093" y="1777597"/>
                </a:lnTo>
                <a:lnTo>
                  <a:pt x="3208766" y="1676365"/>
                </a:lnTo>
                <a:lnTo>
                  <a:pt x="3209601" y="1729333"/>
                </a:lnTo>
                <a:lnTo>
                  <a:pt x="3212097" y="1703772"/>
                </a:lnTo>
                <a:lnTo>
                  <a:pt x="3212926" y="1774934"/>
                </a:lnTo>
                <a:lnTo>
                  <a:pt x="3214581" y="1701746"/>
                </a:lnTo>
                <a:lnTo>
                  <a:pt x="3215407" y="1776696"/>
                </a:lnTo>
                <a:lnTo>
                  <a:pt x="3216231" y="1786479"/>
                </a:lnTo>
                <a:lnTo>
                  <a:pt x="3218697" y="1722525"/>
                </a:lnTo>
                <a:lnTo>
                  <a:pt x="3219516" y="1748571"/>
                </a:lnTo>
                <a:lnTo>
                  <a:pt x="3221151" y="1697912"/>
                </a:lnTo>
                <a:lnTo>
                  <a:pt x="3221966" y="1777251"/>
                </a:lnTo>
                <a:lnTo>
                  <a:pt x="3222781" y="1770844"/>
                </a:lnTo>
                <a:lnTo>
                  <a:pt x="3223594" y="1746026"/>
                </a:lnTo>
                <a:lnTo>
                  <a:pt x="3224406" y="1751970"/>
                </a:lnTo>
                <a:lnTo>
                  <a:pt x="3225216" y="1744209"/>
                </a:lnTo>
                <a:lnTo>
                  <a:pt x="3226835" y="1790285"/>
                </a:lnTo>
                <a:lnTo>
                  <a:pt x="3227641" y="1730128"/>
                </a:lnTo>
                <a:lnTo>
                  <a:pt x="3228447" y="1766883"/>
                </a:lnTo>
                <a:lnTo>
                  <a:pt x="3229251" y="1783523"/>
                </a:lnTo>
                <a:lnTo>
                  <a:pt x="3230857" y="1742915"/>
                </a:lnTo>
                <a:lnTo>
                  <a:pt x="3231658" y="1699730"/>
                </a:lnTo>
                <a:lnTo>
                  <a:pt x="3232458" y="1788376"/>
                </a:lnTo>
                <a:lnTo>
                  <a:pt x="3233256" y="1689821"/>
                </a:lnTo>
                <a:lnTo>
                  <a:pt x="3234054" y="1726143"/>
                </a:lnTo>
                <a:lnTo>
                  <a:pt x="3234850" y="1745532"/>
                </a:lnTo>
                <a:lnTo>
                  <a:pt x="3236439" y="1801890"/>
                </a:lnTo>
                <a:lnTo>
                  <a:pt x="3237232" y="1666393"/>
                </a:lnTo>
                <a:lnTo>
                  <a:pt x="3238023" y="1735645"/>
                </a:lnTo>
                <a:lnTo>
                  <a:pt x="3238813" y="1759255"/>
                </a:lnTo>
                <a:lnTo>
                  <a:pt x="3239603" y="1705654"/>
                </a:lnTo>
                <a:lnTo>
                  <a:pt x="3240391" y="1728914"/>
                </a:lnTo>
                <a:lnTo>
                  <a:pt x="3241178" y="1779728"/>
                </a:lnTo>
                <a:lnTo>
                  <a:pt x="3241963" y="1716999"/>
                </a:lnTo>
                <a:lnTo>
                  <a:pt x="3243531" y="1770729"/>
                </a:lnTo>
                <a:lnTo>
                  <a:pt x="3244314" y="1716900"/>
                </a:lnTo>
                <a:lnTo>
                  <a:pt x="3245875" y="1769118"/>
                </a:lnTo>
                <a:lnTo>
                  <a:pt x="3246654" y="1718584"/>
                </a:lnTo>
                <a:lnTo>
                  <a:pt x="3247431" y="1705130"/>
                </a:lnTo>
                <a:lnTo>
                  <a:pt x="3248984" y="1798816"/>
                </a:lnTo>
                <a:lnTo>
                  <a:pt x="3249758" y="1700975"/>
                </a:lnTo>
                <a:lnTo>
                  <a:pt x="3250531" y="1853811"/>
                </a:lnTo>
                <a:lnTo>
                  <a:pt x="3251304" y="1661446"/>
                </a:lnTo>
                <a:lnTo>
                  <a:pt x="3252845" y="1827550"/>
                </a:lnTo>
                <a:lnTo>
                  <a:pt x="3253614" y="1737192"/>
                </a:lnTo>
                <a:lnTo>
                  <a:pt x="3255148" y="1832153"/>
                </a:lnTo>
                <a:lnTo>
                  <a:pt x="3255914" y="1760833"/>
                </a:lnTo>
                <a:lnTo>
                  <a:pt x="3256678" y="1762440"/>
                </a:lnTo>
                <a:lnTo>
                  <a:pt x="3257441" y="1640680"/>
                </a:lnTo>
                <a:lnTo>
                  <a:pt x="3258965" y="1760869"/>
                </a:lnTo>
                <a:lnTo>
                  <a:pt x="3259725" y="1750591"/>
                </a:lnTo>
                <a:lnTo>
                  <a:pt x="3260484" y="1754071"/>
                </a:lnTo>
                <a:lnTo>
                  <a:pt x="3261999" y="1613279"/>
                </a:lnTo>
                <a:lnTo>
                  <a:pt x="3262755" y="1653581"/>
                </a:lnTo>
                <a:lnTo>
                  <a:pt x="3263510" y="1570530"/>
                </a:lnTo>
                <a:lnTo>
                  <a:pt x="3265017" y="1666921"/>
                </a:lnTo>
                <a:lnTo>
                  <a:pt x="3265768" y="1674312"/>
                </a:lnTo>
                <a:lnTo>
                  <a:pt x="3268017" y="1829929"/>
                </a:lnTo>
                <a:lnTo>
                  <a:pt x="3268764" y="1720371"/>
                </a:lnTo>
                <a:lnTo>
                  <a:pt x="3269511" y="1746512"/>
                </a:lnTo>
                <a:lnTo>
                  <a:pt x="3270256" y="1665260"/>
                </a:lnTo>
                <a:lnTo>
                  <a:pt x="3271744" y="1786663"/>
                </a:lnTo>
                <a:lnTo>
                  <a:pt x="3272486" y="1717936"/>
                </a:lnTo>
                <a:lnTo>
                  <a:pt x="3273227" y="1687281"/>
                </a:lnTo>
                <a:lnTo>
                  <a:pt x="3273967" y="1812347"/>
                </a:lnTo>
                <a:lnTo>
                  <a:pt x="3274707" y="1798655"/>
                </a:lnTo>
                <a:lnTo>
                  <a:pt x="3275445" y="1762619"/>
                </a:lnTo>
                <a:lnTo>
                  <a:pt x="3276182" y="1676604"/>
                </a:lnTo>
                <a:lnTo>
                  <a:pt x="3276918" y="1802469"/>
                </a:lnTo>
                <a:lnTo>
                  <a:pt x="3277654" y="1687182"/>
                </a:lnTo>
                <a:lnTo>
                  <a:pt x="3278387" y="1752203"/>
                </a:lnTo>
                <a:lnTo>
                  <a:pt x="3279853" y="1676925"/>
                </a:lnTo>
                <a:lnTo>
                  <a:pt x="3280584" y="1829579"/>
                </a:lnTo>
                <a:lnTo>
                  <a:pt x="3281315" y="1744222"/>
                </a:lnTo>
                <a:lnTo>
                  <a:pt x="3282043" y="1793380"/>
                </a:lnTo>
                <a:lnTo>
                  <a:pt x="3282772" y="1700023"/>
                </a:lnTo>
                <a:lnTo>
                  <a:pt x="3284225" y="1738071"/>
                </a:lnTo>
                <a:lnTo>
                  <a:pt x="3284951" y="1869007"/>
                </a:lnTo>
                <a:lnTo>
                  <a:pt x="3287120" y="1708794"/>
                </a:lnTo>
                <a:lnTo>
                  <a:pt x="3287842" y="1718333"/>
                </a:lnTo>
                <a:lnTo>
                  <a:pt x="3288562" y="1774665"/>
                </a:lnTo>
                <a:lnTo>
                  <a:pt x="3290000" y="1652200"/>
                </a:lnTo>
                <a:lnTo>
                  <a:pt x="3290718" y="1819580"/>
                </a:lnTo>
                <a:lnTo>
                  <a:pt x="3293578" y="1732661"/>
                </a:lnTo>
                <a:lnTo>
                  <a:pt x="3294291" y="1688282"/>
                </a:lnTo>
                <a:lnTo>
                  <a:pt x="3295713" y="1802262"/>
                </a:lnTo>
                <a:lnTo>
                  <a:pt x="3296424" y="1773118"/>
                </a:lnTo>
                <a:lnTo>
                  <a:pt x="3297132" y="1818972"/>
                </a:lnTo>
                <a:lnTo>
                  <a:pt x="3298547" y="1823704"/>
                </a:lnTo>
                <a:lnTo>
                  <a:pt x="3299254" y="1765013"/>
                </a:lnTo>
                <a:lnTo>
                  <a:pt x="3299959" y="1785127"/>
                </a:lnTo>
                <a:lnTo>
                  <a:pt x="3300663" y="1775493"/>
                </a:lnTo>
                <a:lnTo>
                  <a:pt x="3302771" y="1670633"/>
                </a:lnTo>
                <a:lnTo>
                  <a:pt x="3303471" y="1852123"/>
                </a:lnTo>
                <a:lnTo>
                  <a:pt x="3305568" y="1721501"/>
                </a:lnTo>
                <a:lnTo>
                  <a:pt x="3306264" y="1851576"/>
                </a:lnTo>
                <a:lnTo>
                  <a:pt x="3306961" y="1707232"/>
                </a:lnTo>
                <a:lnTo>
                  <a:pt x="3309044" y="1801521"/>
                </a:lnTo>
                <a:lnTo>
                  <a:pt x="3309737" y="1820982"/>
                </a:lnTo>
                <a:lnTo>
                  <a:pt x="3311119" y="1714983"/>
                </a:lnTo>
                <a:lnTo>
                  <a:pt x="3311808" y="1836607"/>
                </a:lnTo>
                <a:lnTo>
                  <a:pt x="3312497" y="1722656"/>
                </a:lnTo>
                <a:lnTo>
                  <a:pt x="3313186" y="1761218"/>
                </a:lnTo>
                <a:lnTo>
                  <a:pt x="3313873" y="1806025"/>
                </a:lnTo>
                <a:lnTo>
                  <a:pt x="3315245" y="1772469"/>
                </a:lnTo>
                <a:lnTo>
                  <a:pt x="3315929" y="1807163"/>
                </a:lnTo>
                <a:lnTo>
                  <a:pt x="3317296" y="1742350"/>
                </a:lnTo>
                <a:lnTo>
                  <a:pt x="3317978" y="1905369"/>
                </a:lnTo>
                <a:lnTo>
                  <a:pt x="3318659" y="1753750"/>
                </a:lnTo>
                <a:lnTo>
                  <a:pt x="3319339" y="1797317"/>
                </a:lnTo>
                <a:lnTo>
                  <a:pt x="3320019" y="1691248"/>
                </a:lnTo>
                <a:lnTo>
                  <a:pt x="3321375" y="1729467"/>
                </a:lnTo>
                <a:lnTo>
                  <a:pt x="3322052" y="1711023"/>
                </a:lnTo>
                <a:lnTo>
                  <a:pt x="3324751" y="1800406"/>
                </a:lnTo>
                <a:lnTo>
                  <a:pt x="3325423" y="1854957"/>
                </a:lnTo>
                <a:lnTo>
                  <a:pt x="3328105" y="1710722"/>
                </a:lnTo>
                <a:lnTo>
                  <a:pt x="3328774" y="1814000"/>
                </a:lnTo>
                <a:lnTo>
                  <a:pt x="3330107" y="1771354"/>
                </a:lnTo>
                <a:lnTo>
                  <a:pt x="3330773" y="1779088"/>
                </a:lnTo>
                <a:lnTo>
                  <a:pt x="3331438" y="1753730"/>
                </a:lnTo>
                <a:lnTo>
                  <a:pt x="3332766" y="1844633"/>
                </a:lnTo>
                <a:lnTo>
                  <a:pt x="3334091" y="1696156"/>
                </a:lnTo>
                <a:lnTo>
                  <a:pt x="3334752" y="1731768"/>
                </a:lnTo>
                <a:lnTo>
                  <a:pt x="3336729" y="1799850"/>
                </a:lnTo>
                <a:lnTo>
                  <a:pt x="3337387" y="1759592"/>
                </a:lnTo>
                <a:lnTo>
                  <a:pt x="3338044" y="1768339"/>
                </a:lnTo>
                <a:lnTo>
                  <a:pt x="3338700" y="1872520"/>
                </a:lnTo>
                <a:lnTo>
                  <a:pt x="3340011" y="1816965"/>
                </a:lnTo>
                <a:lnTo>
                  <a:pt x="3340664" y="1808517"/>
                </a:lnTo>
                <a:lnTo>
                  <a:pt x="3343272" y="1702846"/>
                </a:lnTo>
                <a:lnTo>
                  <a:pt x="3343921" y="1737814"/>
                </a:lnTo>
                <a:lnTo>
                  <a:pt x="3344570" y="1732736"/>
                </a:lnTo>
                <a:lnTo>
                  <a:pt x="3345866" y="1817317"/>
                </a:lnTo>
                <a:lnTo>
                  <a:pt x="3346512" y="1780029"/>
                </a:lnTo>
                <a:lnTo>
                  <a:pt x="3347158" y="1770476"/>
                </a:lnTo>
                <a:lnTo>
                  <a:pt x="3348448" y="1814847"/>
                </a:lnTo>
                <a:lnTo>
                  <a:pt x="3349091" y="1737597"/>
                </a:lnTo>
                <a:lnTo>
                  <a:pt x="3349734" y="1774964"/>
                </a:lnTo>
                <a:lnTo>
                  <a:pt x="3350376" y="1765988"/>
                </a:lnTo>
                <a:lnTo>
                  <a:pt x="3351658" y="1751108"/>
                </a:lnTo>
                <a:lnTo>
                  <a:pt x="3352937" y="1804835"/>
                </a:lnTo>
                <a:lnTo>
                  <a:pt x="3353575" y="1746885"/>
                </a:lnTo>
                <a:lnTo>
                  <a:pt x="3354212" y="1733057"/>
                </a:lnTo>
                <a:lnTo>
                  <a:pt x="3355485" y="1788577"/>
                </a:lnTo>
                <a:lnTo>
                  <a:pt x="3356120" y="1735351"/>
                </a:lnTo>
                <a:lnTo>
                  <a:pt x="3356755" y="1741142"/>
                </a:lnTo>
                <a:lnTo>
                  <a:pt x="3357388" y="1804265"/>
                </a:lnTo>
                <a:lnTo>
                  <a:pt x="3359285" y="1788619"/>
                </a:lnTo>
                <a:lnTo>
                  <a:pt x="3359915" y="1778315"/>
                </a:lnTo>
                <a:lnTo>
                  <a:pt x="3360546" y="1744910"/>
                </a:lnTo>
                <a:lnTo>
                  <a:pt x="3362431" y="1793462"/>
                </a:lnTo>
                <a:lnTo>
                  <a:pt x="3363058" y="1793062"/>
                </a:lnTo>
                <a:lnTo>
                  <a:pt x="3364935" y="1754917"/>
                </a:lnTo>
                <a:lnTo>
                  <a:pt x="3365559" y="1835665"/>
                </a:lnTo>
                <a:lnTo>
                  <a:pt x="3366182" y="1820029"/>
                </a:lnTo>
                <a:lnTo>
                  <a:pt x="3367427" y="1718330"/>
                </a:lnTo>
                <a:lnTo>
                  <a:pt x="3368048" y="1880043"/>
                </a:lnTo>
                <a:lnTo>
                  <a:pt x="3368669" y="1737048"/>
                </a:lnTo>
                <a:lnTo>
                  <a:pt x="3369289" y="1773362"/>
                </a:lnTo>
                <a:lnTo>
                  <a:pt x="3371144" y="1822026"/>
                </a:lnTo>
                <a:lnTo>
                  <a:pt x="3371760" y="1730912"/>
                </a:lnTo>
                <a:lnTo>
                  <a:pt x="3372377" y="1751098"/>
                </a:lnTo>
                <a:lnTo>
                  <a:pt x="3372992" y="1860062"/>
                </a:lnTo>
                <a:lnTo>
                  <a:pt x="3374834" y="1719951"/>
                </a:lnTo>
                <a:lnTo>
                  <a:pt x="3375447" y="1796758"/>
                </a:lnTo>
                <a:lnTo>
                  <a:pt x="3376059" y="1767726"/>
                </a:lnTo>
                <a:lnTo>
                  <a:pt x="3377891" y="1807094"/>
                </a:lnTo>
                <a:lnTo>
                  <a:pt x="3378501" y="1799134"/>
                </a:lnTo>
                <a:lnTo>
                  <a:pt x="3380324" y="1742913"/>
                </a:lnTo>
                <a:lnTo>
                  <a:pt x="3380931" y="1833177"/>
                </a:lnTo>
                <a:lnTo>
                  <a:pt x="3381536" y="1790084"/>
                </a:lnTo>
                <a:lnTo>
                  <a:pt x="3383350" y="1795909"/>
                </a:lnTo>
                <a:lnTo>
                  <a:pt x="3383953" y="1758766"/>
                </a:lnTo>
                <a:lnTo>
                  <a:pt x="3384555" y="1780412"/>
                </a:lnTo>
                <a:lnTo>
                  <a:pt x="3386358" y="1792893"/>
                </a:lnTo>
                <a:lnTo>
                  <a:pt x="3386959" y="1752145"/>
                </a:lnTo>
                <a:lnTo>
                  <a:pt x="3387557" y="1721936"/>
                </a:lnTo>
                <a:lnTo>
                  <a:pt x="3389947" y="1819748"/>
                </a:lnTo>
                <a:lnTo>
                  <a:pt x="3390542" y="1760001"/>
                </a:lnTo>
                <a:lnTo>
                  <a:pt x="3391137" y="1833941"/>
                </a:lnTo>
                <a:lnTo>
                  <a:pt x="3391732" y="1752220"/>
                </a:lnTo>
                <a:lnTo>
                  <a:pt x="3393512" y="1793227"/>
                </a:lnTo>
                <a:lnTo>
                  <a:pt x="3394103" y="1855817"/>
                </a:lnTo>
                <a:lnTo>
                  <a:pt x="3396464" y="1764037"/>
                </a:lnTo>
                <a:lnTo>
                  <a:pt x="3397052" y="1791161"/>
                </a:lnTo>
                <a:lnTo>
                  <a:pt x="3398228" y="1856342"/>
                </a:lnTo>
                <a:lnTo>
                  <a:pt x="3399400" y="1757823"/>
                </a:lnTo>
                <a:lnTo>
                  <a:pt x="3399985" y="1797514"/>
                </a:lnTo>
                <a:lnTo>
                  <a:pt x="3401738" y="1807491"/>
                </a:lnTo>
                <a:lnTo>
                  <a:pt x="3402903" y="1719138"/>
                </a:lnTo>
                <a:lnTo>
                  <a:pt x="3403484" y="1757607"/>
                </a:lnTo>
                <a:lnTo>
                  <a:pt x="3404065" y="1819074"/>
                </a:lnTo>
                <a:lnTo>
                  <a:pt x="3405804" y="1695542"/>
                </a:lnTo>
                <a:lnTo>
                  <a:pt x="3406383" y="1857423"/>
                </a:lnTo>
                <a:lnTo>
                  <a:pt x="3408690" y="1776366"/>
                </a:lnTo>
                <a:lnTo>
                  <a:pt x="3409265" y="1786409"/>
                </a:lnTo>
                <a:lnTo>
                  <a:pt x="3409840" y="1804840"/>
                </a:lnTo>
                <a:lnTo>
                  <a:pt x="3410414" y="1762352"/>
                </a:lnTo>
                <a:lnTo>
                  <a:pt x="3412132" y="1847723"/>
                </a:lnTo>
                <a:lnTo>
                  <a:pt x="3412704" y="1701322"/>
                </a:lnTo>
                <a:lnTo>
                  <a:pt x="3413275" y="1788361"/>
                </a:lnTo>
                <a:lnTo>
                  <a:pt x="3414984" y="1761067"/>
                </a:lnTo>
                <a:lnTo>
                  <a:pt x="3415553" y="1888621"/>
                </a:lnTo>
                <a:lnTo>
                  <a:pt x="3417822" y="1654766"/>
                </a:lnTo>
                <a:lnTo>
                  <a:pt x="3418388" y="1690554"/>
                </a:lnTo>
                <a:lnTo>
                  <a:pt x="3418953" y="1722099"/>
                </a:lnTo>
                <a:lnTo>
                  <a:pt x="3420081" y="1869064"/>
                </a:lnTo>
                <a:lnTo>
                  <a:pt x="3421207" y="1773558"/>
                </a:lnTo>
                <a:lnTo>
                  <a:pt x="3421769" y="1741271"/>
                </a:lnTo>
                <a:lnTo>
                  <a:pt x="3423451" y="1858587"/>
                </a:lnTo>
                <a:lnTo>
                  <a:pt x="3424570" y="1815484"/>
                </a:lnTo>
                <a:lnTo>
                  <a:pt x="3425129" y="1786642"/>
                </a:lnTo>
                <a:lnTo>
                  <a:pt x="3426244" y="1742333"/>
                </a:lnTo>
                <a:lnTo>
                  <a:pt x="3427913" y="1865954"/>
                </a:lnTo>
                <a:lnTo>
                  <a:pt x="3428468" y="1744508"/>
                </a:lnTo>
                <a:lnTo>
                  <a:pt x="3430683" y="1858055"/>
                </a:lnTo>
                <a:lnTo>
                  <a:pt x="3431235" y="1832051"/>
                </a:lnTo>
                <a:lnTo>
                  <a:pt x="3432338" y="1857008"/>
                </a:lnTo>
                <a:lnTo>
                  <a:pt x="3433438" y="1761052"/>
                </a:lnTo>
                <a:lnTo>
                  <a:pt x="3433987" y="1794451"/>
                </a:lnTo>
                <a:lnTo>
                  <a:pt x="3434537" y="1790962"/>
                </a:lnTo>
                <a:lnTo>
                  <a:pt x="3435085" y="1746573"/>
                </a:lnTo>
                <a:lnTo>
                  <a:pt x="3436726" y="1928615"/>
                </a:lnTo>
                <a:lnTo>
                  <a:pt x="3437272" y="1800826"/>
                </a:lnTo>
                <a:lnTo>
                  <a:pt x="3437818" y="1812356"/>
                </a:lnTo>
                <a:lnTo>
                  <a:pt x="3439451" y="1831391"/>
                </a:lnTo>
                <a:lnTo>
                  <a:pt x="3439994" y="1784675"/>
                </a:lnTo>
                <a:lnTo>
                  <a:pt x="3440537" y="1804361"/>
                </a:lnTo>
                <a:lnTo>
                  <a:pt x="3442703" y="1883155"/>
                </a:lnTo>
                <a:lnTo>
                  <a:pt x="3443243" y="1807024"/>
                </a:lnTo>
                <a:lnTo>
                  <a:pt x="3443782" y="1811574"/>
                </a:lnTo>
                <a:lnTo>
                  <a:pt x="3445397" y="1852927"/>
                </a:lnTo>
                <a:lnTo>
                  <a:pt x="3446471" y="1777271"/>
                </a:lnTo>
                <a:lnTo>
                  <a:pt x="3447008" y="1820720"/>
                </a:lnTo>
                <a:lnTo>
                  <a:pt x="3447544" y="1797352"/>
                </a:lnTo>
                <a:lnTo>
                  <a:pt x="3448078" y="1860097"/>
                </a:lnTo>
                <a:lnTo>
                  <a:pt x="3449681" y="1833447"/>
                </a:lnTo>
                <a:lnTo>
                  <a:pt x="3450214" y="1817527"/>
                </a:lnTo>
                <a:lnTo>
                  <a:pt x="3451279" y="1940563"/>
                </a:lnTo>
                <a:lnTo>
                  <a:pt x="3452871" y="1745638"/>
                </a:lnTo>
                <a:lnTo>
                  <a:pt x="3453402" y="1843157"/>
                </a:lnTo>
                <a:lnTo>
                  <a:pt x="3454988" y="1766689"/>
                </a:lnTo>
                <a:lnTo>
                  <a:pt x="3456043" y="1947460"/>
                </a:lnTo>
                <a:lnTo>
                  <a:pt x="3456570" y="1786704"/>
                </a:lnTo>
                <a:lnTo>
                  <a:pt x="3457096" y="1835847"/>
                </a:lnTo>
                <a:lnTo>
                  <a:pt x="3458147" y="1777920"/>
                </a:lnTo>
                <a:lnTo>
                  <a:pt x="3458671" y="1822330"/>
                </a:lnTo>
                <a:lnTo>
                  <a:pt x="3459196" y="1842211"/>
                </a:lnTo>
                <a:lnTo>
                  <a:pt x="3461810" y="1777714"/>
                </a:lnTo>
                <a:lnTo>
                  <a:pt x="3462330" y="1820542"/>
                </a:lnTo>
                <a:lnTo>
                  <a:pt x="3462851" y="1732800"/>
                </a:lnTo>
                <a:lnTo>
                  <a:pt x="3463891" y="1892227"/>
                </a:lnTo>
                <a:lnTo>
                  <a:pt x="3464929" y="1799585"/>
                </a:lnTo>
                <a:lnTo>
                  <a:pt x="3465447" y="1798994"/>
                </a:lnTo>
                <a:lnTo>
                  <a:pt x="3465964" y="1763570"/>
                </a:lnTo>
                <a:lnTo>
                  <a:pt x="3467515" y="1876382"/>
                </a:lnTo>
                <a:lnTo>
                  <a:pt x="3468545" y="1811112"/>
                </a:lnTo>
                <a:lnTo>
                  <a:pt x="3469060" y="1746347"/>
                </a:lnTo>
                <a:lnTo>
                  <a:pt x="3470601" y="1844216"/>
                </a:lnTo>
                <a:lnTo>
                  <a:pt x="3471626" y="1825060"/>
                </a:lnTo>
                <a:lnTo>
                  <a:pt x="3472138" y="1819641"/>
                </a:lnTo>
                <a:lnTo>
                  <a:pt x="3473159" y="1746341"/>
                </a:lnTo>
                <a:lnTo>
                  <a:pt x="3474689" y="1870361"/>
                </a:lnTo>
                <a:lnTo>
                  <a:pt x="3475198" y="1831687"/>
                </a:lnTo>
                <a:lnTo>
                  <a:pt x="3475706" y="1854363"/>
                </a:lnTo>
                <a:lnTo>
                  <a:pt x="3476722" y="1789642"/>
                </a:lnTo>
                <a:lnTo>
                  <a:pt x="3477735" y="1813906"/>
                </a:lnTo>
                <a:lnTo>
                  <a:pt x="3478240" y="1762306"/>
                </a:lnTo>
                <a:lnTo>
                  <a:pt x="3480260" y="1742684"/>
                </a:lnTo>
                <a:lnTo>
                  <a:pt x="3480763" y="1840745"/>
                </a:lnTo>
                <a:lnTo>
                  <a:pt x="3481266" y="1741620"/>
                </a:lnTo>
                <a:lnTo>
                  <a:pt x="3482271" y="1875713"/>
                </a:lnTo>
                <a:lnTo>
                  <a:pt x="3483774" y="1842267"/>
                </a:lnTo>
                <a:lnTo>
                  <a:pt x="3484275" y="1776899"/>
                </a:lnTo>
                <a:lnTo>
                  <a:pt x="3486272" y="1833496"/>
                </a:lnTo>
                <a:lnTo>
                  <a:pt x="3487267" y="1781175"/>
                </a:lnTo>
                <a:lnTo>
                  <a:pt x="3487764" y="1806449"/>
                </a:lnTo>
                <a:lnTo>
                  <a:pt x="3489253" y="1791524"/>
                </a:lnTo>
                <a:lnTo>
                  <a:pt x="3490242" y="1864928"/>
                </a:lnTo>
                <a:lnTo>
                  <a:pt x="3490737" y="1785308"/>
                </a:lnTo>
                <a:lnTo>
                  <a:pt x="3491724" y="1914779"/>
                </a:lnTo>
                <a:lnTo>
                  <a:pt x="3492217" y="1738297"/>
                </a:lnTo>
                <a:lnTo>
                  <a:pt x="3493201" y="1837973"/>
                </a:lnTo>
                <a:lnTo>
                  <a:pt x="3493693" y="1804974"/>
                </a:lnTo>
                <a:lnTo>
                  <a:pt x="3494675" y="1736498"/>
                </a:lnTo>
                <a:lnTo>
                  <a:pt x="3496633" y="1838991"/>
                </a:lnTo>
                <a:lnTo>
                  <a:pt x="3497121" y="1757527"/>
                </a:lnTo>
                <a:lnTo>
                  <a:pt x="3499071" y="1709665"/>
                </a:lnTo>
                <a:lnTo>
                  <a:pt x="3499557" y="1811760"/>
                </a:lnTo>
                <a:lnTo>
                  <a:pt x="3500043" y="1856591"/>
                </a:lnTo>
                <a:lnTo>
                  <a:pt x="3501013" y="1740952"/>
                </a:lnTo>
                <a:lnTo>
                  <a:pt x="3502465" y="1794352"/>
                </a:lnTo>
                <a:lnTo>
                  <a:pt x="3502948" y="1841066"/>
                </a:lnTo>
                <a:lnTo>
                  <a:pt x="3503431" y="1756645"/>
                </a:lnTo>
                <a:lnTo>
                  <a:pt x="3505358" y="1873880"/>
                </a:lnTo>
                <a:lnTo>
                  <a:pt x="3505838" y="1815112"/>
                </a:lnTo>
                <a:lnTo>
                  <a:pt x="3506318" y="1811090"/>
                </a:lnTo>
                <a:lnTo>
                  <a:pt x="3507278" y="1826082"/>
                </a:lnTo>
                <a:lnTo>
                  <a:pt x="3508713" y="1743717"/>
                </a:lnTo>
                <a:lnTo>
                  <a:pt x="3509191" y="1839455"/>
                </a:lnTo>
                <a:lnTo>
                  <a:pt x="3509667" y="1732816"/>
                </a:lnTo>
                <a:lnTo>
                  <a:pt x="3511572" y="1941325"/>
                </a:lnTo>
                <a:lnTo>
                  <a:pt x="3512047" y="1826958"/>
                </a:lnTo>
                <a:lnTo>
                  <a:pt x="3512522" y="1801333"/>
                </a:lnTo>
                <a:lnTo>
                  <a:pt x="3513943" y="1781084"/>
                </a:lnTo>
                <a:lnTo>
                  <a:pt x="3514416" y="1894646"/>
                </a:lnTo>
                <a:lnTo>
                  <a:pt x="3514889" y="1827798"/>
                </a:lnTo>
                <a:lnTo>
                  <a:pt x="3515361" y="1862670"/>
                </a:lnTo>
                <a:lnTo>
                  <a:pt x="3517715" y="1789187"/>
                </a:lnTo>
                <a:lnTo>
                  <a:pt x="3518185" y="1935241"/>
                </a:lnTo>
                <a:lnTo>
                  <a:pt x="3518654" y="1840459"/>
                </a:lnTo>
                <a:lnTo>
                  <a:pt x="3519123" y="1810171"/>
                </a:lnTo>
                <a:lnTo>
                  <a:pt x="3520994" y="1882270"/>
                </a:lnTo>
                <a:lnTo>
                  <a:pt x="3521461" y="1857555"/>
                </a:lnTo>
                <a:lnTo>
                  <a:pt x="3521927" y="1783640"/>
                </a:lnTo>
                <a:lnTo>
                  <a:pt x="3523789" y="1860431"/>
                </a:lnTo>
                <a:lnTo>
                  <a:pt x="3524717" y="1799633"/>
                </a:lnTo>
                <a:lnTo>
                  <a:pt x="3525181" y="1872123"/>
                </a:lnTo>
                <a:lnTo>
                  <a:pt x="3527031" y="1874818"/>
                </a:lnTo>
                <a:lnTo>
                  <a:pt x="3527493" y="1829249"/>
                </a:lnTo>
                <a:lnTo>
                  <a:pt x="3527954" y="1872859"/>
                </a:lnTo>
                <a:lnTo>
                  <a:pt x="3529795" y="1796861"/>
                </a:lnTo>
                <a:lnTo>
                  <a:pt x="3530713" y="1802712"/>
                </a:lnTo>
                <a:lnTo>
                  <a:pt x="3531171" y="1877447"/>
                </a:lnTo>
                <a:lnTo>
                  <a:pt x="3533457" y="1804048"/>
                </a:lnTo>
                <a:lnTo>
                  <a:pt x="3533914" y="1845261"/>
                </a:lnTo>
                <a:lnTo>
                  <a:pt x="3534370" y="1823516"/>
                </a:lnTo>
                <a:lnTo>
                  <a:pt x="3535280" y="1904047"/>
                </a:lnTo>
                <a:lnTo>
                  <a:pt x="3536642" y="1768623"/>
                </a:lnTo>
                <a:lnTo>
                  <a:pt x="3537096" y="1800413"/>
                </a:lnTo>
                <a:lnTo>
                  <a:pt x="3537549" y="1759570"/>
                </a:lnTo>
                <a:lnTo>
                  <a:pt x="3539808" y="1892622"/>
                </a:lnTo>
                <a:lnTo>
                  <a:pt x="3540259" y="1865310"/>
                </a:lnTo>
                <a:lnTo>
                  <a:pt x="3540709" y="1871024"/>
                </a:lnTo>
                <a:lnTo>
                  <a:pt x="3541159" y="1891006"/>
                </a:lnTo>
                <a:lnTo>
                  <a:pt x="3542058" y="1785337"/>
                </a:lnTo>
                <a:lnTo>
                  <a:pt x="3543403" y="1862508"/>
                </a:lnTo>
                <a:lnTo>
                  <a:pt x="3543851" y="1773693"/>
                </a:lnTo>
                <a:lnTo>
                  <a:pt x="3544746" y="1767017"/>
                </a:lnTo>
                <a:lnTo>
                  <a:pt x="3546084" y="1816926"/>
                </a:lnTo>
                <a:lnTo>
                  <a:pt x="3546529" y="1767706"/>
                </a:lnTo>
                <a:lnTo>
                  <a:pt x="3546975" y="1792055"/>
                </a:lnTo>
                <a:lnTo>
                  <a:pt x="3549195" y="1906002"/>
                </a:lnTo>
                <a:lnTo>
                  <a:pt x="3549638" y="1799875"/>
                </a:lnTo>
                <a:lnTo>
                  <a:pt x="3550080" y="1795901"/>
                </a:lnTo>
                <a:lnTo>
                  <a:pt x="3550523" y="1785513"/>
                </a:lnTo>
                <a:lnTo>
                  <a:pt x="3551406" y="1853912"/>
                </a:lnTo>
                <a:lnTo>
                  <a:pt x="3552728" y="1826103"/>
                </a:lnTo>
                <a:lnTo>
                  <a:pt x="3553168" y="1850407"/>
                </a:lnTo>
                <a:lnTo>
                  <a:pt x="3553608" y="1768620"/>
                </a:lnTo>
                <a:lnTo>
                  <a:pt x="3554485" y="1861163"/>
                </a:lnTo>
                <a:lnTo>
                  <a:pt x="3555801" y="1773581"/>
                </a:lnTo>
                <a:lnTo>
                  <a:pt x="3556239" y="1784132"/>
                </a:lnTo>
                <a:lnTo>
                  <a:pt x="3557112" y="1872767"/>
                </a:lnTo>
                <a:lnTo>
                  <a:pt x="3557985" y="1768568"/>
                </a:lnTo>
                <a:lnTo>
                  <a:pt x="3558856" y="1797926"/>
                </a:lnTo>
                <a:lnTo>
                  <a:pt x="3559291" y="1783513"/>
                </a:lnTo>
                <a:lnTo>
                  <a:pt x="3560594" y="1874682"/>
                </a:lnTo>
                <a:lnTo>
                  <a:pt x="3561894" y="1756499"/>
                </a:lnTo>
                <a:lnTo>
                  <a:pt x="3562326" y="1831655"/>
                </a:lnTo>
                <a:lnTo>
                  <a:pt x="3562758" y="1856020"/>
                </a:lnTo>
                <a:lnTo>
                  <a:pt x="3564053" y="1772373"/>
                </a:lnTo>
                <a:lnTo>
                  <a:pt x="3564915" y="1787051"/>
                </a:lnTo>
                <a:lnTo>
                  <a:pt x="3565345" y="1894481"/>
                </a:lnTo>
                <a:lnTo>
                  <a:pt x="3568346" y="1800939"/>
                </a:lnTo>
                <a:lnTo>
                  <a:pt x="3568774" y="1821232"/>
                </a:lnTo>
                <a:lnTo>
                  <a:pt x="3569627" y="1912135"/>
                </a:lnTo>
                <a:lnTo>
                  <a:pt x="3570906" y="1746271"/>
                </a:lnTo>
                <a:lnTo>
                  <a:pt x="3571331" y="1824575"/>
                </a:lnTo>
                <a:lnTo>
                  <a:pt x="3571756" y="1786199"/>
                </a:lnTo>
                <a:lnTo>
                  <a:pt x="3572180" y="1759573"/>
                </a:lnTo>
                <a:lnTo>
                  <a:pt x="3572605" y="1850057"/>
                </a:lnTo>
                <a:lnTo>
                  <a:pt x="3574299" y="1826230"/>
                </a:lnTo>
                <a:lnTo>
                  <a:pt x="3574723" y="1812938"/>
                </a:lnTo>
                <a:lnTo>
                  <a:pt x="3576831" y="1929411"/>
                </a:lnTo>
                <a:lnTo>
                  <a:pt x="3577671" y="1805298"/>
                </a:lnTo>
                <a:lnTo>
                  <a:pt x="3578092" y="1846985"/>
                </a:lnTo>
                <a:lnTo>
                  <a:pt x="3579769" y="1919640"/>
                </a:lnTo>
                <a:lnTo>
                  <a:pt x="3580187" y="1798394"/>
                </a:lnTo>
                <a:lnTo>
                  <a:pt x="3580605" y="1839174"/>
                </a:lnTo>
                <a:lnTo>
                  <a:pt x="3581023" y="1817506"/>
                </a:lnTo>
                <a:lnTo>
                  <a:pt x="3581858" y="1872330"/>
                </a:lnTo>
                <a:lnTo>
                  <a:pt x="3583939" y="1780169"/>
                </a:lnTo>
                <a:lnTo>
                  <a:pt x="3584354" y="1832275"/>
                </a:lnTo>
                <a:lnTo>
                  <a:pt x="3585597" y="1860455"/>
                </a:lnTo>
                <a:lnTo>
                  <a:pt x="3586425" y="1773054"/>
                </a:lnTo>
                <a:lnTo>
                  <a:pt x="3586838" y="1858449"/>
                </a:lnTo>
                <a:lnTo>
                  <a:pt x="3587251" y="1800376"/>
                </a:lnTo>
                <a:lnTo>
                  <a:pt x="3587664" y="1925368"/>
                </a:lnTo>
                <a:lnTo>
                  <a:pt x="3588076" y="1735223"/>
                </a:lnTo>
                <a:lnTo>
                  <a:pt x="3590133" y="1862643"/>
                </a:lnTo>
                <a:lnTo>
                  <a:pt x="3590543" y="1881614"/>
                </a:lnTo>
                <a:lnTo>
                  <a:pt x="3592182" y="1891598"/>
                </a:lnTo>
                <a:lnTo>
                  <a:pt x="3592999" y="1768650"/>
                </a:lnTo>
                <a:lnTo>
                  <a:pt x="3593408" y="1847496"/>
                </a:lnTo>
                <a:lnTo>
                  <a:pt x="3593816" y="1881125"/>
                </a:lnTo>
                <a:lnTo>
                  <a:pt x="3595851" y="1767019"/>
                </a:lnTo>
                <a:lnTo>
                  <a:pt x="3596257" y="1804066"/>
                </a:lnTo>
                <a:lnTo>
                  <a:pt x="3596663" y="1851647"/>
                </a:lnTo>
                <a:lnTo>
                  <a:pt x="3597473" y="1766604"/>
                </a:lnTo>
                <a:lnTo>
                  <a:pt x="3599495" y="1870336"/>
                </a:lnTo>
                <a:lnTo>
                  <a:pt x="3599898" y="1865280"/>
                </a:lnTo>
                <a:lnTo>
                  <a:pt x="3600301" y="1872521"/>
                </a:lnTo>
                <a:lnTo>
                  <a:pt x="3600704" y="1771684"/>
                </a:lnTo>
                <a:lnTo>
                  <a:pt x="3602713" y="1779390"/>
                </a:lnTo>
                <a:lnTo>
                  <a:pt x="3603114" y="1781070"/>
                </a:lnTo>
                <a:lnTo>
                  <a:pt x="3605114" y="1738694"/>
                </a:lnTo>
                <a:lnTo>
                  <a:pt x="3605513" y="1921204"/>
                </a:lnTo>
                <a:lnTo>
                  <a:pt x="3605912" y="1845759"/>
                </a:lnTo>
                <a:lnTo>
                  <a:pt x="3606709" y="1779524"/>
                </a:lnTo>
                <a:lnTo>
                  <a:pt x="3608696" y="1843875"/>
                </a:lnTo>
                <a:lnTo>
                  <a:pt x="3609092" y="1777506"/>
                </a:lnTo>
                <a:lnTo>
                  <a:pt x="3609489" y="1758583"/>
                </a:lnTo>
                <a:lnTo>
                  <a:pt x="3611070" y="1920002"/>
                </a:lnTo>
                <a:lnTo>
                  <a:pt x="3611859" y="1782434"/>
                </a:lnTo>
                <a:lnTo>
                  <a:pt x="3612254" y="1818808"/>
                </a:lnTo>
                <a:lnTo>
                  <a:pt x="3612647" y="1883485"/>
                </a:lnTo>
                <a:lnTo>
                  <a:pt x="3614612" y="1810058"/>
                </a:lnTo>
                <a:lnTo>
                  <a:pt x="3615005" y="1863062"/>
                </a:lnTo>
                <a:lnTo>
                  <a:pt x="3615397" y="1875681"/>
                </a:lnTo>
                <a:lnTo>
                  <a:pt x="3616962" y="1892991"/>
                </a:lnTo>
                <a:lnTo>
                  <a:pt x="3617351" y="1812046"/>
                </a:lnTo>
                <a:lnTo>
                  <a:pt x="3618132" y="1834501"/>
                </a:lnTo>
                <a:lnTo>
                  <a:pt x="3618521" y="1864859"/>
                </a:lnTo>
                <a:lnTo>
                  <a:pt x="3619299" y="1789458"/>
                </a:lnTo>
                <a:lnTo>
                  <a:pt x="3621241" y="1914831"/>
                </a:lnTo>
                <a:lnTo>
                  <a:pt x="3621628" y="1872902"/>
                </a:lnTo>
                <a:lnTo>
                  <a:pt x="3622788" y="1912344"/>
                </a:lnTo>
                <a:lnTo>
                  <a:pt x="3623560" y="1790836"/>
                </a:lnTo>
                <a:lnTo>
                  <a:pt x="3624331" y="1842408"/>
                </a:lnTo>
                <a:lnTo>
                  <a:pt x="3624717" y="1820865"/>
                </a:lnTo>
                <a:lnTo>
                  <a:pt x="3625102" y="1812522"/>
                </a:lnTo>
                <a:lnTo>
                  <a:pt x="3626638" y="1880910"/>
                </a:lnTo>
                <a:lnTo>
                  <a:pt x="3627404" y="1860327"/>
                </a:lnTo>
                <a:lnTo>
                  <a:pt x="3627788" y="1845630"/>
                </a:lnTo>
                <a:lnTo>
                  <a:pt x="3628553" y="1787639"/>
                </a:lnTo>
                <a:lnTo>
                  <a:pt x="3628935" y="1948404"/>
                </a:lnTo>
                <a:lnTo>
                  <a:pt x="3630461" y="1809424"/>
                </a:lnTo>
                <a:lnTo>
                  <a:pt x="3630841" y="1803248"/>
                </a:lnTo>
                <a:lnTo>
                  <a:pt x="3631982" y="1776311"/>
                </a:lnTo>
                <a:lnTo>
                  <a:pt x="3632361" y="1894811"/>
                </a:lnTo>
                <a:lnTo>
                  <a:pt x="3633878" y="1776827"/>
                </a:lnTo>
                <a:lnTo>
                  <a:pt x="3634256" y="1860646"/>
                </a:lnTo>
                <a:lnTo>
                  <a:pt x="3635389" y="1749955"/>
                </a:lnTo>
                <a:lnTo>
                  <a:pt x="3636897" y="1924603"/>
                </a:lnTo>
                <a:lnTo>
                  <a:pt x="3637273" y="1889477"/>
                </a:lnTo>
                <a:lnTo>
                  <a:pt x="3637649" y="1833758"/>
                </a:lnTo>
                <a:lnTo>
                  <a:pt x="3639899" y="1928887"/>
                </a:lnTo>
                <a:lnTo>
                  <a:pt x="3640273" y="1900489"/>
                </a:lnTo>
                <a:lnTo>
                  <a:pt x="3641394" y="1925165"/>
                </a:lnTo>
                <a:lnTo>
                  <a:pt x="3642513" y="1825598"/>
                </a:lnTo>
                <a:lnTo>
                  <a:pt x="3643257" y="1876359"/>
                </a:lnTo>
                <a:lnTo>
                  <a:pt x="3643629" y="1852214"/>
                </a:lnTo>
                <a:lnTo>
                  <a:pt x="3644743" y="1790291"/>
                </a:lnTo>
                <a:lnTo>
                  <a:pt x="3645484" y="1976933"/>
                </a:lnTo>
                <a:lnTo>
                  <a:pt x="3646224" y="1879252"/>
                </a:lnTo>
                <a:lnTo>
                  <a:pt x="3646594" y="1793588"/>
                </a:lnTo>
                <a:lnTo>
                  <a:pt x="3647332" y="1892176"/>
                </a:lnTo>
                <a:lnTo>
                  <a:pt x="3649175" y="1841582"/>
                </a:lnTo>
                <a:lnTo>
                  <a:pt x="3649543" y="1861970"/>
                </a:lnTo>
                <a:lnTo>
                  <a:pt x="3650277" y="1783918"/>
                </a:lnTo>
                <a:lnTo>
                  <a:pt x="3651378" y="1954323"/>
                </a:lnTo>
                <a:lnTo>
                  <a:pt x="3652476" y="1932871"/>
                </a:lnTo>
                <a:lnTo>
                  <a:pt x="3652841" y="1920884"/>
                </a:lnTo>
                <a:lnTo>
                  <a:pt x="3653571" y="1833619"/>
                </a:lnTo>
                <a:lnTo>
                  <a:pt x="3654665" y="1951449"/>
                </a:lnTo>
                <a:lnTo>
                  <a:pt x="3655756" y="1836538"/>
                </a:lnTo>
                <a:lnTo>
                  <a:pt x="3656119" y="1833188"/>
                </a:lnTo>
                <a:lnTo>
                  <a:pt x="3657931" y="1986089"/>
                </a:lnTo>
                <a:lnTo>
                  <a:pt x="3658655" y="1881296"/>
                </a:lnTo>
                <a:lnTo>
                  <a:pt x="3659016" y="1838272"/>
                </a:lnTo>
                <a:lnTo>
                  <a:pt x="3659738" y="1942472"/>
                </a:lnTo>
                <a:lnTo>
                  <a:pt x="3661538" y="1775252"/>
                </a:lnTo>
                <a:lnTo>
                  <a:pt x="3661898" y="1915603"/>
                </a:lnTo>
                <a:lnTo>
                  <a:pt x="3662257" y="1838981"/>
                </a:lnTo>
                <a:lnTo>
                  <a:pt x="3662616" y="1958190"/>
                </a:lnTo>
                <a:lnTo>
                  <a:pt x="3662975" y="1822487"/>
                </a:lnTo>
                <a:lnTo>
                  <a:pt x="3665121" y="1914907"/>
                </a:lnTo>
                <a:lnTo>
                  <a:pt x="3665478" y="1838361"/>
                </a:lnTo>
                <a:lnTo>
                  <a:pt x="3665835" y="1934403"/>
                </a:lnTo>
                <a:lnTo>
                  <a:pt x="3666191" y="1813294"/>
                </a:lnTo>
                <a:lnTo>
                  <a:pt x="3667970" y="1841872"/>
                </a:lnTo>
                <a:lnTo>
                  <a:pt x="3668325" y="1818394"/>
                </a:lnTo>
                <a:lnTo>
                  <a:pt x="3670097" y="1896165"/>
                </a:lnTo>
                <a:lnTo>
                  <a:pt x="3671158" y="1803005"/>
                </a:lnTo>
                <a:lnTo>
                  <a:pt x="3671511" y="1919346"/>
                </a:lnTo>
                <a:lnTo>
                  <a:pt x="3671863" y="1949743"/>
                </a:lnTo>
                <a:lnTo>
                  <a:pt x="3672568" y="1844085"/>
                </a:lnTo>
                <a:lnTo>
                  <a:pt x="3674326" y="1844392"/>
                </a:lnTo>
                <a:lnTo>
                  <a:pt x="3674677" y="1853658"/>
                </a:lnTo>
                <a:lnTo>
                  <a:pt x="3675028" y="1795445"/>
                </a:lnTo>
                <a:lnTo>
                  <a:pt x="3676428" y="1919194"/>
                </a:lnTo>
                <a:lnTo>
                  <a:pt x="3677476" y="1892878"/>
                </a:lnTo>
                <a:lnTo>
                  <a:pt x="3677825" y="1848935"/>
                </a:lnTo>
                <a:lnTo>
                  <a:pt x="3679566" y="1825838"/>
                </a:lnTo>
                <a:lnTo>
                  <a:pt x="3679913" y="1950889"/>
                </a:lnTo>
                <a:lnTo>
                  <a:pt x="3680607" y="1876656"/>
                </a:lnTo>
                <a:lnTo>
                  <a:pt x="3680954" y="1846252"/>
                </a:lnTo>
                <a:lnTo>
                  <a:pt x="3681993" y="1877453"/>
                </a:lnTo>
                <a:lnTo>
                  <a:pt x="3682340" y="1807623"/>
                </a:lnTo>
                <a:lnTo>
                  <a:pt x="3683720" y="1826750"/>
                </a:lnTo>
                <a:lnTo>
                  <a:pt x="3684065" y="1881839"/>
                </a:lnTo>
                <a:lnTo>
                  <a:pt x="3684410" y="1800099"/>
                </a:lnTo>
                <a:lnTo>
                  <a:pt x="3685099" y="1921463"/>
                </a:lnTo>
                <a:lnTo>
                  <a:pt x="3686816" y="1887790"/>
                </a:lnTo>
                <a:lnTo>
                  <a:pt x="3687159" y="1820401"/>
                </a:lnTo>
                <a:lnTo>
                  <a:pt x="3687845" y="1874649"/>
                </a:lnTo>
                <a:lnTo>
                  <a:pt x="3688870" y="1805835"/>
                </a:lnTo>
                <a:lnTo>
                  <a:pt x="3689894" y="1839525"/>
                </a:lnTo>
                <a:lnTo>
                  <a:pt x="3690234" y="1765384"/>
                </a:lnTo>
                <a:lnTo>
                  <a:pt x="3692615" y="1858620"/>
                </a:lnTo>
                <a:lnTo>
                  <a:pt x="3692953" y="1780938"/>
                </a:lnTo>
                <a:lnTo>
                  <a:pt x="3693293" y="1821714"/>
                </a:lnTo>
                <a:lnTo>
                  <a:pt x="3694309" y="1895557"/>
                </a:lnTo>
                <a:lnTo>
                  <a:pt x="3694984" y="1801139"/>
                </a:lnTo>
                <a:lnTo>
                  <a:pt x="3695997" y="1869708"/>
                </a:lnTo>
                <a:lnTo>
                  <a:pt x="3696334" y="1869754"/>
                </a:lnTo>
                <a:lnTo>
                  <a:pt x="3696670" y="1971888"/>
                </a:lnTo>
                <a:lnTo>
                  <a:pt x="3698687" y="1812103"/>
                </a:lnTo>
                <a:lnTo>
                  <a:pt x="3699357" y="1821071"/>
                </a:lnTo>
                <a:lnTo>
                  <a:pt x="3699692" y="1867285"/>
                </a:lnTo>
                <a:lnTo>
                  <a:pt x="3700362" y="1827619"/>
                </a:lnTo>
                <a:lnTo>
                  <a:pt x="3701697" y="1914114"/>
                </a:lnTo>
                <a:lnTo>
                  <a:pt x="3702365" y="1870011"/>
                </a:lnTo>
                <a:lnTo>
                  <a:pt x="3702697" y="1918609"/>
                </a:lnTo>
                <a:lnTo>
                  <a:pt x="3703030" y="1822162"/>
                </a:lnTo>
                <a:lnTo>
                  <a:pt x="3703695" y="1944621"/>
                </a:lnTo>
                <a:lnTo>
                  <a:pt x="3705686" y="1916194"/>
                </a:lnTo>
                <a:lnTo>
                  <a:pt x="3706016" y="1902204"/>
                </a:lnTo>
                <a:lnTo>
                  <a:pt x="3707008" y="1855650"/>
                </a:lnTo>
                <a:lnTo>
                  <a:pt x="3707669" y="1967393"/>
                </a:lnTo>
                <a:lnTo>
                  <a:pt x="3708657" y="1885400"/>
                </a:lnTo>
                <a:lnTo>
                  <a:pt x="3708987" y="1907635"/>
                </a:lnTo>
                <a:lnTo>
                  <a:pt x="3709973" y="1947213"/>
                </a:lnTo>
                <a:lnTo>
                  <a:pt x="3710301" y="1818918"/>
                </a:lnTo>
                <a:lnTo>
                  <a:pt x="3711613" y="1899837"/>
                </a:lnTo>
                <a:lnTo>
                  <a:pt x="3711940" y="1866801"/>
                </a:lnTo>
                <a:lnTo>
                  <a:pt x="3713247" y="1917739"/>
                </a:lnTo>
                <a:lnTo>
                  <a:pt x="3713900" y="1812825"/>
                </a:lnTo>
                <a:lnTo>
                  <a:pt x="3714878" y="1894535"/>
                </a:lnTo>
                <a:lnTo>
                  <a:pt x="3715203" y="1869866"/>
                </a:lnTo>
                <a:lnTo>
                  <a:pt x="3716178" y="1946425"/>
                </a:lnTo>
                <a:lnTo>
                  <a:pt x="3717799" y="1789775"/>
                </a:lnTo>
                <a:lnTo>
                  <a:pt x="3718123" y="1812883"/>
                </a:lnTo>
                <a:lnTo>
                  <a:pt x="3718446" y="1884707"/>
                </a:lnTo>
                <a:lnTo>
                  <a:pt x="3719415" y="2041865"/>
                </a:lnTo>
                <a:lnTo>
                  <a:pt x="3719738" y="1809987"/>
                </a:lnTo>
                <a:lnTo>
                  <a:pt x="3721027" y="1827806"/>
                </a:lnTo>
                <a:lnTo>
                  <a:pt x="3721348" y="1872495"/>
                </a:lnTo>
                <a:lnTo>
                  <a:pt x="3721670" y="1990160"/>
                </a:lnTo>
                <a:lnTo>
                  <a:pt x="3722954" y="1831619"/>
                </a:lnTo>
                <a:lnTo>
                  <a:pt x="3724235" y="1867949"/>
                </a:lnTo>
                <a:lnTo>
                  <a:pt x="3724554" y="1922413"/>
                </a:lnTo>
                <a:lnTo>
                  <a:pt x="3725513" y="1801977"/>
                </a:lnTo>
                <a:lnTo>
                  <a:pt x="3726151" y="1954892"/>
                </a:lnTo>
                <a:lnTo>
                  <a:pt x="3727423" y="1851541"/>
                </a:lnTo>
                <a:lnTo>
                  <a:pt x="3727742" y="1828893"/>
                </a:lnTo>
                <a:lnTo>
                  <a:pt x="3729011" y="1800988"/>
                </a:lnTo>
                <a:lnTo>
                  <a:pt x="3730594" y="2055236"/>
                </a:lnTo>
                <a:lnTo>
                  <a:pt x="3730910" y="1877041"/>
                </a:lnTo>
                <a:lnTo>
                  <a:pt x="3731541" y="1849590"/>
                </a:lnTo>
                <a:lnTo>
                  <a:pt x="3733745" y="1931735"/>
                </a:lnTo>
                <a:lnTo>
                  <a:pt x="3734060" y="1885463"/>
                </a:lnTo>
                <a:lnTo>
                  <a:pt x="3735001" y="1975211"/>
                </a:lnTo>
                <a:lnTo>
                  <a:pt x="3735315" y="1812920"/>
                </a:lnTo>
                <a:lnTo>
                  <a:pt x="3736879" y="1848268"/>
                </a:lnTo>
                <a:lnTo>
                  <a:pt x="3737191" y="1904022"/>
                </a:lnTo>
                <a:lnTo>
                  <a:pt x="3738439" y="1803412"/>
                </a:lnTo>
                <a:lnTo>
                  <a:pt x="3739994" y="1964118"/>
                </a:lnTo>
                <a:lnTo>
                  <a:pt x="3740305" y="1857172"/>
                </a:lnTo>
                <a:lnTo>
                  <a:pt x="3741546" y="1833784"/>
                </a:lnTo>
                <a:lnTo>
                  <a:pt x="3742783" y="1903617"/>
                </a:lnTo>
                <a:lnTo>
                  <a:pt x="3743092" y="1867119"/>
                </a:lnTo>
                <a:lnTo>
                  <a:pt x="3743400" y="1818544"/>
                </a:lnTo>
                <a:lnTo>
                  <a:pt x="3745557" y="1773926"/>
                </a:lnTo>
                <a:lnTo>
                  <a:pt x="3746171" y="1947284"/>
                </a:lnTo>
                <a:lnTo>
                  <a:pt x="3746478" y="1879211"/>
                </a:lnTo>
                <a:lnTo>
                  <a:pt x="3747398" y="1821941"/>
                </a:lnTo>
                <a:lnTo>
                  <a:pt x="3747704" y="1931863"/>
                </a:lnTo>
                <a:lnTo>
                  <a:pt x="3749233" y="1838410"/>
                </a:lnTo>
                <a:lnTo>
                  <a:pt x="3749538" y="1827777"/>
                </a:lnTo>
                <a:lnTo>
                  <a:pt x="3750148" y="1798199"/>
                </a:lnTo>
                <a:lnTo>
                  <a:pt x="3751062" y="1915176"/>
                </a:lnTo>
                <a:lnTo>
                  <a:pt x="3752277" y="1886429"/>
                </a:lnTo>
                <a:lnTo>
                  <a:pt x="3752581" y="1964744"/>
                </a:lnTo>
                <a:lnTo>
                  <a:pt x="3753793" y="1829053"/>
                </a:lnTo>
                <a:lnTo>
                  <a:pt x="3755607" y="1873601"/>
                </a:lnTo>
                <a:lnTo>
                  <a:pt x="3755908" y="1902936"/>
                </a:lnTo>
                <a:lnTo>
                  <a:pt x="3756209" y="1955166"/>
                </a:lnTo>
                <a:lnTo>
                  <a:pt x="3758015" y="1834027"/>
                </a:lnTo>
                <a:lnTo>
                  <a:pt x="3758615" y="1848762"/>
                </a:lnTo>
                <a:lnTo>
                  <a:pt x="3758915" y="1904333"/>
                </a:lnTo>
                <a:lnTo>
                  <a:pt x="3760113" y="1945650"/>
                </a:lnTo>
                <a:lnTo>
                  <a:pt x="3760712" y="1855928"/>
                </a:lnTo>
                <a:lnTo>
                  <a:pt x="3761607" y="1927875"/>
                </a:lnTo>
                <a:lnTo>
                  <a:pt x="3761906" y="1950295"/>
                </a:lnTo>
                <a:lnTo>
                  <a:pt x="3763692" y="1818692"/>
                </a:lnTo>
                <a:lnTo>
                  <a:pt x="3763989" y="1990314"/>
                </a:lnTo>
                <a:lnTo>
                  <a:pt x="3764879" y="1892951"/>
                </a:lnTo>
                <a:lnTo>
                  <a:pt x="3765176" y="1895226"/>
                </a:lnTo>
                <a:lnTo>
                  <a:pt x="3766656" y="1955647"/>
                </a:lnTo>
                <a:lnTo>
                  <a:pt x="3767247" y="1751612"/>
                </a:lnTo>
                <a:lnTo>
                  <a:pt x="3767837" y="1806182"/>
                </a:lnTo>
                <a:lnTo>
                  <a:pt x="3768131" y="1928128"/>
                </a:lnTo>
                <a:lnTo>
                  <a:pt x="3768721" y="2016387"/>
                </a:lnTo>
                <a:lnTo>
                  <a:pt x="3769603" y="1845335"/>
                </a:lnTo>
                <a:lnTo>
                  <a:pt x="3771071" y="1848913"/>
                </a:lnTo>
                <a:lnTo>
                  <a:pt x="3771364" y="1893905"/>
                </a:lnTo>
                <a:lnTo>
                  <a:pt x="3771950" y="1890660"/>
                </a:lnTo>
                <a:lnTo>
                  <a:pt x="3773995" y="1963589"/>
                </a:lnTo>
                <a:lnTo>
                  <a:pt x="3774286" y="1916050"/>
                </a:lnTo>
                <a:lnTo>
                  <a:pt x="3774577" y="1845502"/>
                </a:lnTo>
                <a:lnTo>
                  <a:pt x="3775160" y="1942363"/>
                </a:lnTo>
                <a:lnTo>
                  <a:pt x="3775450" y="1835274"/>
                </a:lnTo>
                <a:lnTo>
                  <a:pt x="3777192" y="1914365"/>
                </a:lnTo>
                <a:lnTo>
                  <a:pt x="3777482" y="1983749"/>
                </a:lnTo>
                <a:lnTo>
                  <a:pt x="3780371" y="1818161"/>
                </a:lnTo>
                <a:lnTo>
                  <a:pt x="3780659" y="1840305"/>
                </a:lnTo>
                <a:lnTo>
                  <a:pt x="3781522" y="1962969"/>
                </a:lnTo>
                <a:lnTo>
                  <a:pt x="3783531" y="1946674"/>
                </a:lnTo>
                <a:lnTo>
                  <a:pt x="3783817" y="1873173"/>
                </a:lnTo>
                <a:lnTo>
                  <a:pt x="3784389" y="1816417"/>
                </a:lnTo>
                <a:lnTo>
                  <a:pt x="3785532" y="1959562"/>
                </a:lnTo>
                <a:lnTo>
                  <a:pt x="3786672" y="1917609"/>
                </a:lnTo>
                <a:lnTo>
                  <a:pt x="3786957" y="1904071"/>
                </a:lnTo>
                <a:lnTo>
                  <a:pt x="3787241" y="1963691"/>
                </a:lnTo>
                <a:lnTo>
                  <a:pt x="3787810" y="1811925"/>
                </a:lnTo>
                <a:lnTo>
                  <a:pt x="3789795" y="1901671"/>
                </a:lnTo>
                <a:lnTo>
                  <a:pt x="3790079" y="1917024"/>
                </a:lnTo>
                <a:lnTo>
                  <a:pt x="3790362" y="1952199"/>
                </a:lnTo>
                <a:lnTo>
                  <a:pt x="3792619" y="1816136"/>
                </a:lnTo>
                <a:lnTo>
                  <a:pt x="3792900" y="1935946"/>
                </a:lnTo>
                <a:lnTo>
                  <a:pt x="3793182" y="1918980"/>
                </a:lnTo>
                <a:lnTo>
                  <a:pt x="3794307" y="1942192"/>
                </a:lnTo>
                <a:lnTo>
                  <a:pt x="3795148" y="1834370"/>
                </a:lnTo>
                <a:lnTo>
                  <a:pt x="3795988" y="1915292"/>
                </a:lnTo>
                <a:lnTo>
                  <a:pt x="3796268" y="1907140"/>
                </a:lnTo>
                <a:lnTo>
                  <a:pt x="3797664" y="2010333"/>
                </a:lnTo>
                <a:lnTo>
                  <a:pt x="3798501" y="1831470"/>
                </a:lnTo>
                <a:lnTo>
                  <a:pt x="3799058" y="1853985"/>
                </a:lnTo>
                <a:lnTo>
                  <a:pt x="3799336" y="1997998"/>
                </a:lnTo>
                <a:lnTo>
                  <a:pt x="3800448" y="1888415"/>
                </a:lnTo>
                <a:lnTo>
                  <a:pt x="3802387" y="1906383"/>
                </a:lnTo>
                <a:lnTo>
                  <a:pt x="3802663" y="1916946"/>
                </a:lnTo>
                <a:lnTo>
                  <a:pt x="3803492" y="1850750"/>
                </a:lnTo>
                <a:lnTo>
                  <a:pt x="3805145" y="2003969"/>
                </a:lnTo>
                <a:lnTo>
                  <a:pt x="3805420" y="1921670"/>
                </a:lnTo>
                <a:lnTo>
                  <a:pt x="3805695" y="1863120"/>
                </a:lnTo>
                <a:lnTo>
                  <a:pt x="3805970" y="1821552"/>
                </a:lnTo>
                <a:lnTo>
                  <a:pt x="3806519" y="1960419"/>
                </a:lnTo>
                <a:lnTo>
                  <a:pt x="3808436" y="1924377"/>
                </a:lnTo>
                <a:lnTo>
                  <a:pt x="3808710" y="1989991"/>
                </a:lnTo>
                <a:lnTo>
                  <a:pt x="3810347" y="2033465"/>
                </a:lnTo>
                <a:lnTo>
                  <a:pt x="3811164" y="1822720"/>
                </a:lnTo>
                <a:lnTo>
                  <a:pt x="3811708" y="1865308"/>
                </a:lnTo>
                <a:lnTo>
                  <a:pt x="3811980" y="1949772"/>
                </a:lnTo>
                <a:lnTo>
                  <a:pt x="3812523" y="1963681"/>
                </a:lnTo>
                <a:lnTo>
                  <a:pt x="3813607" y="1844807"/>
                </a:lnTo>
                <a:lnTo>
                  <a:pt x="3814689" y="1896246"/>
                </a:lnTo>
                <a:lnTo>
                  <a:pt x="3814959" y="1848376"/>
                </a:lnTo>
                <a:lnTo>
                  <a:pt x="3816578" y="1988652"/>
                </a:lnTo>
                <a:lnTo>
                  <a:pt x="3817923" y="1933483"/>
                </a:lnTo>
                <a:lnTo>
                  <a:pt x="3818191" y="1902715"/>
                </a:lnTo>
                <a:lnTo>
                  <a:pt x="3818728" y="1960547"/>
                </a:lnTo>
                <a:lnTo>
                  <a:pt x="3819264" y="1860093"/>
                </a:lnTo>
                <a:lnTo>
                  <a:pt x="3821137" y="1864326"/>
                </a:lnTo>
                <a:lnTo>
                  <a:pt x="3821404" y="1924441"/>
                </a:lnTo>
                <a:lnTo>
                  <a:pt x="3821938" y="2036739"/>
                </a:lnTo>
                <a:lnTo>
                  <a:pt x="3824067" y="1816167"/>
                </a:lnTo>
                <a:lnTo>
                  <a:pt x="3824332" y="1792543"/>
                </a:lnTo>
                <a:lnTo>
                  <a:pt x="3825128" y="1933473"/>
                </a:lnTo>
                <a:lnTo>
                  <a:pt x="3827245" y="1870650"/>
                </a:lnTo>
                <a:lnTo>
                  <a:pt x="3827509" y="1913260"/>
                </a:lnTo>
                <a:lnTo>
                  <a:pt x="3828827" y="1822542"/>
                </a:lnTo>
                <a:lnTo>
                  <a:pt x="3830404" y="1975550"/>
                </a:lnTo>
                <a:lnTo>
                  <a:pt x="3830666" y="1890399"/>
                </a:lnTo>
                <a:lnTo>
                  <a:pt x="3830928" y="1943863"/>
                </a:lnTo>
                <a:lnTo>
                  <a:pt x="3833022" y="1781413"/>
                </a:lnTo>
                <a:lnTo>
                  <a:pt x="3833545" y="1822556"/>
                </a:lnTo>
                <a:lnTo>
                  <a:pt x="3833805" y="1917786"/>
                </a:lnTo>
                <a:lnTo>
                  <a:pt x="3835368" y="1863806"/>
                </a:lnTo>
                <a:lnTo>
                  <a:pt x="3835888" y="1961334"/>
                </a:lnTo>
                <a:lnTo>
                  <a:pt x="3836667" y="1876323"/>
                </a:lnTo>
                <a:lnTo>
                  <a:pt x="3836926" y="1894457"/>
                </a:lnTo>
                <a:lnTo>
                  <a:pt x="3838480" y="1869867"/>
                </a:lnTo>
                <a:lnTo>
                  <a:pt x="3839772" y="2000734"/>
                </a:lnTo>
                <a:lnTo>
                  <a:pt x="3840029" y="1960162"/>
                </a:lnTo>
                <a:lnTo>
                  <a:pt x="3840545" y="1994926"/>
                </a:lnTo>
                <a:lnTo>
                  <a:pt x="3841316" y="1810055"/>
                </a:lnTo>
                <a:lnTo>
                  <a:pt x="3842858" y="1829586"/>
                </a:lnTo>
                <a:lnTo>
                  <a:pt x="3843114" y="1871094"/>
                </a:lnTo>
                <a:lnTo>
                  <a:pt x="3843370" y="1840682"/>
                </a:lnTo>
                <a:lnTo>
                  <a:pt x="3844139" y="1972233"/>
                </a:lnTo>
                <a:lnTo>
                  <a:pt x="3845927" y="1949607"/>
                </a:lnTo>
                <a:lnTo>
                  <a:pt x="3846182" y="1908124"/>
                </a:lnTo>
                <a:lnTo>
                  <a:pt x="3846945" y="1963463"/>
                </a:lnTo>
                <a:lnTo>
                  <a:pt x="3848471" y="1848647"/>
                </a:lnTo>
                <a:lnTo>
                  <a:pt x="3848978" y="1914294"/>
                </a:lnTo>
                <a:lnTo>
                  <a:pt x="3849232" y="1944362"/>
                </a:lnTo>
                <a:lnTo>
                  <a:pt x="3849485" y="1967422"/>
                </a:lnTo>
                <a:lnTo>
                  <a:pt x="3851255" y="1859502"/>
                </a:lnTo>
                <a:lnTo>
                  <a:pt x="3852264" y="1869888"/>
                </a:lnTo>
                <a:lnTo>
                  <a:pt x="3852517" y="1861538"/>
                </a:lnTo>
                <a:lnTo>
                  <a:pt x="3854025" y="1993173"/>
                </a:lnTo>
                <a:lnTo>
                  <a:pt x="3855280" y="1896389"/>
                </a:lnTo>
                <a:lnTo>
                  <a:pt x="3855531" y="1855638"/>
                </a:lnTo>
                <a:lnTo>
                  <a:pt x="3857531" y="1971108"/>
                </a:lnTo>
                <a:lnTo>
                  <a:pt x="3858528" y="1897635"/>
                </a:lnTo>
                <a:lnTo>
                  <a:pt x="3858778" y="1994283"/>
                </a:lnTo>
                <a:lnTo>
                  <a:pt x="3860766" y="1850771"/>
                </a:lnTo>
                <a:lnTo>
                  <a:pt x="3861509" y="1892272"/>
                </a:lnTo>
                <a:lnTo>
                  <a:pt x="3861757" y="1916971"/>
                </a:lnTo>
                <a:lnTo>
                  <a:pt x="3862004" y="1858174"/>
                </a:lnTo>
                <a:lnTo>
                  <a:pt x="3863733" y="1981824"/>
                </a:lnTo>
                <a:lnTo>
                  <a:pt x="3864719" y="1883712"/>
                </a:lnTo>
                <a:lnTo>
                  <a:pt x="3864966" y="1985214"/>
                </a:lnTo>
                <a:lnTo>
                  <a:pt x="3865458" y="1851862"/>
                </a:lnTo>
                <a:lnTo>
                  <a:pt x="3867422" y="2012640"/>
                </a:lnTo>
                <a:lnTo>
                  <a:pt x="3867911" y="1889240"/>
                </a:lnTo>
                <a:lnTo>
                  <a:pt x="3868156" y="1882038"/>
                </a:lnTo>
                <a:lnTo>
                  <a:pt x="3868645" y="1998345"/>
                </a:lnTo>
                <a:lnTo>
                  <a:pt x="3869622" y="1861626"/>
                </a:lnTo>
                <a:lnTo>
                  <a:pt x="3870841" y="1890671"/>
                </a:lnTo>
                <a:lnTo>
                  <a:pt x="3871084" y="1931109"/>
                </a:lnTo>
                <a:lnTo>
                  <a:pt x="3871327" y="1934164"/>
                </a:lnTo>
                <a:lnTo>
                  <a:pt x="3873754" y="1821356"/>
                </a:lnTo>
                <a:lnTo>
                  <a:pt x="3873996" y="1924265"/>
                </a:lnTo>
                <a:lnTo>
                  <a:pt x="3874238" y="1927989"/>
                </a:lnTo>
                <a:lnTo>
                  <a:pt x="3874481" y="1832789"/>
                </a:lnTo>
                <a:lnTo>
                  <a:pt x="3877133" y="1951085"/>
                </a:lnTo>
                <a:lnTo>
                  <a:pt x="3877374" y="1863354"/>
                </a:lnTo>
                <a:lnTo>
                  <a:pt x="3878575" y="1831889"/>
                </a:lnTo>
                <a:lnTo>
                  <a:pt x="3880013" y="2011647"/>
                </a:lnTo>
                <a:lnTo>
                  <a:pt x="3880252" y="1882511"/>
                </a:lnTo>
                <a:lnTo>
                  <a:pt x="3880492" y="1955071"/>
                </a:lnTo>
                <a:lnTo>
                  <a:pt x="3881208" y="1963769"/>
                </a:lnTo>
                <a:lnTo>
                  <a:pt x="3882163" y="1816238"/>
                </a:lnTo>
                <a:lnTo>
                  <a:pt x="3883354" y="1899718"/>
                </a:lnTo>
                <a:lnTo>
                  <a:pt x="3883591" y="1792177"/>
                </a:lnTo>
                <a:lnTo>
                  <a:pt x="3885253" y="1973494"/>
                </a:lnTo>
                <a:lnTo>
                  <a:pt x="3886436" y="1944085"/>
                </a:lnTo>
                <a:lnTo>
                  <a:pt x="3886673" y="1932922"/>
                </a:lnTo>
                <a:lnTo>
                  <a:pt x="3888325" y="2000309"/>
                </a:lnTo>
                <a:lnTo>
                  <a:pt x="3889502" y="1835557"/>
                </a:lnTo>
                <a:lnTo>
                  <a:pt x="3889737" y="1909951"/>
                </a:lnTo>
                <a:lnTo>
                  <a:pt x="3889972" y="1904637"/>
                </a:lnTo>
                <a:lnTo>
                  <a:pt x="3890911" y="1949529"/>
                </a:lnTo>
                <a:lnTo>
                  <a:pt x="3891849" y="1713635"/>
                </a:lnTo>
                <a:lnTo>
                  <a:pt x="3892784" y="1928982"/>
                </a:lnTo>
                <a:lnTo>
                  <a:pt x="3893017" y="1916676"/>
                </a:lnTo>
                <a:lnTo>
                  <a:pt x="3894883" y="2013869"/>
                </a:lnTo>
                <a:lnTo>
                  <a:pt x="3895814" y="1868010"/>
                </a:lnTo>
                <a:lnTo>
                  <a:pt x="3896046" y="1888348"/>
                </a:lnTo>
                <a:lnTo>
                  <a:pt x="3896974" y="1807838"/>
                </a:lnTo>
                <a:lnTo>
                  <a:pt x="3897205" y="2050602"/>
                </a:lnTo>
                <a:lnTo>
                  <a:pt x="3899057" y="1868491"/>
                </a:lnTo>
                <a:lnTo>
                  <a:pt x="3899288" y="1970318"/>
                </a:lnTo>
                <a:lnTo>
                  <a:pt x="3899750" y="1983209"/>
                </a:lnTo>
                <a:lnTo>
                  <a:pt x="3900441" y="1841469"/>
                </a:lnTo>
                <a:lnTo>
                  <a:pt x="3902052" y="1886625"/>
                </a:lnTo>
                <a:lnTo>
                  <a:pt x="3902281" y="1877329"/>
                </a:lnTo>
                <a:lnTo>
                  <a:pt x="3902740" y="1954054"/>
                </a:lnTo>
                <a:lnTo>
                  <a:pt x="3905258" y="1845171"/>
                </a:lnTo>
                <a:lnTo>
                  <a:pt x="3905486" y="1814124"/>
                </a:lnTo>
                <a:lnTo>
                  <a:pt x="3907764" y="1954661"/>
                </a:lnTo>
                <a:lnTo>
                  <a:pt x="3908445" y="1836895"/>
                </a:lnTo>
                <a:lnTo>
                  <a:pt x="3908672" y="1866704"/>
                </a:lnTo>
                <a:lnTo>
                  <a:pt x="3909805" y="1932421"/>
                </a:lnTo>
                <a:lnTo>
                  <a:pt x="3910936" y="1831187"/>
                </a:lnTo>
                <a:lnTo>
                  <a:pt x="3911614" y="1860283"/>
                </a:lnTo>
                <a:lnTo>
                  <a:pt x="3911839" y="1882237"/>
                </a:lnTo>
                <a:lnTo>
                  <a:pt x="3913641" y="1796884"/>
                </a:lnTo>
                <a:lnTo>
                  <a:pt x="3914539" y="1984819"/>
                </a:lnTo>
                <a:lnTo>
                  <a:pt x="3914763" y="1865167"/>
                </a:lnTo>
                <a:lnTo>
                  <a:pt x="3915660" y="1810080"/>
                </a:lnTo>
                <a:lnTo>
                  <a:pt x="3916555" y="1973319"/>
                </a:lnTo>
                <a:lnTo>
                  <a:pt x="3917672" y="1830001"/>
                </a:lnTo>
                <a:lnTo>
                  <a:pt x="3917895" y="1806820"/>
                </a:lnTo>
                <a:lnTo>
                  <a:pt x="3919898" y="1964310"/>
                </a:lnTo>
                <a:lnTo>
                  <a:pt x="3920786" y="1928946"/>
                </a:lnTo>
                <a:lnTo>
                  <a:pt x="3921009" y="1864472"/>
                </a:lnTo>
                <a:lnTo>
                  <a:pt x="3923221" y="1942157"/>
                </a:lnTo>
                <a:lnTo>
                  <a:pt x="3924104" y="1818822"/>
                </a:lnTo>
                <a:lnTo>
                  <a:pt x="3924324" y="1892160"/>
                </a:lnTo>
                <a:lnTo>
                  <a:pt x="3924545" y="1949550"/>
                </a:lnTo>
                <a:lnTo>
                  <a:pt x="3927181" y="1783299"/>
                </a:lnTo>
                <a:lnTo>
                  <a:pt x="3927401" y="1873410"/>
                </a:lnTo>
                <a:lnTo>
                  <a:pt x="3927839" y="1837773"/>
                </a:lnTo>
                <a:lnTo>
                  <a:pt x="3929369" y="1987850"/>
                </a:lnTo>
                <a:lnTo>
                  <a:pt x="3930242" y="1890168"/>
                </a:lnTo>
                <a:lnTo>
                  <a:pt x="3930460" y="1927460"/>
                </a:lnTo>
                <a:lnTo>
                  <a:pt x="3932634" y="1966286"/>
                </a:lnTo>
                <a:lnTo>
                  <a:pt x="3932851" y="1845670"/>
                </a:lnTo>
                <a:lnTo>
                  <a:pt x="3933284" y="1894413"/>
                </a:lnTo>
                <a:lnTo>
                  <a:pt x="3933501" y="1835488"/>
                </a:lnTo>
                <a:lnTo>
                  <a:pt x="3934151" y="1796051"/>
                </a:lnTo>
                <a:lnTo>
                  <a:pt x="3935231" y="1989027"/>
                </a:lnTo>
                <a:lnTo>
                  <a:pt x="3936526" y="1875928"/>
                </a:lnTo>
                <a:lnTo>
                  <a:pt x="3936741" y="1959499"/>
                </a:lnTo>
                <a:lnTo>
                  <a:pt x="3937602" y="1804687"/>
                </a:lnTo>
                <a:lnTo>
                  <a:pt x="3938675" y="2003062"/>
                </a:lnTo>
                <a:lnTo>
                  <a:pt x="3939533" y="1877635"/>
                </a:lnTo>
                <a:lnTo>
                  <a:pt x="3939747" y="1869279"/>
                </a:lnTo>
                <a:lnTo>
                  <a:pt x="3940176" y="1812836"/>
                </a:lnTo>
                <a:lnTo>
                  <a:pt x="3941030" y="1936493"/>
                </a:lnTo>
                <a:lnTo>
                  <a:pt x="3942737" y="1863143"/>
                </a:lnTo>
                <a:lnTo>
                  <a:pt x="3942949" y="1887246"/>
                </a:lnTo>
                <a:lnTo>
                  <a:pt x="3943375" y="1963033"/>
                </a:lnTo>
                <a:lnTo>
                  <a:pt x="3944650" y="1763060"/>
                </a:lnTo>
                <a:lnTo>
                  <a:pt x="3945921" y="1889398"/>
                </a:lnTo>
                <a:lnTo>
                  <a:pt x="3946133" y="1894941"/>
                </a:lnTo>
                <a:lnTo>
                  <a:pt x="3948245" y="1956545"/>
                </a:lnTo>
                <a:lnTo>
                  <a:pt x="3948456" y="1852924"/>
                </a:lnTo>
                <a:lnTo>
                  <a:pt x="3948877" y="1877501"/>
                </a:lnTo>
                <a:lnTo>
                  <a:pt x="3949087" y="1864563"/>
                </a:lnTo>
                <a:lnTo>
                  <a:pt x="3950768" y="1963727"/>
                </a:lnTo>
                <a:lnTo>
                  <a:pt x="3950978" y="1809114"/>
                </a:lnTo>
                <a:lnTo>
                  <a:pt x="3952025" y="1929308"/>
                </a:lnTo>
                <a:lnTo>
                  <a:pt x="3952235" y="1855429"/>
                </a:lnTo>
                <a:lnTo>
                  <a:pt x="3952653" y="1992150"/>
                </a:lnTo>
                <a:lnTo>
                  <a:pt x="3952862" y="1840177"/>
                </a:lnTo>
                <a:lnTo>
                  <a:pt x="3955156" y="1886561"/>
                </a:lnTo>
                <a:lnTo>
                  <a:pt x="3955364" y="1838003"/>
                </a:lnTo>
                <a:lnTo>
                  <a:pt x="3957647" y="1970889"/>
                </a:lnTo>
                <a:lnTo>
                  <a:pt x="3958268" y="1965661"/>
                </a:lnTo>
                <a:lnTo>
                  <a:pt x="3958475" y="1978716"/>
                </a:lnTo>
                <a:lnTo>
                  <a:pt x="3958888" y="2008453"/>
                </a:lnTo>
                <a:lnTo>
                  <a:pt x="3960745" y="1838679"/>
                </a:lnTo>
                <a:lnTo>
                  <a:pt x="3961362" y="1879374"/>
                </a:lnTo>
                <a:lnTo>
                  <a:pt x="3961568" y="1906474"/>
                </a:lnTo>
                <a:lnTo>
                  <a:pt x="3964030" y="1976062"/>
                </a:lnTo>
                <a:lnTo>
                  <a:pt x="3964439" y="1830205"/>
                </a:lnTo>
                <a:lnTo>
                  <a:pt x="3964643" y="1895325"/>
                </a:lnTo>
                <a:lnTo>
                  <a:pt x="3964848" y="1877808"/>
                </a:lnTo>
                <a:lnTo>
                  <a:pt x="3965460" y="1967369"/>
                </a:lnTo>
                <a:lnTo>
                  <a:pt x="3966276" y="1842874"/>
                </a:lnTo>
                <a:lnTo>
                  <a:pt x="3967701" y="1944970"/>
                </a:lnTo>
                <a:lnTo>
                  <a:pt x="3967904" y="1921946"/>
                </a:lnTo>
                <a:lnTo>
                  <a:pt x="3968514" y="1795086"/>
                </a:lnTo>
                <a:lnTo>
                  <a:pt x="3970337" y="2008176"/>
                </a:lnTo>
                <a:lnTo>
                  <a:pt x="3970742" y="1894219"/>
                </a:lnTo>
                <a:lnTo>
                  <a:pt x="3970944" y="1940761"/>
                </a:lnTo>
                <a:lnTo>
                  <a:pt x="3972558" y="1809132"/>
                </a:lnTo>
                <a:lnTo>
                  <a:pt x="3973966" y="1867328"/>
                </a:lnTo>
                <a:lnTo>
                  <a:pt x="3974167" y="1862967"/>
                </a:lnTo>
                <a:lnTo>
                  <a:pt x="3974367" y="1967939"/>
                </a:lnTo>
                <a:lnTo>
                  <a:pt x="3975371" y="1846873"/>
                </a:lnTo>
                <a:lnTo>
                  <a:pt x="3976971" y="1876544"/>
                </a:lnTo>
                <a:lnTo>
                  <a:pt x="3977171" y="1895560"/>
                </a:lnTo>
                <a:lnTo>
                  <a:pt x="3978368" y="1783433"/>
                </a:lnTo>
                <a:lnTo>
                  <a:pt x="3980159" y="1975591"/>
                </a:lnTo>
                <a:lnTo>
                  <a:pt x="3980357" y="1849682"/>
                </a:lnTo>
                <a:lnTo>
                  <a:pt x="3982141" y="1949207"/>
                </a:lnTo>
                <a:lnTo>
                  <a:pt x="3982536" y="1780591"/>
                </a:lnTo>
                <a:lnTo>
                  <a:pt x="3983327" y="1860049"/>
                </a:lnTo>
                <a:lnTo>
                  <a:pt x="3983524" y="1853372"/>
                </a:lnTo>
                <a:lnTo>
                  <a:pt x="3983722" y="1953974"/>
                </a:lnTo>
                <a:lnTo>
                  <a:pt x="3986280" y="1808364"/>
                </a:lnTo>
                <a:lnTo>
                  <a:pt x="3986477" y="1819281"/>
                </a:lnTo>
                <a:lnTo>
                  <a:pt x="3986673" y="1940338"/>
                </a:lnTo>
                <a:lnTo>
                  <a:pt x="3987066" y="1852053"/>
                </a:lnTo>
                <a:lnTo>
                  <a:pt x="3989218" y="2025259"/>
                </a:lnTo>
                <a:lnTo>
                  <a:pt x="3989608" y="1893164"/>
                </a:lnTo>
                <a:lnTo>
                  <a:pt x="3989803" y="1917123"/>
                </a:lnTo>
                <a:lnTo>
                  <a:pt x="3989999" y="2062389"/>
                </a:lnTo>
                <a:lnTo>
                  <a:pt x="3992722" y="1726505"/>
                </a:lnTo>
                <a:lnTo>
                  <a:pt x="3992915" y="1803337"/>
                </a:lnTo>
                <a:lnTo>
                  <a:pt x="3994659" y="2020176"/>
                </a:lnTo>
                <a:lnTo>
                  <a:pt x="3995817" y="1856475"/>
                </a:lnTo>
                <a:lnTo>
                  <a:pt x="3996010" y="1923208"/>
                </a:lnTo>
                <a:lnTo>
                  <a:pt x="3997166" y="1843929"/>
                </a:lnTo>
                <a:lnTo>
                  <a:pt x="3998127" y="1962276"/>
                </a:lnTo>
                <a:lnTo>
                  <a:pt x="3998895" y="1957807"/>
                </a:lnTo>
                <a:lnTo>
                  <a:pt x="3999087" y="1940189"/>
                </a:lnTo>
                <a:lnTo>
                  <a:pt x="3999470" y="2004270"/>
                </a:lnTo>
                <a:lnTo>
                  <a:pt x="4001765" y="1858186"/>
                </a:lnTo>
                <a:lnTo>
                  <a:pt x="4001955" y="1961216"/>
                </a:lnTo>
                <a:lnTo>
                  <a:pt x="4002146" y="2040980"/>
                </a:lnTo>
                <a:lnTo>
                  <a:pt x="4005187" y="1881922"/>
                </a:lnTo>
                <a:lnTo>
                  <a:pt x="4005377" y="2000230"/>
                </a:lnTo>
                <a:lnTo>
                  <a:pt x="4007457" y="1820632"/>
                </a:lnTo>
                <a:lnTo>
                  <a:pt x="4008212" y="1936658"/>
                </a:lnTo>
                <a:lnTo>
                  <a:pt x="4008400" y="1946818"/>
                </a:lnTo>
                <a:lnTo>
                  <a:pt x="4008589" y="2002677"/>
                </a:lnTo>
                <a:lnTo>
                  <a:pt x="4011220" y="1843700"/>
                </a:lnTo>
                <a:lnTo>
                  <a:pt x="4011408" y="1940601"/>
                </a:lnTo>
                <a:lnTo>
                  <a:pt x="4011594" y="1898743"/>
                </a:lnTo>
                <a:lnTo>
                  <a:pt x="4013465" y="1850324"/>
                </a:lnTo>
                <a:lnTo>
                  <a:pt x="4014211" y="1959621"/>
                </a:lnTo>
                <a:lnTo>
                  <a:pt x="4014583" y="1934690"/>
                </a:lnTo>
                <a:lnTo>
                  <a:pt x="4014769" y="1967450"/>
                </a:lnTo>
                <a:lnTo>
                  <a:pt x="4015142" y="1861963"/>
                </a:lnTo>
                <a:lnTo>
                  <a:pt x="4017556" y="1889972"/>
                </a:lnTo>
                <a:lnTo>
                  <a:pt x="4017741" y="1864416"/>
                </a:lnTo>
                <a:lnTo>
                  <a:pt x="4019774" y="1856618"/>
                </a:lnTo>
                <a:lnTo>
                  <a:pt x="4020328" y="1967355"/>
                </a:lnTo>
                <a:lnTo>
                  <a:pt x="4020696" y="1907661"/>
                </a:lnTo>
                <a:lnTo>
                  <a:pt x="4020880" y="1872960"/>
                </a:lnTo>
                <a:lnTo>
                  <a:pt x="4022351" y="1996279"/>
                </a:lnTo>
                <a:lnTo>
                  <a:pt x="4022534" y="1854381"/>
                </a:lnTo>
                <a:lnTo>
                  <a:pt x="4023817" y="1873567"/>
                </a:lnTo>
                <a:lnTo>
                  <a:pt x="4024001" y="1902393"/>
                </a:lnTo>
                <a:lnTo>
                  <a:pt x="4025828" y="1989662"/>
                </a:lnTo>
                <a:lnTo>
                  <a:pt x="4026375" y="1857196"/>
                </a:lnTo>
                <a:lnTo>
                  <a:pt x="4026922" y="1950438"/>
                </a:lnTo>
                <a:lnTo>
                  <a:pt x="4027103" y="1938748"/>
                </a:lnTo>
                <a:lnTo>
                  <a:pt x="4027285" y="1852098"/>
                </a:lnTo>
                <a:lnTo>
                  <a:pt x="4027649" y="2014943"/>
                </a:lnTo>
                <a:lnTo>
                  <a:pt x="4030189" y="1900852"/>
                </a:lnTo>
                <a:lnTo>
                  <a:pt x="4030369" y="1924097"/>
                </a:lnTo>
                <a:lnTo>
                  <a:pt x="4030551" y="1862325"/>
                </a:lnTo>
                <a:lnTo>
                  <a:pt x="4030912" y="1976518"/>
                </a:lnTo>
                <a:lnTo>
                  <a:pt x="4033255" y="1952394"/>
                </a:lnTo>
                <a:lnTo>
                  <a:pt x="4033436" y="1930424"/>
                </a:lnTo>
                <a:lnTo>
                  <a:pt x="4034873" y="1885638"/>
                </a:lnTo>
                <a:lnTo>
                  <a:pt x="4035589" y="1963412"/>
                </a:lnTo>
                <a:lnTo>
                  <a:pt x="4036305" y="1947781"/>
                </a:lnTo>
                <a:lnTo>
                  <a:pt x="4036485" y="1955172"/>
                </a:lnTo>
                <a:lnTo>
                  <a:pt x="4037021" y="1699164"/>
                </a:lnTo>
                <a:lnTo>
                  <a:pt x="4039160" y="2004305"/>
                </a:lnTo>
                <a:lnTo>
                  <a:pt x="4039516" y="1975571"/>
                </a:lnTo>
                <a:lnTo>
                  <a:pt x="4039694" y="1970220"/>
                </a:lnTo>
                <a:lnTo>
                  <a:pt x="4040760" y="1871123"/>
                </a:lnTo>
                <a:lnTo>
                  <a:pt x="4041114" y="2050478"/>
                </a:lnTo>
                <a:lnTo>
                  <a:pt x="4042531" y="1906164"/>
                </a:lnTo>
                <a:lnTo>
                  <a:pt x="4042708" y="1913020"/>
                </a:lnTo>
                <a:lnTo>
                  <a:pt x="4043944" y="2024859"/>
                </a:lnTo>
                <a:lnTo>
                  <a:pt x="4045001" y="1906186"/>
                </a:lnTo>
                <a:lnTo>
                  <a:pt x="4045705" y="1931655"/>
                </a:lnTo>
                <a:lnTo>
                  <a:pt x="4045880" y="1940897"/>
                </a:lnTo>
                <a:lnTo>
                  <a:pt x="4047460" y="2097071"/>
                </a:lnTo>
                <a:lnTo>
                  <a:pt x="4048510" y="1895927"/>
                </a:lnTo>
                <a:lnTo>
                  <a:pt x="4048860" y="1927496"/>
                </a:lnTo>
                <a:lnTo>
                  <a:pt x="4049034" y="1994045"/>
                </a:lnTo>
                <a:lnTo>
                  <a:pt x="4050256" y="2020427"/>
                </a:lnTo>
                <a:lnTo>
                  <a:pt x="4050604" y="1889008"/>
                </a:lnTo>
                <a:lnTo>
                  <a:pt x="4051996" y="1941418"/>
                </a:lnTo>
                <a:lnTo>
                  <a:pt x="4052170" y="1967300"/>
                </a:lnTo>
                <a:lnTo>
                  <a:pt x="4053558" y="2022160"/>
                </a:lnTo>
                <a:lnTo>
                  <a:pt x="4053731" y="1891396"/>
                </a:lnTo>
                <a:lnTo>
                  <a:pt x="4055114" y="1966398"/>
                </a:lnTo>
                <a:lnTo>
                  <a:pt x="4055287" y="1940492"/>
                </a:lnTo>
                <a:lnTo>
                  <a:pt x="4055633" y="1891430"/>
                </a:lnTo>
                <a:lnTo>
                  <a:pt x="4057700" y="2079637"/>
                </a:lnTo>
                <a:lnTo>
                  <a:pt x="4058214" y="1927917"/>
                </a:lnTo>
                <a:lnTo>
                  <a:pt x="4058387" y="2013263"/>
                </a:lnTo>
                <a:lnTo>
                  <a:pt x="4058730" y="2112138"/>
                </a:lnTo>
                <a:lnTo>
                  <a:pt x="4060784" y="1909487"/>
                </a:lnTo>
                <a:lnTo>
                  <a:pt x="4061298" y="1960149"/>
                </a:lnTo>
                <a:lnTo>
                  <a:pt x="4061468" y="1915829"/>
                </a:lnTo>
                <a:lnTo>
                  <a:pt x="4061639" y="1894628"/>
                </a:lnTo>
                <a:lnTo>
                  <a:pt x="4063003" y="2079740"/>
                </a:lnTo>
                <a:lnTo>
                  <a:pt x="4064363" y="1959690"/>
                </a:lnTo>
                <a:lnTo>
                  <a:pt x="4064532" y="1997927"/>
                </a:lnTo>
                <a:lnTo>
                  <a:pt x="4065211" y="1879926"/>
                </a:lnTo>
                <a:lnTo>
                  <a:pt x="4067579" y="1973620"/>
                </a:lnTo>
                <a:lnTo>
                  <a:pt x="4067747" y="1982009"/>
                </a:lnTo>
                <a:lnTo>
                  <a:pt x="4067916" y="1918710"/>
                </a:lnTo>
                <a:lnTo>
                  <a:pt x="4069264" y="2041150"/>
                </a:lnTo>
                <a:lnTo>
                  <a:pt x="4070608" y="1951493"/>
                </a:lnTo>
                <a:lnTo>
                  <a:pt x="4070776" y="1931419"/>
                </a:lnTo>
                <a:lnTo>
                  <a:pt x="4071614" y="2038322"/>
                </a:lnTo>
                <a:lnTo>
                  <a:pt x="4072117" y="1907424"/>
                </a:lnTo>
                <a:lnTo>
                  <a:pt x="4073787" y="2032405"/>
                </a:lnTo>
                <a:lnTo>
                  <a:pt x="4073954" y="1911452"/>
                </a:lnTo>
                <a:lnTo>
                  <a:pt x="4075620" y="2036896"/>
                </a:lnTo>
                <a:lnTo>
                  <a:pt x="4075952" y="1898628"/>
                </a:lnTo>
                <a:lnTo>
                  <a:pt x="4076948" y="1919133"/>
                </a:lnTo>
                <a:lnTo>
                  <a:pt x="4077114" y="1942040"/>
                </a:lnTo>
                <a:lnTo>
                  <a:pt x="4077942" y="1826822"/>
                </a:lnTo>
                <a:lnTo>
                  <a:pt x="4079265" y="2030130"/>
                </a:lnTo>
                <a:lnTo>
                  <a:pt x="4080090" y="1987198"/>
                </a:lnTo>
                <a:lnTo>
                  <a:pt x="4080255" y="1929275"/>
                </a:lnTo>
                <a:lnTo>
                  <a:pt x="4080585" y="1914019"/>
                </a:lnTo>
                <a:lnTo>
                  <a:pt x="4082722" y="2108189"/>
                </a:lnTo>
                <a:lnTo>
                  <a:pt x="4083214" y="1970098"/>
                </a:lnTo>
                <a:lnTo>
                  <a:pt x="4083378" y="2024446"/>
                </a:lnTo>
                <a:lnTo>
                  <a:pt x="4084361" y="1901406"/>
                </a:lnTo>
                <a:lnTo>
                  <a:pt x="4085994" y="2056774"/>
                </a:lnTo>
                <a:lnTo>
                  <a:pt x="4086320" y="2052597"/>
                </a:lnTo>
                <a:lnTo>
                  <a:pt x="4086483" y="1980358"/>
                </a:lnTo>
                <a:lnTo>
                  <a:pt x="4086646" y="1941537"/>
                </a:lnTo>
                <a:lnTo>
                  <a:pt x="4087134" y="2075713"/>
                </a:lnTo>
                <a:lnTo>
                  <a:pt x="4089408" y="2018894"/>
                </a:lnTo>
                <a:lnTo>
                  <a:pt x="4089570" y="1930784"/>
                </a:lnTo>
                <a:lnTo>
                  <a:pt x="4089732" y="2129365"/>
                </a:lnTo>
                <a:lnTo>
                  <a:pt x="4089894" y="1917151"/>
                </a:lnTo>
                <a:lnTo>
                  <a:pt x="4092478" y="1992368"/>
                </a:lnTo>
                <a:lnTo>
                  <a:pt x="4092639" y="2005045"/>
                </a:lnTo>
                <a:lnTo>
                  <a:pt x="4092800" y="1858087"/>
                </a:lnTo>
                <a:lnTo>
                  <a:pt x="4095691" y="2070175"/>
                </a:lnTo>
                <a:lnTo>
                  <a:pt x="4095851" y="2004884"/>
                </a:lnTo>
                <a:lnTo>
                  <a:pt x="4097451" y="2084604"/>
                </a:lnTo>
                <a:lnTo>
                  <a:pt x="4098567" y="1913059"/>
                </a:lnTo>
                <a:lnTo>
                  <a:pt x="4098725" y="1998304"/>
                </a:lnTo>
                <a:lnTo>
                  <a:pt x="4098885" y="2032105"/>
                </a:lnTo>
                <a:lnTo>
                  <a:pt x="4099363" y="1889630"/>
                </a:lnTo>
                <a:lnTo>
                  <a:pt x="4101902" y="1972143"/>
                </a:lnTo>
                <a:lnTo>
                  <a:pt x="4102060" y="1939394"/>
                </a:lnTo>
                <a:lnTo>
                  <a:pt x="4103641" y="1911007"/>
                </a:lnTo>
                <a:lnTo>
                  <a:pt x="4104744" y="2063723"/>
                </a:lnTo>
                <a:lnTo>
                  <a:pt x="4105059" y="1991413"/>
                </a:lnTo>
                <a:lnTo>
                  <a:pt x="4105217" y="1977863"/>
                </a:lnTo>
                <a:lnTo>
                  <a:pt x="4107258" y="1919217"/>
                </a:lnTo>
                <a:lnTo>
                  <a:pt x="4107728" y="2048844"/>
                </a:lnTo>
                <a:lnTo>
                  <a:pt x="4108198" y="1989486"/>
                </a:lnTo>
                <a:lnTo>
                  <a:pt x="4108354" y="1986830"/>
                </a:lnTo>
                <a:lnTo>
                  <a:pt x="4108824" y="2089625"/>
                </a:lnTo>
                <a:lnTo>
                  <a:pt x="4110851" y="1896241"/>
                </a:lnTo>
                <a:lnTo>
                  <a:pt x="4111319" y="1959398"/>
                </a:lnTo>
                <a:lnTo>
                  <a:pt x="4111474" y="1899373"/>
                </a:lnTo>
                <a:lnTo>
                  <a:pt x="4112562" y="2094695"/>
                </a:lnTo>
                <a:lnTo>
                  <a:pt x="4114421" y="2032792"/>
                </a:lnTo>
                <a:lnTo>
                  <a:pt x="4114576" y="1977191"/>
                </a:lnTo>
                <a:lnTo>
                  <a:pt x="4115811" y="1793405"/>
                </a:lnTo>
                <a:lnTo>
                  <a:pt x="4116120" y="2039951"/>
                </a:lnTo>
                <a:lnTo>
                  <a:pt x="4117506" y="1993787"/>
                </a:lnTo>
                <a:lnTo>
                  <a:pt x="4117660" y="1996751"/>
                </a:lnTo>
                <a:lnTo>
                  <a:pt x="4117967" y="1887438"/>
                </a:lnTo>
                <a:lnTo>
                  <a:pt x="4120573" y="2079110"/>
                </a:lnTo>
                <a:lnTo>
                  <a:pt x="4120726" y="1946723"/>
                </a:lnTo>
                <a:lnTo>
                  <a:pt x="4121337" y="1915259"/>
                </a:lnTo>
                <a:lnTo>
                  <a:pt x="4123471" y="2062054"/>
                </a:lnTo>
                <a:lnTo>
                  <a:pt x="4123775" y="2017220"/>
                </a:lnTo>
                <a:lnTo>
                  <a:pt x="4123927" y="1940657"/>
                </a:lnTo>
                <a:lnTo>
                  <a:pt x="4126504" y="2127831"/>
                </a:lnTo>
                <a:lnTo>
                  <a:pt x="4126655" y="1905688"/>
                </a:lnTo>
                <a:lnTo>
                  <a:pt x="4126806" y="1978345"/>
                </a:lnTo>
                <a:lnTo>
                  <a:pt x="4126957" y="2002895"/>
                </a:lnTo>
                <a:lnTo>
                  <a:pt x="4128014" y="2043443"/>
                </a:lnTo>
                <a:lnTo>
                  <a:pt x="4128466" y="1917492"/>
                </a:lnTo>
                <a:lnTo>
                  <a:pt x="4129971" y="2015688"/>
                </a:lnTo>
                <a:lnTo>
                  <a:pt x="4130122" y="2016916"/>
                </a:lnTo>
                <a:lnTo>
                  <a:pt x="4130722" y="1934256"/>
                </a:lnTo>
                <a:lnTo>
                  <a:pt x="4132221" y="2088551"/>
                </a:lnTo>
                <a:lnTo>
                  <a:pt x="4133118" y="2036958"/>
                </a:lnTo>
                <a:lnTo>
                  <a:pt x="4133267" y="1993450"/>
                </a:lnTo>
                <a:lnTo>
                  <a:pt x="4134610" y="2082588"/>
                </a:lnTo>
                <a:lnTo>
                  <a:pt x="4135354" y="1911133"/>
                </a:lnTo>
                <a:lnTo>
                  <a:pt x="4136246" y="1964461"/>
                </a:lnTo>
                <a:lnTo>
                  <a:pt x="4136394" y="2018104"/>
                </a:lnTo>
                <a:lnTo>
                  <a:pt x="4137877" y="2073441"/>
                </a:lnTo>
                <a:lnTo>
                  <a:pt x="4139356" y="1948139"/>
                </a:lnTo>
                <a:lnTo>
                  <a:pt x="4139504" y="1959010"/>
                </a:lnTo>
                <a:lnTo>
                  <a:pt x="4139946" y="2037465"/>
                </a:lnTo>
                <a:lnTo>
                  <a:pt x="4142448" y="1915103"/>
                </a:lnTo>
                <a:lnTo>
                  <a:pt x="4142594" y="1943028"/>
                </a:lnTo>
                <a:lnTo>
                  <a:pt x="4142888" y="2064943"/>
                </a:lnTo>
                <a:lnTo>
                  <a:pt x="4145230" y="1929036"/>
                </a:lnTo>
                <a:lnTo>
                  <a:pt x="4145522" y="2000858"/>
                </a:lnTo>
                <a:lnTo>
                  <a:pt x="4145668" y="2002417"/>
                </a:lnTo>
                <a:lnTo>
                  <a:pt x="4147125" y="1922960"/>
                </a:lnTo>
                <a:lnTo>
                  <a:pt x="4147707" y="2055619"/>
                </a:lnTo>
                <a:lnTo>
                  <a:pt x="4148724" y="2045082"/>
                </a:lnTo>
                <a:lnTo>
                  <a:pt x="4148869" y="1996378"/>
                </a:lnTo>
                <a:lnTo>
                  <a:pt x="4151185" y="1945229"/>
                </a:lnTo>
                <a:lnTo>
                  <a:pt x="4151474" y="2094958"/>
                </a:lnTo>
                <a:lnTo>
                  <a:pt x="4151763" y="1951545"/>
                </a:lnTo>
                <a:lnTo>
                  <a:pt x="4151907" y="1983608"/>
                </a:lnTo>
                <a:lnTo>
                  <a:pt x="4153492" y="1943197"/>
                </a:lnTo>
                <a:lnTo>
                  <a:pt x="4154210" y="2110005"/>
                </a:lnTo>
                <a:lnTo>
                  <a:pt x="4154928" y="2051893"/>
                </a:lnTo>
                <a:lnTo>
                  <a:pt x="4155071" y="2007611"/>
                </a:lnTo>
                <a:lnTo>
                  <a:pt x="4155788" y="1933233"/>
                </a:lnTo>
                <a:lnTo>
                  <a:pt x="4157789" y="2080329"/>
                </a:lnTo>
                <a:lnTo>
                  <a:pt x="4158074" y="1944229"/>
                </a:lnTo>
                <a:lnTo>
                  <a:pt x="4158217" y="1989586"/>
                </a:lnTo>
                <a:lnTo>
                  <a:pt x="4158929" y="1900402"/>
                </a:lnTo>
                <a:lnTo>
                  <a:pt x="4159783" y="2033276"/>
                </a:lnTo>
                <a:lnTo>
                  <a:pt x="4161202" y="1997993"/>
                </a:lnTo>
                <a:lnTo>
                  <a:pt x="4161345" y="2011275"/>
                </a:lnTo>
                <a:lnTo>
                  <a:pt x="4161769" y="2055513"/>
                </a:lnTo>
                <a:lnTo>
                  <a:pt x="4163325" y="1936799"/>
                </a:lnTo>
                <a:lnTo>
                  <a:pt x="4164313" y="2042121"/>
                </a:lnTo>
                <a:lnTo>
                  <a:pt x="4164454" y="1988687"/>
                </a:lnTo>
                <a:lnTo>
                  <a:pt x="4165157" y="2042414"/>
                </a:lnTo>
                <a:lnTo>
                  <a:pt x="4166282" y="1956685"/>
                </a:lnTo>
                <a:lnTo>
                  <a:pt x="4167404" y="1991751"/>
                </a:lnTo>
                <a:lnTo>
                  <a:pt x="4167545" y="2011646"/>
                </a:lnTo>
                <a:lnTo>
                  <a:pt x="4168665" y="2130524"/>
                </a:lnTo>
                <a:lnTo>
                  <a:pt x="4169642" y="1945730"/>
                </a:lnTo>
                <a:lnTo>
                  <a:pt x="4170479" y="2016847"/>
                </a:lnTo>
                <a:lnTo>
                  <a:pt x="4170619" y="1986920"/>
                </a:lnTo>
                <a:lnTo>
                  <a:pt x="4172565" y="1932338"/>
                </a:lnTo>
                <a:lnTo>
                  <a:pt x="4173259" y="2081569"/>
                </a:lnTo>
                <a:lnTo>
                  <a:pt x="4173675" y="1941988"/>
                </a:lnTo>
                <a:lnTo>
                  <a:pt x="4173814" y="2014170"/>
                </a:lnTo>
                <a:lnTo>
                  <a:pt x="4174090" y="2108206"/>
                </a:lnTo>
                <a:lnTo>
                  <a:pt x="4175749" y="1949610"/>
                </a:lnTo>
                <a:lnTo>
                  <a:pt x="4176714" y="1997173"/>
                </a:lnTo>
                <a:lnTo>
                  <a:pt x="4176851" y="1994460"/>
                </a:lnTo>
                <a:lnTo>
                  <a:pt x="4177264" y="1921718"/>
                </a:lnTo>
                <a:lnTo>
                  <a:pt x="4179735" y="2067408"/>
                </a:lnTo>
                <a:lnTo>
                  <a:pt x="4179872" y="2038821"/>
                </a:lnTo>
                <a:lnTo>
                  <a:pt x="4180009" y="1980983"/>
                </a:lnTo>
                <a:lnTo>
                  <a:pt x="4180146" y="1911246"/>
                </a:lnTo>
                <a:lnTo>
                  <a:pt x="4183013" y="2118492"/>
                </a:lnTo>
                <a:lnTo>
                  <a:pt x="4183149" y="1996059"/>
                </a:lnTo>
                <a:lnTo>
                  <a:pt x="4184237" y="1865116"/>
                </a:lnTo>
                <a:lnTo>
                  <a:pt x="4186135" y="2122481"/>
                </a:lnTo>
                <a:lnTo>
                  <a:pt x="4186270" y="1990840"/>
                </a:lnTo>
                <a:lnTo>
                  <a:pt x="4188026" y="2082042"/>
                </a:lnTo>
                <a:lnTo>
                  <a:pt x="4188969" y="1937000"/>
                </a:lnTo>
                <a:lnTo>
                  <a:pt x="4189239" y="1975942"/>
                </a:lnTo>
                <a:lnTo>
                  <a:pt x="4189373" y="1972546"/>
                </a:lnTo>
                <a:lnTo>
                  <a:pt x="4190582" y="1938452"/>
                </a:lnTo>
                <a:lnTo>
                  <a:pt x="4190985" y="2155421"/>
                </a:lnTo>
                <a:lnTo>
                  <a:pt x="4192324" y="2001082"/>
                </a:lnTo>
                <a:lnTo>
                  <a:pt x="4192458" y="2158281"/>
                </a:lnTo>
                <a:lnTo>
                  <a:pt x="4195393" y="1947983"/>
                </a:lnTo>
                <a:lnTo>
                  <a:pt x="4195526" y="1991865"/>
                </a:lnTo>
                <a:lnTo>
                  <a:pt x="4195659" y="2004138"/>
                </a:lnTo>
                <a:lnTo>
                  <a:pt x="4197253" y="1947539"/>
                </a:lnTo>
                <a:lnTo>
                  <a:pt x="4198312" y="2085033"/>
                </a:lnTo>
                <a:lnTo>
                  <a:pt x="4198576" y="1998011"/>
                </a:lnTo>
                <a:lnTo>
                  <a:pt x="4198709" y="2002509"/>
                </a:lnTo>
                <a:lnTo>
                  <a:pt x="4201084" y="2100215"/>
                </a:lnTo>
                <a:lnTo>
                  <a:pt x="4201346" y="1953167"/>
                </a:lnTo>
                <a:lnTo>
                  <a:pt x="4201741" y="1995254"/>
                </a:lnTo>
                <a:lnTo>
                  <a:pt x="4201873" y="1987152"/>
                </a:lnTo>
                <a:lnTo>
                  <a:pt x="4204234" y="2042522"/>
                </a:lnTo>
                <a:lnTo>
                  <a:pt x="4204757" y="1940352"/>
                </a:lnTo>
                <a:lnTo>
                  <a:pt x="4204887" y="2023739"/>
                </a:lnTo>
                <a:lnTo>
                  <a:pt x="4205018" y="1953976"/>
                </a:lnTo>
                <a:lnTo>
                  <a:pt x="4205801" y="1946440"/>
                </a:lnTo>
                <a:lnTo>
                  <a:pt x="4206583" y="2087499"/>
                </a:lnTo>
                <a:lnTo>
                  <a:pt x="4208015" y="1968484"/>
                </a:lnTo>
                <a:lnTo>
                  <a:pt x="4208145" y="2018176"/>
                </a:lnTo>
                <a:lnTo>
                  <a:pt x="4209961" y="1937139"/>
                </a:lnTo>
                <a:lnTo>
                  <a:pt x="4210995" y="2103213"/>
                </a:lnTo>
                <a:lnTo>
                  <a:pt x="4211125" y="2067780"/>
                </a:lnTo>
                <a:lnTo>
                  <a:pt x="4211253" y="1990635"/>
                </a:lnTo>
                <a:lnTo>
                  <a:pt x="4212930" y="1939295"/>
                </a:lnTo>
                <a:lnTo>
                  <a:pt x="4213316" y="2089186"/>
                </a:lnTo>
                <a:lnTo>
                  <a:pt x="4214216" y="2009154"/>
                </a:lnTo>
                <a:lnTo>
                  <a:pt x="4214345" y="2014999"/>
                </a:lnTo>
                <a:lnTo>
                  <a:pt x="4216779" y="1902463"/>
                </a:lnTo>
                <a:lnTo>
                  <a:pt x="4217291" y="2077600"/>
                </a:lnTo>
                <a:lnTo>
                  <a:pt x="4217418" y="1962381"/>
                </a:lnTo>
                <a:lnTo>
                  <a:pt x="4218438" y="2109224"/>
                </a:lnTo>
                <a:lnTo>
                  <a:pt x="4219585" y="1932931"/>
                </a:lnTo>
                <a:lnTo>
                  <a:pt x="4220474" y="1976226"/>
                </a:lnTo>
                <a:lnTo>
                  <a:pt x="4220601" y="2124762"/>
                </a:lnTo>
                <a:lnTo>
                  <a:pt x="4221742" y="1929372"/>
                </a:lnTo>
                <a:lnTo>
                  <a:pt x="4223638" y="1990600"/>
                </a:lnTo>
                <a:lnTo>
                  <a:pt x="4223765" y="2058650"/>
                </a:lnTo>
                <a:lnTo>
                  <a:pt x="4226283" y="2081335"/>
                </a:lnTo>
                <a:lnTo>
                  <a:pt x="4226659" y="1913104"/>
                </a:lnTo>
                <a:lnTo>
                  <a:pt x="4226785" y="1999502"/>
                </a:lnTo>
                <a:lnTo>
                  <a:pt x="4227161" y="2113515"/>
                </a:lnTo>
                <a:lnTo>
                  <a:pt x="4227412" y="1938097"/>
                </a:lnTo>
                <a:lnTo>
                  <a:pt x="4229787" y="2030854"/>
                </a:lnTo>
                <a:lnTo>
                  <a:pt x="4229913" y="1992038"/>
                </a:lnTo>
                <a:lnTo>
                  <a:pt x="4230661" y="2083443"/>
                </a:lnTo>
                <a:lnTo>
                  <a:pt x="4232650" y="1945473"/>
                </a:lnTo>
                <a:lnTo>
                  <a:pt x="4232898" y="2067146"/>
                </a:lnTo>
                <a:lnTo>
                  <a:pt x="4233022" y="2019947"/>
                </a:lnTo>
                <a:lnTo>
                  <a:pt x="4233147" y="2135040"/>
                </a:lnTo>
                <a:lnTo>
                  <a:pt x="4235126" y="1924720"/>
                </a:lnTo>
                <a:lnTo>
                  <a:pt x="4236114" y="1985177"/>
                </a:lnTo>
                <a:lnTo>
                  <a:pt x="4236238" y="2040814"/>
                </a:lnTo>
                <a:lnTo>
                  <a:pt x="4238329" y="2076338"/>
                </a:lnTo>
                <a:lnTo>
                  <a:pt x="4238943" y="1961945"/>
                </a:lnTo>
                <a:lnTo>
                  <a:pt x="4239189" y="2000535"/>
                </a:lnTo>
                <a:lnTo>
                  <a:pt x="4239311" y="2047678"/>
                </a:lnTo>
                <a:lnTo>
                  <a:pt x="4241269" y="1947214"/>
                </a:lnTo>
                <a:lnTo>
                  <a:pt x="4241879" y="2120501"/>
                </a:lnTo>
                <a:lnTo>
                  <a:pt x="4242367" y="1992736"/>
                </a:lnTo>
                <a:lnTo>
                  <a:pt x="4242489" y="1962615"/>
                </a:lnTo>
                <a:lnTo>
                  <a:pt x="4243949" y="2114334"/>
                </a:lnTo>
                <a:lnTo>
                  <a:pt x="4244071" y="1954016"/>
                </a:lnTo>
                <a:lnTo>
                  <a:pt x="4245405" y="2005604"/>
                </a:lnTo>
                <a:lnTo>
                  <a:pt x="4245527" y="2028249"/>
                </a:lnTo>
                <a:lnTo>
                  <a:pt x="4246858" y="2119899"/>
                </a:lnTo>
                <a:lnTo>
                  <a:pt x="4248066" y="1917180"/>
                </a:lnTo>
                <a:lnTo>
                  <a:pt x="4248548" y="2041668"/>
                </a:lnTo>
                <a:lnTo>
                  <a:pt x="4248668" y="2110235"/>
                </a:lnTo>
                <a:lnTo>
                  <a:pt x="4250472" y="1926080"/>
                </a:lnTo>
                <a:lnTo>
                  <a:pt x="4251671" y="1979281"/>
                </a:lnTo>
                <a:lnTo>
                  <a:pt x="4251791" y="1944218"/>
                </a:lnTo>
                <a:lnTo>
                  <a:pt x="4254420" y="2119160"/>
                </a:lnTo>
                <a:lnTo>
                  <a:pt x="4254777" y="2016445"/>
                </a:lnTo>
                <a:lnTo>
                  <a:pt x="4254896" y="2043825"/>
                </a:lnTo>
                <a:lnTo>
                  <a:pt x="4255016" y="2076556"/>
                </a:lnTo>
                <a:lnTo>
                  <a:pt x="4255135" y="1949032"/>
                </a:lnTo>
                <a:lnTo>
                  <a:pt x="4257865" y="1966182"/>
                </a:lnTo>
                <a:lnTo>
                  <a:pt x="4257984" y="1952179"/>
                </a:lnTo>
                <a:lnTo>
                  <a:pt x="4259520" y="2073643"/>
                </a:lnTo>
                <a:lnTo>
                  <a:pt x="4260228" y="1929109"/>
                </a:lnTo>
                <a:lnTo>
                  <a:pt x="4261053" y="1980204"/>
                </a:lnTo>
                <a:lnTo>
                  <a:pt x="4261171" y="2025996"/>
                </a:lnTo>
                <a:lnTo>
                  <a:pt x="4262464" y="2086169"/>
                </a:lnTo>
                <a:lnTo>
                  <a:pt x="4264105" y="1942496"/>
                </a:lnTo>
                <a:lnTo>
                  <a:pt x="4264222" y="1996234"/>
                </a:lnTo>
                <a:lnTo>
                  <a:pt x="4264690" y="2095266"/>
                </a:lnTo>
                <a:lnTo>
                  <a:pt x="4264924" y="1920748"/>
                </a:lnTo>
                <a:lnTo>
                  <a:pt x="4267257" y="2029863"/>
                </a:lnTo>
                <a:lnTo>
                  <a:pt x="4267373" y="1987020"/>
                </a:lnTo>
                <a:lnTo>
                  <a:pt x="4268419" y="1949789"/>
                </a:lnTo>
                <a:lnTo>
                  <a:pt x="4268767" y="2103981"/>
                </a:lnTo>
                <a:lnTo>
                  <a:pt x="4270390" y="2034408"/>
                </a:lnTo>
                <a:lnTo>
                  <a:pt x="4270505" y="1961613"/>
                </a:lnTo>
                <a:lnTo>
                  <a:pt x="4272007" y="2069538"/>
                </a:lnTo>
                <a:lnTo>
                  <a:pt x="4272698" y="1921642"/>
                </a:lnTo>
                <a:lnTo>
                  <a:pt x="4273504" y="1997612"/>
                </a:lnTo>
                <a:lnTo>
                  <a:pt x="4273619" y="1982173"/>
                </a:lnTo>
                <a:lnTo>
                  <a:pt x="4273734" y="2134513"/>
                </a:lnTo>
                <a:lnTo>
                  <a:pt x="4274998" y="1951240"/>
                </a:lnTo>
                <a:lnTo>
                  <a:pt x="4276601" y="1986185"/>
                </a:lnTo>
                <a:lnTo>
                  <a:pt x="4276715" y="1996486"/>
                </a:lnTo>
                <a:lnTo>
                  <a:pt x="4278997" y="1960616"/>
                </a:lnTo>
                <a:lnTo>
                  <a:pt x="4279225" y="2089752"/>
                </a:lnTo>
                <a:lnTo>
                  <a:pt x="4279793" y="2010483"/>
                </a:lnTo>
                <a:lnTo>
                  <a:pt x="4279907" y="1995127"/>
                </a:lnTo>
                <a:lnTo>
                  <a:pt x="4281269" y="1928675"/>
                </a:lnTo>
                <a:lnTo>
                  <a:pt x="4281949" y="2076869"/>
                </a:lnTo>
                <a:lnTo>
                  <a:pt x="4282855" y="1975809"/>
                </a:lnTo>
                <a:lnTo>
                  <a:pt x="4282967" y="1986267"/>
                </a:lnTo>
                <a:lnTo>
                  <a:pt x="4283645" y="1881141"/>
                </a:lnTo>
                <a:lnTo>
                  <a:pt x="4284997" y="2130242"/>
                </a:lnTo>
                <a:lnTo>
                  <a:pt x="4286010" y="2019479"/>
                </a:lnTo>
                <a:lnTo>
                  <a:pt x="4286122" y="2069856"/>
                </a:lnTo>
                <a:lnTo>
                  <a:pt x="4286684" y="2072654"/>
                </a:lnTo>
                <a:lnTo>
                  <a:pt x="4288589" y="1941284"/>
                </a:lnTo>
                <a:lnTo>
                  <a:pt x="4289147" y="2010965"/>
                </a:lnTo>
                <a:lnTo>
                  <a:pt x="4289259" y="1955883"/>
                </a:lnTo>
                <a:lnTo>
                  <a:pt x="4290486" y="2083768"/>
                </a:lnTo>
                <a:lnTo>
                  <a:pt x="4291377" y="1936817"/>
                </a:lnTo>
                <a:lnTo>
                  <a:pt x="4292266" y="1958729"/>
                </a:lnTo>
                <a:lnTo>
                  <a:pt x="4292378" y="1974934"/>
                </a:lnTo>
                <a:lnTo>
                  <a:pt x="4293266" y="1937830"/>
                </a:lnTo>
                <a:lnTo>
                  <a:pt x="4295147" y="2072178"/>
                </a:lnTo>
                <a:lnTo>
                  <a:pt x="4295368" y="2009047"/>
                </a:lnTo>
                <a:lnTo>
                  <a:pt x="4295478" y="2006478"/>
                </a:lnTo>
                <a:lnTo>
                  <a:pt x="4296140" y="1962355"/>
                </a:lnTo>
                <a:lnTo>
                  <a:pt x="4297022" y="2112699"/>
                </a:lnTo>
                <a:lnTo>
                  <a:pt x="4298451" y="2024172"/>
                </a:lnTo>
                <a:lnTo>
                  <a:pt x="4298561" y="1958698"/>
                </a:lnTo>
                <a:lnTo>
                  <a:pt x="4298780" y="2116438"/>
                </a:lnTo>
                <a:lnTo>
                  <a:pt x="4301517" y="1922021"/>
                </a:lnTo>
                <a:lnTo>
                  <a:pt x="4301626" y="1953943"/>
                </a:lnTo>
                <a:lnTo>
                  <a:pt x="4301735" y="2035204"/>
                </a:lnTo>
                <a:lnTo>
                  <a:pt x="4304240" y="2124880"/>
                </a:lnTo>
                <a:lnTo>
                  <a:pt x="4304348" y="1931101"/>
                </a:lnTo>
                <a:lnTo>
                  <a:pt x="4304674" y="2060562"/>
                </a:lnTo>
                <a:lnTo>
                  <a:pt x="4304783" y="1986627"/>
                </a:lnTo>
                <a:lnTo>
                  <a:pt x="4306732" y="1941581"/>
                </a:lnTo>
                <a:lnTo>
                  <a:pt x="4307272" y="2081600"/>
                </a:lnTo>
                <a:lnTo>
                  <a:pt x="4307812" y="1972470"/>
                </a:lnTo>
                <a:lnTo>
                  <a:pt x="4307920" y="2044863"/>
                </a:lnTo>
                <a:lnTo>
                  <a:pt x="4308567" y="1944946"/>
                </a:lnTo>
                <a:lnTo>
                  <a:pt x="4309106" y="2064341"/>
                </a:lnTo>
                <a:lnTo>
                  <a:pt x="4310932" y="1980552"/>
                </a:lnTo>
                <a:lnTo>
                  <a:pt x="4311040" y="2022427"/>
                </a:lnTo>
                <a:lnTo>
                  <a:pt x="4311362" y="1934357"/>
                </a:lnTo>
                <a:lnTo>
                  <a:pt x="4312111" y="2051325"/>
                </a:lnTo>
                <a:lnTo>
                  <a:pt x="4314035" y="1952524"/>
                </a:lnTo>
                <a:lnTo>
                  <a:pt x="4314141" y="2047596"/>
                </a:lnTo>
                <a:lnTo>
                  <a:pt x="4314248" y="2097216"/>
                </a:lnTo>
                <a:lnTo>
                  <a:pt x="4315951" y="1947402"/>
                </a:lnTo>
                <a:lnTo>
                  <a:pt x="4317225" y="2049446"/>
                </a:lnTo>
                <a:lnTo>
                  <a:pt x="4317331" y="2014774"/>
                </a:lnTo>
                <a:lnTo>
                  <a:pt x="4318919" y="1933245"/>
                </a:lnTo>
                <a:lnTo>
                  <a:pt x="4319447" y="2149474"/>
                </a:lnTo>
                <a:lnTo>
                  <a:pt x="4320291" y="1958685"/>
                </a:lnTo>
                <a:lnTo>
                  <a:pt x="4320396" y="2056190"/>
                </a:lnTo>
                <a:lnTo>
                  <a:pt x="4320923" y="1950340"/>
                </a:lnTo>
                <a:lnTo>
                  <a:pt x="4323445" y="2100963"/>
                </a:lnTo>
                <a:lnTo>
                  <a:pt x="4323550" y="2058025"/>
                </a:lnTo>
                <a:lnTo>
                  <a:pt x="4325015" y="1956271"/>
                </a:lnTo>
                <a:lnTo>
                  <a:pt x="4325433" y="2099852"/>
                </a:lnTo>
                <a:lnTo>
                  <a:pt x="4326580" y="2047190"/>
                </a:lnTo>
                <a:lnTo>
                  <a:pt x="4326684" y="2016268"/>
                </a:lnTo>
                <a:lnTo>
                  <a:pt x="4328245" y="2088239"/>
                </a:lnTo>
                <a:lnTo>
                  <a:pt x="4329386" y="1948349"/>
                </a:lnTo>
                <a:lnTo>
                  <a:pt x="4329697" y="2035390"/>
                </a:lnTo>
                <a:lnTo>
                  <a:pt x="4329800" y="2041187"/>
                </a:lnTo>
                <a:lnTo>
                  <a:pt x="4330318" y="1940137"/>
                </a:lnTo>
                <a:lnTo>
                  <a:pt x="4330836" y="2096269"/>
                </a:lnTo>
                <a:lnTo>
                  <a:pt x="4332796" y="2035286"/>
                </a:lnTo>
                <a:lnTo>
                  <a:pt x="4332899" y="2102752"/>
                </a:lnTo>
                <a:lnTo>
                  <a:pt x="4334955" y="1916293"/>
                </a:lnTo>
                <a:lnTo>
                  <a:pt x="4335877" y="1966767"/>
                </a:lnTo>
                <a:lnTo>
                  <a:pt x="4335980" y="2079664"/>
                </a:lnTo>
                <a:lnTo>
                  <a:pt x="4337615" y="2166532"/>
                </a:lnTo>
                <a:lnTo>
                  <a:pt x="4338432" y="1956336"/>
                </a:lnTo>
                <a:lnTo>
                  <a:pt x="4339043" y="1999859"/>
                </a:lnTo>
                <a:lnTo>
                  <a:pt x="4339144" y="2053816"/>
                </a:lnTo>
                <a:lnTo>
                  <a:pt x="4339450" y="2113169"/>
                </a:lnTo>
                <a:lnTo>
                  <a:pt x="4341582" y="1952468"/>
                </a:lnTo>
                <a:lnTo>
                  <a:pt x="4342190" y="2014631"/>
                </a:lnTo>
                <a:lnTo>
                  <a:pt x="4342291" y="1994840"/>
                </a:lnTo>
                <a:lnTo>
                  <a:pt x="4342897" y="2157904"/>
                </a:lnTo>
                <a:lnTo>
                  <a:pt x="4343302" y="1967770"/>
                </a:lnTo>
                <a:lnTo>
                  <a:pt x="4345318" y="1972512"/>
                </a:lnTo>
                <a:lnTo>
                  <a:pt x="4345418" y="2005239"/>
                </a:lnTo>
                <a:lnTo>
                  <a:pt x="4347728" y="2114024"/>
                </a:lnTo>
                <a:lnTo>
                  <a:pt x="4348328" y="1933189"/>
                </a:lnTo>
                <a:lnTo>
                  <a:pt x="4348428" y="1975406"/>
                </a:lnTo>
                <a:lnTo>
                  <a:pt x="4348528" y="2042807"/>
                </a:lnTo>
                <a:lnTo>
                  <a:pt x="4349628" y="2134431"/>
                </a:lnTo>
                <a:lnTo>
                  <a:pt x="4350126" y="1973745"/>
                </a:lnTo>
                <a:lnTo>
                  <a:pt x="4351521" y="2106332"/>
                </a:lnTo>
                <a:lnTo>
                  <a:pt x="4351620" y="2055687"/>
                </a:lnTo>
                <a:lnTo>
                  <a:pt x="4352714" y="1952391"/>
                </a:lnTo>
                <a:lnTo>
                  <a:pt x="4353011" y="2146710"/>
                </a:lnTo>
                <a:lnTo>
                  <a:pt x="4354695" y="2069039"/>
                </a:lnTo>
                <a:lnTo>
                  <a:pt x="4354794" y="2075276"/>
                </a:lnTo>
                <a:lnTo>
                  <a:pt x="4357260" y="1965563"/>
                </a:lnTo>
                <a:lnTo>
                  <a:pt x="4357555" y="2114544"/>
                </a:lnTo>
                <a:lnTo>
                  <a:pt x="4357752" y="2021656"/>
                </a:lnTo>
                <a:lnTo>
                  <a:pt x="4357850" y="2001428"/>
                </a:lnTo>
                <a:lnTo>
                  <a:pt x="4359028" y="2113780"/>
                </a:lnTo>
                <a:lnTo>
                  <a:pt x="4359323" y="1968643"/>
                </a:lnTo>
                <a:lnTo>
                  <a:pt x="4360888" y="2009883"/>
                </a:lnTo>
                <a:lnTo>
                  <a:pt x="4360987" y="2058805"/>
                </a:lnTo>
                <a:lnTo>
                  <a:pt x="4361280" y="1955935"/>
                </a:lnTo>
                <a:lnTo>
                  <a:pt x="4362353" y="2090763"/>
                </a:lnTo>
                <a:lnTo>
                  <a:pt x="4364007" y="2075162"/>
                </a:lnTo>
                <a:lnTo>
                  <a:pt x="4364105" y="2065885"/>
                </a:lnTo>
                <a:lnTo>
                  <a:pt x="4365948" y="2105185"/>
                </a:lnTo>
                <a:lnTo>
                  <a:pt x="4366819" y="1960739"/>
                </a:lnTo>
                <a:lnTo>
                  <a:pt x="4367109" y="1970778"/>
                </a:lnTo>
                <a:lnTo>
                  <a:pt x="4367206" y="1998002"/>
                </a:lnTo>
                <a:lnTo>
                  <a:pt x="4367881" y="2101756"/>
                </a:lnTo>
                <a:lnTo>
                  <a:pt x="4370192" y="1926328"/>
                </a:lnTo>
                <a:lnTo>
                  <a:pt x="4370288" y="2042908"/>
                </a:lnTo>
                <a:lnTo>
                  <a:pt x="4370384" y="2091661"/>
                </a:lnTo>
                <a:lnTo>
                  <a:pt x="4372397" y="1956392"/>
                </a:lnTo>
                <a:lnTo>
                  <a:pt x="4373353" y="1989848"/>
                </a:lnTo>
                <a:lnTo>
                  <a:pt x="4373449" y="1986234"/>
                </a:lnTo>
                <a:lnTo>
                  <a:pt x="4374879" y="2100254"/>
                </a:lnTo>
                <a:lnTo>
                  <a:pt x="4374974" y="1981519"/>
                </a:lnTo>
                <a:lnTo>
                  <a:pt x="4376496" y="1996181"/>
                </a:lnTo>
                <a:lnTo>
                  <a:pt x="4376591" y="2046788"/>
                </a:lnTo>
                <a:lnTo>
                  <a:pt x="4376970" y="2117279"/>
                </a:lnTo>
                <a:lnTo>
                  <a:pt x="4378107" y="1943218"/>
                </a:lnTo>
                <a:lnTo>
                  <a:pt x="4379620" y="2012970"/>
                </a:lnTo>
                <a:lnTo>
                  <a:pt x="4379715" y="2146416"/>
                </a:lnTo>
                <a:lnTo>
                  <a:pt x="4382726" y="1958249"/>
                </a:lnTo>
                <a:lnTo>
                  <a:pt x="4382820" y="2018511"/>
                </a:lnTo>
                <a:lnTo>
                  <a:pt x="4384694" y="1937573"/>
                </a:lnTo>
                <a:lnTo>
                  <a:pt x="4385722" y="2100179"/>
                </a:lnTo>
                <a:lnTo>
                  <a:pt x="4385815" y="2033098"/>
                </a:lnTo>
                <a:lnTo>
                  <a:pt x="4385908" y="2058849"/>
                </a:lnTo>
                <a:lnTo>
                  <a:pt x="4386747" y="2113791"/>
                </a:lnTo>
                <a:lnTo>
                  <a:pt x="4387678" y="1943097"/>
                </a:lnTo>
                <a:lnTo>
                  <a:pt x="4388978" y="2085467"/>
                </a:lnTo>
                <a:lnTo>
                  <a:pt x="4389071" y="2032065"/>
                </a:lnTo>
                <a:lnTo>
                  <a:pt x="4390183" y="2171936"/>
                </a:lnTo>
                <a:lnTo>
                  <a:pt x="4390553" y="1982140"/>
                </a:lnTo>
                <a:lnTo>
                  <a:pt x="4392124" y="2044073"/>
                </a:lnTo>
                <a:lnTo>
                  <a:pt x="4392216" y="2080592"/>
                </a:lnTo>
                <a:lnTo>
                  <a:pt x="4393873" y="2095335"/>
                </a:lnTo>
                <a:lnTo>
                  <a:pt x="4394332" y="1926466"/>
                </a:lnTo>
                <a:lnTo>
                  <a:pt x="4395250" y="2033868"/>
                </a:lnTo>
                <a:lnTo>
                  <a:pt x="4395342" y="2024914"/>
                </a:lnTo>
                <a:lnTo>
                  <a:pt x="4396349" y="2118009"/>
                </a:lnTo>
                <a:lnTo>
                  <a:pt x="4398358" y="1959952"/>
                </a:lnTo>
                <a:lnTo>
                  <a:pt x="4398450" y="2019034"/>
                </a:lnTo>
                <a:lnTo>
                  <a:pt x="4399087" y="1964938"/>
                </a:lnTo>
                <a:lnTo>
                  <a:pt x="4399997" y="2127624"/>
                </a:lnTo>
                <a:lnTo>
                  <a:pt x="4401449" y="2019815"/>
                </a:lnTo>
                <a:lnTo>
                  <a:pt x="4401540" y="2033519"/>
                </a:lnTo>
                <a:lnTo>
                  <a:pt x="4401630" y="2142815"/>
                </a:lnTo>
                <a:lnTo>
                  <a:pt x="4403711" y="1955129"/>
                </a:lnTo>
                <a:lnTo>
                  <a:pt x="4404612" y="2040290"/>
                </a:lnTo>
                <a:lnTo>
                  <a:pt x="4404702" y="2028943"/>
                </a:lnTo>
                <a:lnTo>
                  <a:pt x="4405513" y="1962379"/>
                </a:lnTo>
                <a:lnTo>
                  <a:pt x="4406591" y="2129913"/>
                </a:lnTo>
                <a:lnTo>
                  <a:pt x="4407667" y="2050097"/>
                </a:lnTo>
                <a:lnTo>
                  <a:pt x="4407757" y="2005569"/>
                </a:lnTo>
                <a:lnTo>
                  <a:pt x="4408205" y="1955663"/>
                </a:lnTo>
                <a:lnTo>
                  <a:pt x="4410616" y="2139793"/>
                </a:lnTo>
                <a:lnTo>
                  <a:pt x="4410794" y="2076149"/>
                </a:lnTo>
                <a:lnTo>
                  <a:pt x="4410883" y="2059168"/>
                </a:lnTo>
                <a:lnTo>
                  <a:pt x="4411062" y="1987874"/>
                </a:lnTo>
                <a:lnTo>
                  <a:pt x="4412662" y="2171253"/>
                </a:lnTo>
                <a:lnTo>
                  <a:pt x="4413903" y="2033599"/>
                </a:lnTo>
                <a:lnTo>
                  <a:pt x="4413992" y="2127302"/>
                </a:lnTo>
                <a:lnTo>
                  <a:pt x="4414080" y="1978854"/>
                </a:lnTo>
                <a:lnTo>
                  <a:pt x="4415142" y="2149000"/>
                </a:lnTo>
                <a:lnTo>
                  <a:pt x="4417082" y="2058350"/>
                </a:lnTo>
                <a:lnTo>
                  <a:pt x="4417170" y="2059627"/>
                </a:lnTo>
                <a:lnTo>
                  <a:pt x="4418137" y="1957723"/>
                </a:lnTo>
                <a:lnTo>
                  <a:pt x="4420066" y="2116150"/>
                </a:lnTo>
                <a:lnTo>
                  <a:pt x="4420154" y="2059532"/>
                </a:lnTo>
                <a:lnTo>
                  <a:pt x="4420242" y="1995017"/>
                </a:lnTo>
                <a:lnTo>
                  <a:pt x="4422164" y="1962885"/>
                </a:lnTo>
                <a:lnTo>
                  <a:pt x="4423122" y="2155445"/>
                </a:lnTo>
                <a:lnTo>
                  <a:pt x="4423296" y="2044343"/>
                </a:lnTo>
                <a:lnTo>
                  <a:pt x="4423384" y="2020012"/>
                </a:lnTo>
                <a:lnTo>
                  <a:pt x="4425381" y="2152019"/>
                </a:lnTo>
                <a:lnTo>
                  <a:pt x="4425728" y="1966889"/>
                </a:lnTo>
                <a:lnTo>
                  <a:pt x="4426421" y="2030888"/>
                </a:lnTo>
                <a:lnTo>
                  <a:pt x="4426507" y="2030519"/>
                </a:lnTo>
                <a:lnTo>
                  <a:pt x="4428493" y="1975361"/>
                </a:lnTo>
                <a:lnTo>
                  <a:pt x="4429010" y="2144333"/>
                </a:lnTo>
                <a:lnTo>
                  <a:pt x="4429526" y="1994325"/>
                </a:lnTo>
                <a:lnTo>
                  <a:pt x="4429612" y="2023106"/>
                </a:lnTo>
                <a:lnTo>
                  <a:pt x="4431158" y="1990784"/>
                </a:lnTo>
                <a:lnTo>
                  <a:pt x="4432700" y="2163477"/>
                </a:lnTo>
                <a:lnTo>
                  <a:pt x="4432786" y="2033744"/>
                </a:lnTo>
                <a:lnTo>
                  <a:pt x="4434066" y="1978721"/>
                </a:lnTo>
                <a:lnTo>
                  <a:pt x="4435174" y="2150889"/>
                </a:lnTo>
                <a:lnTo>
                  <a:pt x="4435770" y="2113539"/>
                </a:lnTo>
                <a:lnTo>
                  <a:pt x="4435855" y="2046280"/>
                </a:lnTo>
                <a:lnTo>
                  <a:pt x="4436195" y="2194297"/>
                </a:lnTo>
                <a:lnTo>
                  <a:pt x="4438822" y="1986971"/>
                </a:lnTo>
                <a:lnTo>
                  <a:pt x="4438907" y="2016357"/>
                </a:lnTo>
                <a:lnTo>
                  <a:pt x="4438991" y="1998983"/>
                </a:lnTo>
                <a:lnTo>
                  <a:pt x="4439498" y="1971077"/>
                </a:lnTo>
                <a:lnTo>
                  <a:pt x="4439752" y="2144993"/>
                </a:lnTo>
                <a:lnTo>
                  <a:pt x="4442026" y="2017044"/>
                </a:lnTo>
                <a:lnTo>
                  <a:pt x="4442110" y="2073929"/>
                </a:lnTo>
                <a:lnTo>
                  <a:pt x="4443955" y="2163391"/>
                </a:lnTo>
                <a:lnTo>
                  <a:pt x="4444290" y="2010848"/>
                </a:lnTo>
                <a:lnTo>
                  <a:pt x="4445126" y="2072230"/>
                </a:lnTo>
                <a:lnTo>
                  <a:pt x="4445210" y="2042409"/>
                </a:lnTo>
                <a:lnTo>
                  <a:pt x="4446961" y="2247898"/>
                </a:lnTo>
                <a:lnTo>
                  <a:pt x="4447045" y="1968364"/>
                </a:lnTo>
                <a:lnTo>
                  <a:pt x="4448292" y="2043885"/>
                </a:lnTo>
                <a:lnTo>
                  <a:pt x="4448375" y="2048742"/>
                </a:lnTo>
                <a:lnTo>
                  <a:pt x="4450448" y="2165099"/>
                </a:lnTo>
                <a:lnTo>
                  <a:pt x="4450531" y="1988942"/>
                </a:lnTo>
                <a:lnTo>
                  <a:pt x="4451357" y="2120788"/>
                </a:lnTo>
                <a:lnTo>
                  <a:pt x="4451440" y="2005833"/>
                </a:lnTo>
                <a:lnTo>
                  <a:pt x="4452183" y="1959078"/>
                </a:lnTo>
                <a:lnTo>
                  <a:pt x="4453418" y="2162828"/>
                </a:lnTo>
                <a:lnTo>
                  <a:pt x="4454487" y="2037961"/>
                </a:lnTo>
                <a:lnTo>
                  <a:pt x="4454569" y="2074378"/>
                </a:lnTo>
                <a:lnTo>
                  <a:pt x="4455143" y="1969837"/>
                </a:lnTo>
                <a:lnTo>
                  <a:pt x="4457353" y="2152121"/>
                </a:lnTo>
                <a:lnTo>
                  <a:pt x="4457598" y="2020614"/>
                </a:lnTo>
                <a:lnTo>
                  <a:pt x="4457680" y="2100069"/>
                </a:lnTo>
                <a:lnTo>
                  <a:pt x="4457843" y="1998599"/>
                </a:lnTo>
                <a:lnTo>
                  <a:pt x="4459961" y="2202828"/>
                </a:lnTo>
                <a:lnTo>
                  <a:pt x="4460773" y="2061311"/>
                </a:lnTo>
                <a:lnTo>
                  <a:pt x="4460854" y="2080044"/>
                </a:lnTo>
                <a:lnTo>
                  <a:pt x="4461746" y="1962932"/>
                </a:lnTo>
                <a:lnTo>
                  <a:pt x="4462313" y="2134788"/>
                </a:lnTo>
                <a:lnTo>
                  <a:pt x="4463848" y="2041218"/>
                </a:lnTo>
                <a:lnTo>
                  <a:pt x="4463929" y="2060509"/>
                </a:lnTo>
                <a:lnTo>
                  <a:pt x="4464171" y="1962822"/>
                </a:lnTo>
                <a:lnTo>
                  <a:pt x="4465299" y="2134047"/>
                </a:lnTo>
                <a:lnTo>
                  <a:pt x="4466986" y="2109311"/>
                </a:lnTo>
                <a:lnTo>
                  <a:pt x="4467066" y="2089090"/>
                </a:lnTo>
                <a:lnTo>
                  <a:pt x="4468668" y="2196236"/>
                </a:lnTo>
                <a:lnTo>
                  <a:pt x="4469148" y="1985505"/>
                </a:lnTo>
                <a:lnTo>
                  <a:pt x="4470106" y="2086148"/>
                </a:lnTo>
                <a:lnTo>
                  <a:pt x="4470186" y="2107379"/>
                </a:lnTo>
                <a:lnTo>
                  <a:pt x="4471301" y="1989920"/>
                </a:lnTo>
                <a:lnTo>
                  <a:pt x="4472732" y="2139430"/>
                </a:lnTo>
                <a:lnTo>
                  <a:pt x="4473208" y="2055714"/>
                </a:lnTo>
                <a:lnTo>
                  <a:pt x="4473287" y="2093475"/>
                </a:lnTo>
                <a:lnTo>
                  <a:pt x="4473604" y="1986384"/>
                </a:lnTo>
                <a:lnTo>
                  <a:pt x="4474317" y="2127503"/>
                </a:lnTo>
                <a:lnTo>
                  <a:pt x="4476371" y="2061442"/>
                </a:lnTo>
                <a:lnTo>
                  <a:pt x="4476450" y="2067532"/>
                </a:lnTo>
                <a:lnTo>
                  <a:pt x="4476843" y="1985439"/>
                </a:lnTo>
                <a:lnTo>
                  <a:pt x="4478260" y="2154781"/>
                </a:lnTo>
                <a:lnTo>
                  <a:pt x="4479437" y="2061173"/>
                </a:lnTo>
                <a:lnTo>
                  <a:pt x="4479515" y="2105518"/>
                </a:lnTo>
                <a:lnTo>
                  <a:pt x="4480846" y="1950985"/>
                </a:lnTo>
                <a:lnTo>
                  <a:pt x="4482173" y="2138305"/>
                </a:lnTo>
                <a:lnTo>
                  <a:pt x="4482563" y="2111160"/>
                </a:lnTo>
                <a:lnTo>
                  <a:pt x="4482641" y="2156553"/>
                </a:lnTo>
                <a:lnTo>
                  <a:pt x="4483031" y="1965013"/>
                </a:lnTo>
                <a:lnTo>
                  <a:pt x="4485672" y="2114904"/>
                </a:lnTo>
                <a:lnTo>
                  <a:pt x="4485749" y="2044714"/>
                </a:lnTo>
                <a:lnTo>
                  <a:pt x="4485982" y="2143347"/>
                </a:lnTo>
                <a:lnTo>
                  <a:pt x="4487374" y="1965052"/>
                </a:lnTo>
                <a:lnTo>
                  <a:pt x="4488839" y="2093323"/>
                </a:lnTo>
                <a:lnTo>
                  <a:pt x="4488916" y="2042095"/>
                </a:lnTo>
                <a:lnTo>
                  <a:pt x="4489302" y="1977230"/>
                </a:lnTo>
                <a:lnTo>
                  <a:pt x="4490992" y="2116064"/>
                </a:lnTo>
                <a:lnTo>
                  <a:pt x="4491912" y="2067026"/>
                </a:lnTo>
                <a:lnTo>
                  <a:pt x="4491988" y="2091600"/>
                </a:lnTo>
                <a:lnTo>
                  <a:pt x="4492907" y="2129328"/>
                </a:lnTo>
                <a:lnTo>
                  <a:pt x="4493212" y="1966684"/>
                </a:lnTo>
                <a:lnTo>
                  <a:pt x="4495042" y="2037220"/>
                </a:lnTo>
                <a:lnTo>
                  <a:pt x="4495119" y="2096933"/>
                </a:lnTo>
                <a:lnTo>
                  <a:pt x="4495423" y="1946458"/>
                </a:lnTo>
                <a:lnTo>
                  <a:pt x="4497550" y="2208320"/>
                </a:lnTo>
                <a:lnTo>
                  <a:pt x="4498156" y="1991682"/>
                </a:lnTo>
                <a:lnTo>
                  <a:pt x="4498231" y="2120036"/>
                </a:lnTo>
                <a:lnTo>
                  <a:pt x="4499970" y="1989516"/>
                </a:lnTo>
                <a:lnTo>
                  <a:pt x="4501326" y="2032527"/>
                </a:lnTo>
                <a:lnTo>
                  <a:pt x="4501401" y="2110978"/>
                </a:lnTo>
                <a:lnTo>
                  <a:pt x="4501551" y="1960220"/>
                </a:lnTo>
                <a:lnTo>
                  <a:pt x="4502754" y="2175128"/>
                </a:lnTo>
                <a:lnTo>
                  <a:pt x="4504402" y="2137767"/>
                </a:lnTo>
                <a:lnTo>
                  <a:pt x="4504477" y="2079290"/>
                </a:lnTo>
                <a:lnTo>
                  <a:pt x="4504627" y="2146114"/>
                </a:lnTo>
                <a:lnTo>
                  <a:pt x="4507239" y="1989920"/>
                </a:lnTo>
                <a:lnTo>
                  <a:pt x="4507537" y="2053425"/>
                </a:lnTo>
                <a:lnTo>
                  <a:pt x="4507611" y="2029591"/>
                </a:lnTo>
                <a:lnTo>
                  <a:pt x="4507834" y="1988877"/>
                </a:lnTo>
                <a:lnTo>
                  <a:pt x="4508280" y="2167550"/>
                </a:lnTo>
                <a:lnTo>
                  <a:pt x="4510652" y="2095823"/>
                </a:lnTo>
                <a:lnTo>
                  <a:pt x="4510726" y="2111836"/>
                </a:lnTo>
                <a:lnTo>
                  <a:pt x="4511538" y="1968803"/>
                </a:lnTo>
                <a:lnTo>
                  <a:pt x="4513087" y="2151046"/>
                </a:lnTo>
                <a:lnTo>
                  <a:pt x="4513823" y="2090019"/>
                </a:lnTo>
                <a:lnTo>
                  <a:pt x="4513896" y="2049424"/>
                </a:lnTo>
                <a:lnTo>
                  <a:pt x="4514190" y="1947856"/>
                </a:lnTo>
                <a:lnTo>
                  <a:pt x="4516829" y="2207651"/>
                </a:lnTo>
                <a:lnTo>
                  <a:pt x="4516902" y="2021729"/>
                </a:lnTo>
                <a:lnTo>
                  <a:pt x="4516975" y="2052836"/>
                </a:lnTo>
                <a:lnTo>
                  <a:pt x="4518363" y="1961528"/>
                </a:lnTo>
                <a:lnTo>
                  <a:pt x="4518727" y="2145247"/>
                </a:lnTo>
                <a:lnTo>
                  <a:pt x="4520037" y="2036858"/>
                </a:lnTo>
                <a:lnTo>
                  <a:pt x="4520109" y="2082813"/>
                </a:lnTo>
                <a:lnTo>
                  <a:pt x="4520691" y="1937264"/>
                </a:lnTo>
                <a:lnTo>
                  <a:pt x="4521633" y="2178148"/>
                </a:lnTo>
                <a:lnTo>
                  <a:pt x="4523154" y="2055825"/>
                </a:lnTo>
                <a:lnTo>
                  <a:pt x="4523225" y="2139575"/>
                </a:lnTo>
                <a:lnTo>
                  <a:pt x="4525388" y="2157334"/>
                </a:lnTo>
                <a:lnTo>
                  <a:pt x="4525533" y="1973105"/>
                </a:lnTo>
                <a:lnTo>
                  <a:pt x="4526251" y="2021417"/>
                </a:lnTo>
                <a:lnTo>
                  <a:pt x="4526323" y="1997042"/>
                </a:lnTo>
                <a:lnTo>
                  <a:pt x="4526539" y="2145362"/>
                </a:lnTo>
                <a:lnTo>
                  <a:pt x="4527687" y="1974621"/>
                </a:lnTo>
                <a:lnTo>
                  <a:pt x="4529403" y="2061525"/>
                </a:lnTo>
                <a:lnTo>
                  <a:pt x="4529475" y="2074531"/>
                </a:lnTo>
                <a:lnTo>
                  <a:pt x="4530188" y="1955648"/>
                </a:lnTo>
                <a:lnTo>
                  <a:pt x="4530331" y="2166348"/>
                </a:lnTo>
                <a:lnTo>
                  <a:pt x="4532537" y="2046249"/>
                </a:lnTo>
                <a:lnTo>
                  <a:pt x="4532608" y="2087283"/>
                </a:lnTo>
                <a:lnTo>
                  <a:pt x="4532750" y="2160118"/>
                </a:lnTo>
                <a:lnTo>
                  <a:pt x="4533955" y="1987112"/>
                </a:lnTo>
                <a:lnTo>
                  <a:pt x="4535652" y="2081828"/>
                </a:lnTo>
                <a:lnTo>
                  <a:pt x="4535723" y="2046412"/>
                </a:lnTo>
                <a:lnTo>
                  <a:pt x="4538259" y="2002382"/>
                </a:lnTo>
                <a:lnTo>
                  <a:pt x="4538539" y="2169368"/>
                </a:lnTo>
                <a:lnTo>
                  <a:pt x="4538750" y="2123893"/>
                </a:lnTo>
                <a:lnTo>
                  <a:pt x="4538820" y="2160555"/>
                </a:lnTo>
                <a:lnTo>
                  <a:pt x="4539942" y="1986614"/>
                </a:lnTo>
                <a:lnTo>
                  <a:pt x="4540572" y="2172030"/>
                </a:lnTo>
                <a:lnTo>
                  <a:pt x="4541900" y="2024866"/>
                </a:lnTo>
                <a:lnTo>
                  <a:pt x="4541969" y="2048633"/>
                </a:lnTo>
                <a:lnTo>
                  <a:pt x="4543641" y="1991004"/>
                </a:lnTo>
                <a:lnTo>
                  <a:pt x="4544197" y="2155093"/>
                </a:lnTo>
                <a:lnTo>
                  <a:pt x="4544961" y="2055411"/>
                </a:lnTo>
                <a:lnTo>
                  <a:pt x="4545030" y="2069679"/>
                </a:lnTo>
                <a:lnTo>
                  <a:pt x="4545100" y="2210870"/>
                </a:lnTo>
                <a:lnTo>
                  <a:pt x="4546555" y="1954101"/>
                </a:lnTo>
                <a:lnTo>
                  <a:pt x="4548143" y="2009881"/>
                </a:lnTo>
                <a:lnTo>
                  <a:pt x="4548212" y="2108826"/>
                </a:lnTo>
                <a:lnTo>
                  <a:pt x="4548557" y="2230874"/>
                </a:lnTo>
                <a:lnTo>
                  <a:pt x="4550758" y="1988170"/>
                </a:lnTo>
                <a:lnTo>
                  <a:pt x="4551238" y="2043858"/>
                </a:lnTo>
                <a:lnTo>
                  <a:pt x="4551307" y="2059943"/>
                </a:lnTo>
                <a:lnTo>
                  <a:pt x="4552814" y="2141303"/>
                </a:lnTo>
                <a:lnTo>
                  <a:pt x="4553224" y="1975915"/>
                </a:lnTo>
                <a:lnTo>
                  <a:pt x="4554384" y="2107492"/>
                </a:lnTo>
                <a:lnTo>
                  <a:pt x="4554452" y="2066099"/>
                </a:lnTo>
                <a:lnTo>
                  <a:pt x="4555133" y="2143886"/>
                </a:lnTo>
                <a:lnTo>
                  <a:pt x="4556968" y="2006137"/>
                </a:lnTo>
                <a:lnTo>
                  <a:pt x="4557444" y="2060387"/>
                </a:lnTo>
                <a:lnTo>
                  <a:pt x="4557511" y="1983189"/>
                </a:lnTo>
                <a:lnTo>
                  <a:pt x="4560283" y="2206798"/>
                </a:lnTo>
                <a:lnTo>
                  <a:pt x="4560620" y="2086680"/>
                </a:lnTo>
                <a:lnTo>
                  <a:pt x="4560687" y="2004606"/>
                </a:lnTo>
                <a:lnTo>
                  <a:pt x="4562437" y="2165190"/>
                </a:lnTo>
                <a:lnTo>
                  <a:pt x="4563644" y="1951010"/>
                </a:lnTo>
                <a:lnTo>
                  <a:pt x="4563711" y="2070963"/>
                </a:lnTo>
                <a:lnTo>
                  <a:pt x="4563778" y="2123444"/>
                </a:lnTo>
                <a:lnTo>
                  <a:pt x="4566318" y="2133826"/>
                </a:lnTo>
                <a:lnTo>
                  <a:pt x="4566518" y="1982476"/>
                </a:lnTo>
                <a:lnTo>
                  <a:pt x="4566851" y="2070837"/>
                </a:lnTo>
                <a:lnTo>
                  <a:pt x="4566918" y="2031836"/>
                </a:lnTo>
                <a:lnTo>
                  <a:pt x="4566985" y="2156155"/>
                </a:lnTo>
                <a:lnTo>
                  <a:pt x="4568979" y="1980227"/>
                </a:lnTo>
                <a:lnTo>
                  <a:pt x="4569973" y="2035104"/>
                </a:lnTo>
                <a:lnTo>
                  <a:pt x="4570040" y="2041344"/>
                </a:lnTo>
                <a:lnTo>
                  <a:pt x="4572550" y="1981264"/>
                </a:lnTo>
                <a:lnTo>
                  <a:pt x="4573011" y="2154061"/>
                </a:lnTo>
                <a:lnTo>
                  <a:pt x="4573077" y="2049286"/>
                </a:lnTo>
                <a:lnTo>
                  <a:pt x="4573143" y="2006481"/>
                </a:lnTo>
                <a:lnTo>
                  <a:pt x="4574327" y="1972205"/>
                </a:lnTo>
                <a:lnTo>
                  <a:pt x="4575573" y="2161713"/>
                </a:lnTo>
                <a:lnTo>
                  <a:pt x="4576228" y="2021541"/>
                </a:lnTo>
                <a:lnTo>
                  <a:pt x="4576294" y="2013760"/>
                </a:lnTo>
                <a:lnTo>
                  <a:pt x="4577928" y="2001618"/>
                </a:lnTo>
                <a:lnTo>
                  <a:pt x="4578384" y="2152887"/>
                </a:lnTo>
                <a:lnTo>
                  <a:pt x="4579297" y="2065681"/>
                </a:lnTo>
                <a:lnTo>
                  <a:pt x="4579362" y="2068217"/>
                </a:lnTo>
                <a:lnTo>
                  <a:pt x="4579687" y="2179122"/>
                </a:lnTo>
                <a:lnTo>
                  <a:pt x="4580856" y="1985236"/>
                </a:lnTo>
                <a:lnTo>
                  <a:pt x="4582411" y="2092275"/>
                </a:lnTo>
                <a:lnTo>
                  <a:pt x="4582476" y="2000366"/>
                </a:lnTo>
                <a:lnTo>
                  <a:pt x="4583640" y="1978601"/>
                </a:lnTo>
                <a:lnTo>
                  <a:pt x="4584607" y="2177457"/>
                </a:lnTo>
                <a:lnTo>
                  <a:pt x="4585573" y="2037503"/>
                </a:lnTo>
                <a:lnTo>
                  <a:pt x="4585638" y="2086944"/>
                </a:lnTo>
                <a:lnTo>
                  <a:pt x="4586794" y="1981267"/>
                </a:lnTo>
                <a:lnTo>
                  <a:pt x="4587500" y="2149757"/>
                </a:lnTo>
                <a:lnTo>
                  <a:pt x="4588652" y="2037419"/>
                </a:lnTo>
                <a:lnTo>
                  <a:pt x="4588716" y="2089689"/>
                </a:lnTo>
                <a:lnTo>
                  <a:pt x="4589100" y="2148273"/>
                </a:lnTo>
                <a:lnTo>
                  <a:pt x="4590377" y="1987547"/>
                </a:lnTo>
                <a:lnTo>
                  <a:pt x="4591777" y="2027287"/>
                </a:lnTo>
                <a:lnTo>
                  <a:pt x="4591841" y="2025302"/>
                </a:lnTo>
                <a:lnTo>
                  <a:pt x="4592794" y="2198891"/>
                </a:lnTo>
                <a:lnTo>
                  <a:pt x="4593619" y="1976365"/>
                </a:lnTo>
                <a:lnTo>
                  <a:pt x="4594948" y="2048079"/>
                </a:lnTo>
                <a:lnTo>
                  <a:pt x="4595011" y="2052835"/>
                </a:lnTo>
                <a:lnTo>
                  <a:pt x="4596967" y="2167684"/>
                </a:lnTo>
                <a:lnTo>
                  <a:pt x="4597408" y="1997626"/>
                </a:lnTo>
                <a:lnTo>
                  <a:pt x="4598037" y="2022768"/>
                </a:lnTo>
                <a:lnTo>
                  <a:pt x="4598100" y="2067902"/>
                </a:lnTo>
                <a:lnTo>
                  <a:pt x="4598225" y="1999825"/>
                </a:lnTo>
                <a:lnTo>
                  <a:pt x="4599230" y="2139428"/>
                </a:lnTo>
                <a:lnTo>
                  <a:pt x="4601170" y="2081201"/>
                </a:lnTo>
                <a:lnTo>
                  <a:pt x="4601233" y="1992004"/>
                </a:lnTo>
                <a:lnTo>
                  <a:pt x="4601858" y="2175884"/>
                </a:lnTo>
                <a:lnTo>
                  <a:pt x="4603540" y="1983888"/>
                </a:lnTo>
                <a:lnTo>
                  <a:pt x="4604286" y="2086859"/>
                </a:lnTo>
                <a:lnTo>
                  <a:pt x="4604348" y="2136876"/>
                </a:lnTo>
                <a:lnTo>
                  <a:pt x="4606828" y="2189227"/>
                </a:lnTo>
                <a:lnTo>
                  <a:pt x="4607322" y="1981978"/>
                </a:lnTo>
                <a:lnTo>
                  <a:pt x="4607383" y="2082220"/>
                </a:lnTo>
                <a:lnTo>
                  <a:pt x="4607446" y="2083358"/>
                </a:lnTo>
                <a:lnTo>
                  <a:pt x="4608741" y="1973847"/>
                </a:lnTo>
                <a:lnTo>
                  <a:pt x="4610402" y="2185238"/>
                </a:lnTo>
                <a:lnTo>
                  <a:pt x="4610524" y="2027820"/>
                </a:lnTo>
                <a:lnTo>
                  <a:pt x="4610586" y="2174082"/>
                </a:lnTo>
                <a:lnTo>
                  <a:pt x="4611200" y="1983185"/>
                </a:lnTo>
                <a:lnTo>
                  <a:pt x="4612792" y="2177814"/>
                </a:lnTo>
                <a:lnTo>
                  <a:pt x="4613648" y="2114074"/>
                </a:lnTo>
                <a:lnTo>
                  <a:pt x="4613709" y="2078331"/>
                </a:lnTo>
                <a:lnTo>
                  <a:pt x="4614075" y="2181387"/>
                </a:lnTo>
                <a:lnTo>
                  <a:pt x="4614685" y="2004102"/>
                </a:lnTo>
                <a:lnTo>
                  <a:pt x="4616753" y="2076677"/>
                </a:lnTo>
                <a:lnTo>
                  <a:pt x="4616813" y="2133463"/>
                </a:lnTo>
                <a:lnTo>
                  <a:pt x="4617844" y="1991406"/>
                </a:lnTo>
                <a:lnTo>
                  <a:pt x="4618268" y="2153197"/>
                </a:lnTo>
                <a:lnTo>
                  <a:pt x="4619900" y="2063999"/>
                </a:lnTo>
                <a:lnTo>
                  <a:pt x="4619961" y="2008609"/>
                </a:lnTo>
                <a:lnTo>
                  <a:pt x="4621045" y="1977861"/>
                </a:lnTo>
                <a:lnTo>
                  <a:pt x="4621587" y="2163045"/>
                </a:lnTo>
                <a:lnTo>
                  <a:pt x="4623029" y="2056519"/>
                </a:lnTo>
                <a:lnTo>
                  <a:pt x="4623089" y="1995141"/>
                </a:lnTo>
                <a:lnTo>
                  <a:pt x="4624647" y="2154458"/>
                </a:lnTo>
                <a:lnTo>
                  <a:pt x="4625304" y="1970332"/>
                </a:lnTo>
                <a:lnTo>
                  <a:pt x="4626140" y="2127175"/>
                </a:lnTo>
                <a:lnTo>
                  <a:pt x="4626200" y="2070489"/>
                </a:lnTo>
                <a:lnTo>
                  <a:pt x="4627153" y="1969566"/>
                </a:lnTo>
                <a:lnTo>
                  <a:pt x="4627569" y="2171045"/>
                </a:lnTo>
                <a:lnTo>
                  <a:pt x="4629233" y="2063823"/>
                </a:lnTo>
                <a:lnTo>
                  <a:pt x="4629293" y="2047539"/>
                </a:lnTo>
                <a:lnTo>
                  <a:pt x="4630240" y="2157115"/>
                </a:lnTo>
                <a:lnTo>
                  <a:pt x="4631659" y="1977720"/>
                </a:lnTo>
                <a:lnTo>
                  <a:pt x="4632367" y="2024416"/>
                </a:lnTo>
                <a:lnTo>
                  <a:pt x="4632426" y="2073195"/>
                </a:lnTo>
                <a:lnTo>
                  <a:pt x="4632839" y="2151344"/>
                </a:lnTo>
                <a:lnTo>
                  <a:pt x="4635483" y="1999011"/>
                </a:lnTo>
                <a:lnTo>
                  <a:pt x="4635542" y="2087849"/>
                </a:lnTo>
                <a:lnTo>
                  <a:pt x="4637239" y="2134220"/>
                </a:lnTo>
                <a:lnTo>
                  <a:pt x="4638581" y="2010509"/>
                </a:lnTo>
                <a:lnTo>
                  <a:pt x="4638640" y="2137721"/>
                </a:lnTo>
                <a:lnTo>
                  <a:pt x="4639978" y="1978959"/>
                </a:lnTo>
                <a:lnTo>
                  <a:pt x="4641430" y="2163631"/>
                </a:lnTo>
                <a:lnTo>
                  <a:pt x="4641720" y="2004026"/>
                </a:lnTo>
                <a:lnTo>
                  <a:pt x="4641778" y="2048809"/>
                </a:lnTo>
                <a:lnTo>
                  <a:pt x="4643629" y="1989393"/>
                </a:lnTo>
                <a:lnTo>
                  <a:pt x="4644552" y="2177086"/>
                </a:lnTo>
                <a:lnTo>
                  <a:pt x="4644840" y="2050058"/>
                </a:lnTo>
                <a:lnTo>
                  <a:pt x="4644897" y="2057478"/>
                </a:lnTo>
                <a:lnTo>
                  <a:pt x="4645128" y="1986276"/>
                </a:lnTo>
                <a:lnTo>
                  <a:pt x="4646508" y="2201988"/>
                </a:lnTo>
                <a:lnTo>
                  <a:pt x="4647942" y="2148924"/>
                </a:lnTo>
                <a:lnTo>
                  <a:pt x="4647999" y="2064509"/>
                </a:lnTo>
                <a:lnTo>
                  <a:pt x="4648343" y="1990958"/>
                </a:lnTo>
                <a:lnTo>
                  <a:pt x="4650570" y="2224393"/>
                </a:lnTo>
                <a:lnTo>
                  <a:pt x="4651083" y="2201822"/>
                </a:lnTo>
                <a:lnTo>
                  <a:pt x="4651140" y="2174788"/>
                </a:lnTo>
                <a:lnTo>
                  <a:pt x="4652789" y="1985857"/>
                </a:lnTo>
                <a:lnTo>
                  <a:pt x="4654206" y="2040895"/>
                </a:lnTo>
                <a:lnTo>
                  <a:pt x="4654263" y="2082973"/>
                </a:lnTo>
                <a:lnTo>
                  <a:pt x="4655902" y="2004898"/>
                </a:lnTo>
                <a:lnTo>
                  <a:pt x="4656973" y="2139436"/>
                </a:lnTo>
                <a:lnTo>
                  <a:pt x="4657310" y="2028361"/>
                </a:lnTo>
                <a:lnTo>
                  <a:pt x="4657367" y="2123514"/>
                </a:lnTo>
                <a:lnTo>
                  <a:pt x="4658154" y="2205772"/>
                </a:lnTo>
                <a:lnTo>
                  <a:pt x="4659838" y="1969875"/>
                </a:lnTo>
                <a:lnTo>
                  <a:pt x="4660454" y="2097739"/>
                </a:lnTo>
                <a:lnTo>
                  <a:pt x="4660510" y="2040363"/>
                </a:lnTo>
                <a:lnTo>
                  <a:pt x="4661069" y="2171229"/>
                </a:lnTo>
                <a:lnTo>
                  <a:pt x="4661628" y="1989023"/>
                </a:lnTo>
                <a:lnTo>
                  <a:pt x="4663578" y="2066230"/>
                </a:lnTo>
                <a:lnTo>
                  <a:pt x="4663634" y="2023564"/>
                </a:lnTo>
                <a:lnTo>
                  <a:pt x="4666131" y="2161218"/>
                </a:lnTo>
                <a:lnTo>
                  <a:pt x="4666187" y="1987652"/>
                </a:lnTo>
                <a:lnTo>
                  <a:pt x="4666685" y="2058509"/>
                </a:lnTo>
                <a:lnTo>
                  <a:pt x="4666741" y="2044570"/>
                </a:lnTo>
                <a:lnTo>
                  <a:pt x="4667127" y="2171311"/>
                </a:lnTo>
                <a:lnTo>
                  <a:pt x="4669608" y="1990639"/>
                </a:lnTo>
                <a:lnTo>
                  <a:pt x="4669828" y="2084240"/>
                </a:lnTo>
                <a:lnTo>
                  <a:pt x="4669884" y="2130850"/>
                </a:lnTo>
                <a:lnTo>
                  <a:pt x="4670543" y="1988157"/>
                </a:lnTo>
                <a:lnTo>
                  <a:pt x="4672024" y="2173301"/>
                </a:lnTo>
                <a:lnTo>
                  <a:pt x="4672954" y="2042706"/>
                </a:lnTo>
                <a:lnTo>
                  <a:pt x="4673009" y="2012984"/>
                </a:lnTo>
                <a:lnTo>
                  <a:pt x="4674047" y="2147637"/>
                </a:lnTo>
                <a:lnTo>
                  <a:pt x="4674647" y="1974094"/>
                </a:lnTo>
                <a:lnTo>
                  <a:pt x="4676062" y="2080841"/>
                </a:lnTo>
                <a:lnTo>
                  <a:pt x="4676116" y="2100460"/>
                </a:lnTo>
                <a:lnTo>
                  <a:pt x="4677310" y="1998321"/>
                </a:lnTo>
                <a:lnTo>
                  <a:pt x="4677419" y="2182625"/>
                </a:lnTo>
                <a:lnTo>
                  <a:pt x="4679151" y="2083542"/>
                </a:lnTo>
                <a:lnTo>
                  <a:pt x="4679205" y="2183395"/>
                </a:lnTo>
                <a:lnTo>
                  <a:pt x="4680123" y="1961372"/>
                </a:lnTo>
                <a:lnTo>
                  <a:pt x="4682277" y="2062925"/>
                </a:lnTo>
                <a:lnTo>
                  <a:pt x="4682331" y="2060831"/>
                </a:lnTo>
                <a:lnTo>
                  <a:pt x="4683350" y="1984060"/>
                </a:lnTo>
                <a:lnTo>
                  <a:pt x="4683725" y="2149912"/>
                </a:lnTo>
                <a:lnTo>
                  <a:pt x="4685437" y="2081662"/>
                </a:lnTo>
                <a:lnTo>
                  <a:pt x="4685491" y="2112019"/>
                </a:lnTo>
                <a:lnTo>
                  <a:pt x="4687623" y="2007302"/>
                </a:lnTo>
                <a:lnTo>
                  <a:pt x="4687783" y="2166442"/>
                </a:lnTo>
                <a:lnTo>
                  <a:pt x="4688527" y="2082054"/>
                </a:lnTo>
                <a:lnTo>
                  <a:pt x="4688580" y="2047771"/>
                </a:lnTo>
                <a:lnTo>
                  <a:pt x="4688686" y="1997326"/>
                </a:lnTo>
                <a:lnTo>
                  <a:pt x="4689588" y="2227101"/>
                </a:lnTo>
                <a:lnTo>
                  <a:pt x="4691651" y="2078679"/>
                </a:lnTo>
                <a:lnTo>
                  <a:pt x="4691704" y="2051601"/>
                </a:lnTo>
                <a:lnTo>
                  <a:pt x="4691862" y="2188388"/>
                </a:lnTo>
                <a:lnTo>
                  <a:pt x="4692601" y="2001868"/>
                </a:lnTo>
                <a:lnTo>
                  <a:pt x="4694757" y="2040319"/>
                </a:lnTo>
                <a:lnTo>
                  <a:pt x="4694810" y="2123563"/>
                </a:lnTo>
                <a:lnTo>
                  <a:pt x="4694915" y="2023156"/>
                </a:lnTo>
                <a:lnTo>
                  <a:pt x="4695859" y="2214473"/>
                </a:lnTo>
                <a:lnTo>
                  <a:pt x="4697898" y="2029813"/>
                </a:lnTo>
                <a:lnTo>
                  <a:pt x="4697950" y="2154143"/>
                </a:lnTo>
                <a:lnTo>
                  <a:pt x="4699410" y="2220324"/>
                </a:lnTo>
                <a:lnTo>
                  <a:pt x="4700813" y="1970297"/>
                </a:lnTo>
                <a:lnTo>
                  <a:pt x="4701021" y="2137918"/>
                </a:lnTo>
                <a:lnTo>
                  <a:pt x="4701073" y="2072429"/>
                </a:lnTo>
                <a:lnTo>
                  <a:pt x="4701902" y="1982935"/>
                </a:lnTo>
                <a:lnTo>
                  <a:pt x="4702731" y="2259729"/>
                </a:lnTo>
                <a:lnTo>
                  <a:pt x="4704125" y="2103862"/>
                </a:lnTo>
                <a:lnTo>
                  <a:pt x="4704176" y="2085709"/>
                </a:lnTo>
                <a:lnTo>
                  <a:pt x="4705156" y="2190450"/>
                </a:lnTo>
                <a:lnTo>
                  <a:pt x="4706904" y="1965771"/>
                </a:lnTo>
                <a:lnTo>
                  <a:pt x="4707262" y="2073516"/>
                </a:lnTo>
                <a:lnTo>
                  <a:pt x="4707314" y="2017599"/>
                </a:lnTo>
                <a:lnTo>
                  <a:pt x="4707929" y="2185048"/>
                </a:lnTo>
                <a:lnTo>
                  <a:pt x="4709821" y="1992041"/>
                </a:lnTo>
                <a:lnTo>
                  <a:pt x="4710382" y="2087851"/>
                </a:lnTo>
                <a:lnTo>
                  <a:pt x="4710433" y="2078489"/>
                </a:lnTo>
                <a:lnTo>
                  <a:pt x="4711808" y="2193462"/>
                </a:lnTo>
                <a:lnTo>
                  <a:pt x="4713484" y="2002662"/>
                </a:lnTo>
                <a:lnTo>
                  <a:pt x="4713535" y="2046547"/>
                </a:lnTo>
                <a:lnTo>
                  <a:pt x="4713686" y="1985619"/>
                </a:lnTo>
                <a:lnTo>
                  <a:pt x="4715306" y="2199441"/>
                </a:lnTo>
                <a:lnTo>
                  <a:pt x="4716618" y="2089995"/>
                </a:lnTo>
                <a:lnTo>
                  <a:pt x="4716668" y="2080199"/>
                </a:lnTo>
                <a:lnTo>
                  <a:pt x="4718379" y="2170546"/>
                </a:lnTo>
                <a:lnTo>
                  <a:pt x="4718681" y="1966625"/>
                </a:lnTo>
                <a:lnTo>
                  <a:pt x="4719734" y="2093308"/>
                </a:lnTo>
                <a:lnTo>
                  <a:pt x="4719784" y="2026831"/>
                </a:lnTo>
                <a:lnTo>
                  <a:pt x="4720035" y="2182598"/>
                </a:lnTo>
                <a:lnTo>
                  <a:pt x="4721535" y="2000672"/>
                </a:lnTo>
                <a:lnTo>
                  <a:pt x="4722832" y="2061764"/>
                </a:lnTo>
                <a:lnTo>
                  <a:pt x="4722882" y="2145039"/>
                </a:lnTo>
                <a:lnTo>
                  <a:pt x="4723629" y="2014442"/>
                </a:lnTo>
                <a:lnTo>
                  <a:pt x="4725862" y="2181753"/>
                </a:lnTo>
                <a:lnTo>
                  <a:pt x="4725962" y="2039391"/>
                </a:lnTo>
                <a:lnTo>
                  <a:pt x="4726011" y="2098602"/>
                </a:lnTo>
                <a:lnTo>
                  <a:pt x="4726407" y="1987527"/>
                </a:lnTo>
                <a:lnTo>
                  <a:pt x="4726803" y="2161674"/>
                </a:lnTo>
                <a:lnTo>
                  <a:pt x="4729073" y="2067965"/>
                </a:lnTo>
                <a:lnTo>
                  <a:pt x="4729123" y="2006857"/>
                </a:lnTo>
                <a:lnTo>
                  <a:pt x="4731334" y="2210539"/>
                </a:lnTo>
                <a:lnTo>
                  <a:pt x="4731824" y="1981832"/>
                </a:lnTo>
                <a:lnTo>
                  <a:pt x="4732216" y="2082185"/>
                </a:lnTo>
                <a:lnTo>
                  <a:pt x="4732265" y="2113740"/>
                </a:lnTo>
                <a:lnTo>
                  <a:pt x="4732901" y="2001145"/>
                </a:lnTo>
                <a:lnTo>
                  <a:pt x="4734415" y="2191071"/>
                </a:lnTo>
                <a:lnTo>
                  <a:pt x="4735341" y="2066941"/>
                </a:lnTo>
                <a:lnTo>
                  <a:pt x="4735389" y="2110053"/>
                </a:lnTo>
                <a:lnTo>
                  <a:pt x="4737139" y="2215393"/>
                </a:lnTo>
                <a:lnTo>
                  <a:pt x="4737818" y="2002319"/>
                </a:lnTo>
                <a:lnTo>
                  <a:pt x="4738447" y="2061705"/>
                </a:lnTo>
                <a:lnTo>
                  <a:pt x="4738496" y="2184942"/>
                </a:lnTo>
                <a:lnTo>
                  <a:pt x="4741247" y="2014759"/>
                </a:lnTo>
                <a:lnTo>
                  <a:pt x="4741584" y="2119737"/>
                </a:lnTo>
                <a:lnTo>
                  <a:pt x="4741632" y="2161873"/>
                </a:lnTo>
                <a:lnTo>
                  <a:pt x="4743216" y="1999816"/>
                </a:lnTo>
                <a:lnTo>
                  <a:pt x="4744702" y="2113316"/>
                </a:lnTo>
                <a:lnTo>
                  <a:pt x="4744749" y="2089080"/>
                </a:lnTo>
                <a:lnTo>
                  <a:pt x="4746421" y="2241598"/>
                </a:lnTo>
                <a:lnTo>
                  <a:pt x="4747707" y="1971614"/>
                </a:lnTo>
                <a:lnTo>
                  <a:pt x="4747802" y="2081255"/>
                </a:lnTo>
                <a:lnTo>
                  <a:pt x="4747850" y="2054990"/>
                </a:lnTo>
                <a:lnTo>
                  <a:pt x="4748990" y="2010635"/>
                </a:lnTo>
                <a:lnTo>
                  <a:pt x="4750033" y="2194724"/>
                </a:lnTo>
                <a:lnTo>
                  <a:pt x="4750932" y="2072027"/>
                </a:lnTo>
                <a:lnTo>
                  <a:pt x="4750980" y="2091150"/>
                </a:lnTo>
                <a:lnTo>
                  <a:pt x="4752207" y="2009197"/>
                </a:lnTo>
                <a:lnTo>
                  <a:pt x="4752396" y="2205062"/>
                </a:lnTo>
                <a:lnTo>
                  <a:pt x="4754044" y="2054152"/>
                </a:lnTo>
                <a:lnTo>
                  <a:pt x="4754091" y="2087081"/>
                </a:lnTo>
                <a:lnTo>
                  <a:pt x="4754138" y="2160799"/>
                </a:lnTo>
                <a:lnTo>
                  <a:pt x="4754654" y="1993156"/>
                </a:lnTo>
                <a:lnTo>
                  <a:pt x="4757185" y="2050689"/>
                </a:lnTo>
                <a:lnTo>
                  <a:pt x="4757231" y="2072966"/>
                </a:lnTo>
                <a:lnTo>
                  <a:pt x="4757511" y="2001792"/>
                </a:lnTo>
                <a:lnTo>
                  <a:pt x="4758118" y="2224148"/>
                </a:lnTo>
                <a:lnTo>
                  <a:pt x="4760307" y="2091036"/>
                </a:lnTo>
                <a:lnTo>
                  <a:pt x="4760353" y="2068990"/>
                </a:lnTo>
                <a:lnTo>
                  <a:pt x="4761792" y="2009127"/>
                </a:lnTo>
                <a:lnTo>
                  <a:pt x="4762023" y="2229030"/>
                </a:lnTo>
                <a:lnTo>
                  <a:pt x="4763410" y="2012007"/>
                </a:lnTo>
                <a:lnTo>
                  <a:pt x="4763457" y="2155436"/>
                </a:lnTo>
                <a:lnTo>
                  <a:pt x="4765347" y="2209744"/>
                </a:lnTo>
                <a:lnTo>
                  <a:pt x="4765623" y="1996195"/>
                </a:lnTo>
                <a:lnTo>
                  <a:pt x="4766543" y="2097421"/>
                </a:lnTo>
                <a:lnTo>
                  <a:pt x="4766589" y="2081294"/>
                </a:lnTo>
                <a:lnTo>
                  <a:pt x="4768240" y="1995619"/>
                </a:lnTo>
                <a:lnTo>
                  <a:pt x="4768652" y="2217992"/>
                </a:lnTo>
                <a:lnTo>
                  <a:pt x="4769657" y="2101889"/>
                </a:lnTo>
                <a:lnTo>
                  <a:pt x="4769703" y="2029675"/>
                </a:lnTo>
                <a:lnTo>
                  <a:pt x="4770387" y="2174755"/>
                </a:lnTo>
                <a:lnTo>
                  <a:pt x="4770615" y="1985925"/>
                </a:lnTo>
                <a:lnTo>
                  <a:pt x="4772799" y="2070542"/>
                </a:lnTo>
                <a:lnTo>
                  <a:pt x="4772844" y="2132408"/>
                </a:lnTo>
                <a:lnTo>
                  <a:pt x="4774068" y="2170924"/>
                </a:lnTo>
                <a:lnTo>
                  <a:pt x="4775245" y="1993915"/>
                </a:lnTo>
                <a:lnTo>
                  <a:pt x="4775922" y="2108608"/>
                </a:lnTo>
                <a:lnTo>
                  <a:pt x="4775967" y="2094739"/>
                </a:lnTo>
                <a:lnTo>
                  <a:pt x="4777455" y="2150265"/>
                </a:lnTo>
                <a:lnTo>
                  <a:pt x="4778039" y="1976565"/>
                </a:lnTo>
                <a:lnTo>
                  <a:pt x="4779027" y="2052723"/>
                </a:lnTo>
                <a:lnTo>
                  <a:pt x="4779072" y="2064162"/>
                </a:lnTo>
                <a:lnTo>
                  <a:pt x="4781490" y="2243994"/>
                </a:lnTo>
                <a:lnTo>
                  <a:pt x="4781892" y="2014165"/>
                </a:lnTo>
                <a:lnTo>
                  <a:pt x="4782160" y="2094287"/>
                </a:lnTo>
                <a:lnTo>
                  <a:pt x="4782204" y="2034633"/>
                </a:lnTo>
                <a:lnTo>
                  <a:pt x="4783318" y="2179005"/>
                </a:lnTo>
                <a:lnTo>
                  <a:pt x="4783541" y="1994593"/>
                </a:lnTo>
                <a:lnTo>
                  <a:pt x="4785273" y="2162057"/>
                </a:lnTo>
                <a:lnTo>
                  <a:pt x="4785318" y="2062953"/>
                </a:lnTo>
                <a:lnTo>
                  <a:pt x="4786514" y="2207886"/>
                </a:lnTo>
                <a:lnTo>
                  <a:pt x="4788061" y="1992267"/>
                </a:lnTo>
                <a:lnTo>
                  <a:pt x="4788369" y="2110404"/>
                </a:lnTo>
                <a:lnTo>
                  <a:pt x="4788414" y="2127220"/>
                </a:lnTo>
                <a:lnTo>
                  <a:pt x="4790482" y="2206645"/>
                </a:lnTo>
                <a:lnTo>
                  <a:pt x="4791491" y="2017968"/>
                </a:lnTo>
                <a:lnTo>
                  <a:pt x="4791535" y="2044080"/>
                </a:lnTo>
                <a:lnTo>
                  <a:pt x="4792411" y="2158083"/>
                </a:lnTo>
                <a:lnTo>
                  <a:pt x="4793941" y="2000286"/>
                </a:lnTo>
                <a:lnTo>
                  <a:pt x="4794639" y="2071841"/>
                </a:lnTo>
                <a:lnTo>
                  <a:pt x="4794683" y="2045128"/>
                </a:lnTo>
                <a:lnTo>
                  <a:pt x="4796727" y="1971351"/>
                </a:lnTo>
                <a:lnTo>
                  <a:pt x="4797291" y="2233905"/>
                </a:lnTo>
                <a:lnTo>
                  <a:pt x="4797725" y="2088134"/>
                </a:lnTo>
                <a:lnTo>
                  <a:pt x="4797768" y="2058509"/>
                </a:lnTo>
                <a:lnTo>
                  <a:pt x="4798893" y="2022732"/>
                </a:lnTo>
                <a:lnTo>
                  <a:pt x="4799283" y="2213673"/>
                </a:lnTo>
                <a:lnTo>
                  <a:pt x="4800879" y="2045250"/>
                </a:lnTo>
                <a:lnTo>
                  <a:pt x="4800922" y="2079748"/>
                </a:lnTo>
                <a:lnTo>
                  <a:pt x="4802858" y="2227432"/>
                </a:lnTo>
                <a:lnTo>
                  <a:pt x="4803115" y="1994779"/>
                </a:lnTo>
                <a:lnTo>
                  <a:pt x="4803973" y="2059622"/>
                </a:lnTo>
                <a:lnTo>
                  <a:pt x="4804015" y="2149340"/>
                </a:lnTo>
                <a:lnTo>
                  <a:pt x="4805342" y="2000896"/>
                </a:lnTo>
                <a:lnTo>
                  <a:pt x="4806153" y="2199758"/>
                </a:lnTo>
                <a:lnTo>
                  <a:pt x="4807090" y="2063351"/>
                </a:lnTo>
                <a:lnTo>
                  <a:pt x="4807133" y="2093871"/>
                </a:lnTo>
                <a:lnTo>
                  <a:pt x="4807176" y="1991588"/>
                </a:lnTo>
                <a:lnTo>
                  <a:pt x="4808409" y="2198196"/>
                </a:lnTo>
                <a:lnTo>
                  <a:pt x="4810233" y="2055829"/>
                </a:lnTo>
                <a:lnTo>
                  <a:pt x="4810275" y="2145053"/>
                </a:lnTo>
                <a:lnTo>
                  <a:pt x="4811840" y="1992459"/>
                </a:lnTo>
                <a:lnTo>
                  <a:pt x="4812388" y="2225399"/>
                </a:lnTo>
                <a:lnTo>
                  <a:pt x="4813357" y="2122088"/>
                </a:lnTo>
                <a:lnTo>
                  <a:pt x="4813399" y="2129034"/>
                </a:lnTo>
                <a:lnTo>
                  <a:pt x="4814072" y="1994316"/>
                </a:lnTo>
                <a:lnTo>
                  <a:pt x="4814156" y="2182157"/>
                </a:lnTo>
                <a:lnTo>
                  <a:pt x="4816463" y="2106903"/>
                </a:lnTo>
                <a:lnTo>
                  <a:pt x="4816505" y="2054550"/>
                </a:lnTo>
                <a:lnTo>
                  <a:pt x="4818343" y="2185220"/>
                </a:lnTo>
                <a:lnTo>
                  <a:pt x="4819510" y="1998097"/>
                </a:lnTo>
                <a:lnTo>
                  <a:pt x="4819593" y="2072512"/>
                </a:lnTo>
                <a:lnTo>
                  <a:pt x="4819635" y="2041678"/>
                </a:lnTo>
                <a:lnTo>
                  <a:pt x="4819884" y="2191933"/>
                </a:lnTo>
                <a:lnTo>
                  <a:pt x="4822539" y="1992698"/>
                </a:lnTo>
                <a:lnTo>
                  <a:pt x="4822705" y="2030994"/>
                </a:lnTo>
                <a:lnTo>
                  <a:pt x="4822746" y="2067149"/>
                </a:lnTo>
                <a:lnTo>
                  <a:pt x="4823862" y="2194227"/>
                </a:lnTo>
                <a:lnTo>
                  <a:pt x="4824893" y="2001814"/>
                </a:lnTo>
                <a:lnTo>
                  <a:pt x="4825839" y="2048949"/>
                </a:lnTo>
                <a:lnTo>
                  <a:pt x="4825880" y="2120865"/>
                </a:lnTo>
                <a:lnTo>
                  <a:pt x="4826949" y="2209726"/>
                </a:lnTo>
                <a:lnTo>
                  <a:pt x="4827031" y="1991050"/>
                </a:lnTo>
                <a:lnTo>
                  <a:pt x="4828956" y="2109665"/>
                </a:lnTo>
                <a:lnTo>
                  <a:pt x="4828997" y="2051966"/>
                </a:lnTo>
                <a:lnTo>
                  <a:pt x="4829242" y="2226595"/>
                </a:lnTo>
                <a:lnTo>
                  <a:pt x="4830467" y="1984201"/>
                </a:lnTo>
                <a:lnTo>
                  <a:pt x="4832055" y="2063437"/>
                </a:lnTo>
                <a:lnTo>
                  <a:pt x="4832096" y="2066943"/>
                </a:lnTo>
                <a:lnTo>
                  <a:pt x="4832624" y="2219786"/>
                </a:lnTo>
                <a:lnTo>
                  <a:pt x="4834164" y="1975236"/>
                </a:lnTo>
                <a:lnTo>
                  <a:pt x="4835177" y="2052214"/>
                </a:lnTo>
                <a:lnTo>
                  <a:pt x="4835217" y="2082325"/>
                </a:lnTo>
                <a:lnTo>
                  <a:pt x="4835984" y="1994282"/>
                </a:lnTo>
                <a:lnTo>
                  <a:pt x="4836911" y="2188169"/>
                </a:lnTo>
                <a:lnTo>
                  <a:pt x="4838320" y="2045441"/>
                </a:lnTo>
                <a:lnTo>
                  <a:pt x="4838360" y="2018216"/>
                </a:lnTo>
                <a:lnTo>
                  <a:pt x="4838400" y="2192923"/>
                </a:lnTo>
                <a:lnTo>
                  <a:pt x="4840925" y="2002890"/>
                </a:lnTo>
                <a:lnTo>
                  <a:pt x="4841445" y="2080693"/>
                </a:lnTo>
                <a:lnTo>
                  <a:pt x="4841485" y="2113043"/>
                </a:lnTo>
                <a:lnTo>
                  <a:pt x="4842204" y="2016260"/>
                </a:lnTo>
                <a:lnTo>
                  <a:pt x="4842523" y="2262536"/>
                </a:lnTo>
                <a:lnTo>
                  <a:pt x="4844552" y="2060938"/>
                </a:lnTo>
                <a:lnTo>
                  <a:pt x="4844592" y="2071487"/>
                </a:lnTo>
                <a:lnTo>
                  <a:pt x="4846771" y="2219804"/>
                </a:lnTo>
                <a:lnTo>
                  <a:pt x="4847049" y="1989690"/>
                </a:lnTo>
                <a:lnTo>
                  <a:pt x="4847681" y="2052275"/>
                </a:lnTo>
                <a:lnTo>
                  <a:pt x="4847720" y="2045721"/>
                </a:lnTo>
                <a:lnTo>
                  <a:pt x="4848903" y="2179721"/>
                </a:lnTo>
                <a:lnTo>
                  <a:pt x="4849652" y="2016232"/>
                </a:lnTo>
                <a:lnTo>
                  <a:pt x="4850792" y="2118142"/>
                </a:lnTo>
                <a:lnTo>
                  <a:pt x="4850831" y="2102160"/>
                </a:lnTo>
                <a:lnTo>
                  <a:pt x="4850909" y="2250500"/>
                </a:lnTo>
                <a:lnTo>
                  <a:pt x="4851341" y="2008960"/>
                </a:lnTo>
                <a:lnTo>
                  <a:pt x="4853923" y="2124677"/>
                </a:lnTo>
                <a:lnTo>
                  <a:pt x="4853962" y="2083683"/>
                </a:lnTo>
                <a:lnTo>
                  <a:pt x="4855482" y="2000146"/>
                </a:lnTo>
                <a:lnTo>
                  <a:pt x="4856571" y="2240268"/>
                </a:lnTo>
                <a:lnTo>
                  <a:pt x="4857037" y="2115094"/>
                </a:lnTo>
                <a:lnTo>
                  <a:pt x="4857075" y="2091133"/>
                </a:lnTo>
                <a:lnTo>
                  <a:pt x="4857386" y="1989327"/>
                </a:lnTo>
                <a:lnTo>
                  <a:pt x="4859707" y="2170749"/>
                </a:lnTo>
                <a:lnTo>
                  <a:pt x="4860132" y="2065447"/>
                </a:lnTo>
                <a:lnTo>
                  <a:pt x="4860171" y="2114929"/>
                </a:lnTo>
                <a:lnTo>
                  <a:pt x="4861365" y="2038915"/>
                </a:lnTo>
                <a:lnTo>
                  <a:pt x="4862058" y="2297046"/>
                </a:lnTo>
                <a:lnTo>
                  <a:pt x="4863287" y="2042809"/>
                </a:lnTo>
                <a:lnTo>
                  <a:pt x="4863325" y="2102511"/>
                </a:lnTo>
                <a:lnTo>
                  <a:pt x="4864551" y="1989489"/>
                </a:lnTo>
                <a:lnTo>
                  <a:pt x="4865316" y="2232772"/>
                </a:lnTo>
                <a:lnTo>
                  <a:pt x="4866385" y="2104408"/>
                </a:lnTo>
                <a:lnTo>
                  <a:pt x="4866423" y="2054301"/>
                </a:lnTo>
                <a:lnTo>
                  <a:pt x="4867185" y="2013378"/>
                </a:lnTo>
                <a:lnTo>
                  <a:pt x="4868934" y="2206076"/>
                </a:lnTo>
                <a:lnTo>
                  <a:pt x="4869503" y="2134839"/>
                </a:lnTo>
                <a:lnTo>
                  <a:pt x="4869541" y="2030405"/>
                </a:lnTo>
                <a:lnTo>
                  <a:pt x="4871093" y="2233073"/>
                </a:lnTo>
                <a:lnTo>
                  <a:pt x="4871811" y="2008426"/>
                </a:lnTo>
                <a:lnTo>
                  <a:pt x="4872641" y="2081892"/>
                </a:lnTo>
                <a:lnTo>
                  <a:pt x="4872679" y="2182002"/>
                </a:lnTo>
                <a:lnTo>
                  <a:pt x="4873507" y="2220067"/>
                </a:lnTo>
                <a:lnTo>
                  <a:pt x="4873696" y="1992488"/>
                </a:lnTo>
                <a:lnTo>
                  <a:pt x="4875761" y="2139673"/>
                </a:lnTo>
                <a:lnTo>
                  <a:pt x="4875798" y="2023920"/>
                </a:lnTo>
                <a:lnTo>
                  <a:pt x="4876659" y="2218643"/>
                </a:lnTo>
                <a:lnTo>
                  <a:pt x="4878676" y="2006127"/>
                </a:lnTo>
                <a:lnTo>
                  <a:pt x="4878863" y="2087138"/>
                </a:lnTo>
                <a:lnTo>
                  <a:pt x="4878900" y="2082203"/>
                </a:lnTo>
                <a:lnTo>
                  <a:pt x="4879384" y="2194788"/>
                </a:lnTo>
                <a:lnTo>
                  <a:pt x="4879421" y="2027508"/>
                </a:lnTo>
                <a:lnTo>
                  <a:pt x="4881983" y="2049405"/>
                </a:lnTo>
                <a:lnTo>
                  <a:pt x="4882021" y="2179580"/>
                </a:lnTo>
                <a:lnTo>
                  <a:pt x="4884017" y="1990547"/>
                </a:lnTo>
                <a:lnTo>
                  <a:pt x="4884127" y="2197734"/>
                </a:lnTo>
                <a:lnTo>
                  <a:pt x="4885123" y="2124072"/>
                </a:lnTo>
                <a:lnTo>
                  <a:pt x="4885160" y="2082959"/>
                </a:lnTo>
                <a:lnTo>
                  <a:pt x="4885307" y="2018229"/>
                </a:lnTo>
                <a:lnTo>
                  <a:pt x="4885823" y="2235028"/>
                </a:lnTo>
                <a:lnTo>
                  <a:pt x="4888244" y="2098817"/>
                </a:lnTo>
                <a:lnTo>
                  <a:pt x="4888281" y="2140545"/>
                </a:lnTo>
                <a:lnTo>
                  <a:pt x="4890328" y="2227520"/>
                </a:lnTo>
                <a:lnTo>
                  <a:pt x="4891130" y="1991362"/>
                </a:lnTo>
                <a:lnTo>
                  <a:pt x="4891348" y="2110988"/>
                </a:lnTo>
                <a:lnTo>
                  <a:pt x="4891384" y="2111853"/>
                </a:lnTo>
                <a:lnTo>
                  <a:pt x="4894361" y="2004733"/>
                </a:lnTo>
                <a:lnTo>
                  <a:pt x="4894470" y="2199006"/>
                </a:lnTo>
                <a:lnTo>
                  <a:pt x="4894506" y="2072533"/>
                </a:lnTo>
                <a:lnTo>
                  <a:pt x="4895951" y="2009960"/>
                </a:lnTo>
                <a:lnTo>
                  <a:pt x="4896024" y="2177531"/>
                </a:lnTo>
                <a:lnTo>
                  <a:pt x="4897609" y="2075598"/>
                </a:lnTo>
                <a:lnTo>
                  <a:pt x="4897645" y="2077754"/>
                </a:lnTo>
                <a:lnTo>
                  <a:pt x="4898796" y="2021281"/>
                </a:lnTo>
                <a:lnTo>
                  <a:pt x="4899047" y="2196983"/>
                </a:lnTo>
                <a:lnTo>
                  <a:pt x="4900731" y="2080845"/>
                </a:lnTo>
                <a:lnTo>
                  <a:pt x="4900767" y="2193915"/>
                </a:lnTo>
                <a:lnTo>
                  <a:pt x="4902552" y="2021659"/>
                </a:lnTo>
                <a:lnTo>
                  <a:pt x="4902873" y="2225665"/>
                </a:lnTo>
                <a:lnTo>
                  <a:pt x="4903835" y="2139473"/>
                </a:lnTo>
                <a:lnTo>
                  <a:pt x="4903870" y="2070372"/>
                </a:lnTo>
                <a:lnTo>
                  <a:pt x="4904154" y="2216664"/>
                </a:lnTo>
                <a:lnTo>
                  <a:pt x="4904261" y="2004889"/>
                </a:lnTo>
                <a:lnTo>
                  <a:pt x="4906955" y="2107176"/>
                </a:lnTo>
                <a:lnTo>
                  <a:pt x="4906991" y="2110114"/>
                </a:lnTo>
                <a:lnTo>
                  <a:pt x="4909671" y="1994882"/>
                </a:lnTo>
                <a:lnTo>
                  <a:pt x="4909988" y="2204000"/>
                </a:lnTo>
                <a:lnTo>
                  <a:pt x="4910093" y="2054106"/>
                </a:lnTo>
                <a:lnTo>
                  <a:pt x="4910129" y="2109103"/>
                </a:lnTo>
                <a:lnTo>
                  <a:pt x="4910726" y="2011127"/>
                </a:lnTo>
                <a:lnTo>
                  <a:pt x="4912058" y="2281696"/>
                </a:lnTo>
                <a:lnTo>
                  <a:pt x="4913213" y="2116269"/>
                </a:lnTo>
                <a:lnTo>
                  <a:pt x="4913248" y="2051244"/>
                </a:lnTo>
                <a:lnTo>
                  <a:pt x="4915829" y="2224018"/>
                </a:lnTo>
                <a:lnTo>
                  <a:pt x="4915898" y="2010339"/>
                </a:lnTo>
                <a:lnTo>
                  <a:pt x="4916315" y="2094514"/>
                </a:lnTo>
                <a:lnTo>
                  <a:pt x="4916350" y="2061681"/>
                </a:lnTo>
                <a:lnTo>
                  <a:pt x="4917981" y="2210231"/>
                </a:lnTo>
                <a:lnTo>
                  <a:pt x="4918050" y="1981224"/>
                </a:lnTo>
                <a:lnTo>
                  <a:pt x="4919434" y="2117398"/>
                </a:lnTo>
                <a:lnTo>
                  <a:pt x="4919468" y="2042987"/>
                </a:lnTo>
                <a:lnTo>
                  <a:pt x="4921124" y="2220431"/>
                </a:lnTo>
                <a:lnTo>
                  <a:pt x="4921881" y="2001821"/>
                </a:lnTo>
                <a:lnTo>
                  <a:pt x="4922569" y="2075143"/>
                </a:lnTo>
                <a:lnTo>
                  <a:pt x="4922603" y="2102095"/>
                </a:lnTo>
                <a:lnTo>
                  <a:pt x="4923976" y="2227590"/>
                </a:lnTo>
                <a:lnTo>
                  <a:pt x="4924078" y="2034098"/>
                </a:lnTo>
                <a:lnTo>
                  <a:pt x="4925685" y="2077523"/>
                </a:lnTo>
                <a:lnTo>
                  <a:pt x="4925719" y="2088613"/>
                </a:lnTo>
                <a:lnTo>
                  <a:pt x="4927458" y="2216991"/>
                </a:lnTo>
                <a:lnTo>
                  <a:pt x="4927731" y="2013492"/>
                </a:lnTo>
                <a:lnTo>
                  <a:pt x="4928784" y="2077732"/>
                </a:lnTo>
                <a:lnTo>
                  <a:pt x="4928818" y="2124352"/>
                </a:lnTo>
                <a:lnTo>
                  <a:pt x="4930513" y="2207120"/>
                </a:lnTo>
                <a:lnTo>
                  <a:pt x="4931021" y="2015333"/>
                </a:lnTo>
                <a:lnTo>
                  <a:pt x="4931933" y="2113914"/>
                </a:lnTo>
                <a:lnTo>
                  <a:pt x="4931966" y="2123684"/>
                </a:lnTo>
                <a:lnTo>
                  <a:pt x="4932101" y="2215410"/>
                </a:lnTo>
                <a:lnTo>
                  <a:pt x="4933618" y="2022598"/>
                </a:lnTo>
                <a:lnTo>
                  <a:pt x="4935029" y="2053141"/>
                </a:lnTo>
                <a:lnTo>
                  <a:pt x="4935063" y="2151993"/>
                </a:lnTo>
                <a:lnTo>
                  <a:pt x="4935767" y="2212038"/>
                </a:lnTo>
                <a:lnTo>
                  <a:pt x="4936202" y="2000927"/>
                </a:lnTo>
                <a:lnTo>
                  <a:pt x="4938175" y="2123774"/>
                </a:lnTo>
                <a:lnTo>
                  <a:pt x="4938208" y="2132775"/>
                </a:lnTo>
                <a:lnTo>
                  <a:pt x="4939708" y="2219172"/>
                </a:lnTo>
                <a:lnTo>
                  <a:pt x="4939940" y="2011900"/>
                </a:lnTo>
                <a:lnTo>
                  <a:pt x="4941269" y="2110598"/>
                </a:lnTo>
                <a:lnTo>
                  <a:pt x="4941302" y="2056827"/>
                </a:lnTo>
                <a:lnTo>
                  <a:pt x="4941700" y="2019642"/>
                </a:lnTo>
                <a:lnTo>
                  <a:pt x="4942263" y="2194107"/>
                </a:lnTo>
                <a:lnTo>
                  <a:pt x="4944411" y="2129191"/>
                </a:lnTo>
                <a:lnTo>
                  <a:pt x="4944444" y="2099514"/>
                </a:lnTo>
                <a:lnTo>
                  <a:pt x="4946945" y="2235697"/>
                </a:lnTo>
                <a:lnTo>
                  <a:pt x="4947338" y="1995001"/>
                </a:lnTo>
                <a:lnTo>
                  <a:pt x="4947535" y="2110368"/>
                </a:lnTo>
                <a:lnTo>
                  <a:pt x="4947568" y="2100745"/>
                </a:lnTo>
                <a:lnTo>
                  <a:pt x="4947621" y="2071051"/>
                </a:lnTo>
              </a:path>
            </a:pathLst>
          </a:custGeom>
          <a:noFill/>
          <a:ln w="12465" cap="flat">
            <a:solidFill>
              <a:srgbClr val="99C2BA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69808F-1DBC-FA8A-8230-FD773856009B}"/>
              </a:ext>
            </a:extLst>
          </p:cNvPr>
          <p:cNvSpPr txBox="1"/>
          <p:nvPr/>
        </p:nvSpPr>
        <p:spPr>
          <a:xfrm>
            <a:off x="6220211" y="4890288"/>
            <a:ext cx="3253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accent4"/>
                </a:solidFill>
              </a:rPr>
              <a:t>PML </a:t>
            </a:r>
            <a:r>
              <a:rPr lang="fr-FR" sz="1600" dirty="0" err="1">
                <a:solidFill>
                  <a:schemeClr val="accent4"/>
                </a:solidFill>
              </a:rPr>
              <a:t>legacy</a:t>
            </a:r>
            <a:r>
              <a:rPr lang="fr-FR" sz="1600" dirty="0">
                <a:solidFill>
                  <a:schemeClr val="accent4"/>
                </a:solidFill>
              </a:rPr>
              <a:t> (not </a:t>
            </a:r>
            <a:r>
              <a:rPr lang="fr-FR" sz="1600" dirty="0" err="1">
                <a:solidFill>
                  <a:schemeClr val="accent4"/>
                </a:solidFill>
              </a:rPr>
              <a:t>cryo</a:t>
            </a:r>
            <a:r>
              <a:rPr lang="fr-FR" sz="1600" dirty="0">
                <a:solidFill>
                  <a:schemeClr val="accent4"/>
                </a:solidFill>
              </a:rPr>
              <a:t> compatible)</a:t>
            </a:r>
          </a:p>
          <a:p>
            <a:pPr algn="ctr"/>
            <a:r>
              <a:rPr lang="fr-FR" sz="1200" dirty="0">
                <a:solidFill>
                  <a:schemeClr val="accent4"/>
                </a:solidFill>
              </a:rPr>
              <a:t>VINS (</a:t>
            </a:r>
            <a:r>
              <a:rPr lang="fr-FR" sz="1200" dirty="0" err="1">
                <a:solidFill>
                  <a:schemeClr val="accent4"/>
                </a:solidFill>
              </a:rPr>
              <a:t>Binlei</a:t>
            </a:r>
            <a:r>
              <a:rPr lang="fr-FR" sz="1200" dirty="0">
                <a:solidFill>
                  <a:schemeClr val="accent4"/>
                </a:solidFill>
              </a:rPr>
              <a:t> Ding): </a:t>
            </a:r>
            <a:r>
              <a:rPr lang="fr-FR" sz="1200" dirty="0">
                <a:solidFill>
                  <a:schemeClr val="accent4"/>
                </a:solidFill>
                <a:hlinkClick r:id="rId5"/>
              </a:rPr>
              <a:t>PhD </a:t>
            </a:r>
            <a:r>
              <a:rPr lang="fr-FR" sz="1200" dirty="0" err="1">
                <a:solidFill>
                  <a:schemeClr val="accent4"/>
                </a:solidFill>
                <a:hlinkClick r:id="rId5"/>
              </a:rPr>
              <a:t>thesis</a:t>
            </a:r>
            <a:endParaRPr lang="fr-FR" sz="1200" dirty="0">
              <a:solidFill>
                <a:schemeClr val="accent4"/>
              </a:solidFill>
            </a:endParaRPr>
          </a:p>
          <a:p>
            <a:pPr algn="ctr"/>
            <a:r>
              <a:rPr lang="fr-FR" sz="1200" dirty="0">
                <a:solidFill>
                  <a:schemeClr val="accent4"/>
                </a:solidFill>
              </a:rPr>
              <a:t>EVINS (Anthony </a:t>
            </a:r>
            <a:r>
              <a:rPr lang="fr-FR" sz="1200" dirty="0" err="1">
                <a:solidFill>
                  <a:schemeClr val="accent4"/>
                </a:solidFill>
              </a:rPr>
              <a:t>Amorosi</a:t>
            </a:r>
            <a:r>
              <a:rPr lang="fr-FR" sz="1200" dirty="0">
                <a:solidFill>
                  <a:schemeClr val="accent4"/>
                </a:solidFill>
              </a:rPr>
              <a:t>): </a:t>
            </a:r>
            <a:r>
              <a:rPr lang="fr-FR" sz="1200" dirty="0">
                <a:solidFill>
                  <a:schemeClr val="accent4"/>
                </a:solidFill>
                <a:hlinkClick r:id="rId6"/>
              </a:rPr>
              <a:t>G2502591</a:t>
            </a:r>
            <a:r>
              <a:rPr lang="fr-FR" sz="1200" dirty="0">
                <a:solidFill>
                  <a:schemeClr val="accent4"/>
                </a:solidFill>
              </a:rPr>
              <a:t> </a:t>
            </a:r>
            <a:endParaRPr lang="en-GB" sz="1200" dirty="0">
              <a:solidFill>
                <a:schemeClr val="accent4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AAE736E-9C98-0EEB-DF75-F10D3C838BF0}"/>
              </a:ext>
            </a:extLst>
          </p:cNvPr>
          <p:cNvSpPr/>
          <p:nvPr/>
        </p:nvSpPr>
        <p:spPr>
          <a:xfrm>
            <a:off x="1193710" y="3790216"/>
            <a:ext cx="4947620" cy="2013762"/>
          </a:xfrm>
          <a:custGeom>
            <a:avLst/>
            <a:gdLst>
              <a:gd name="csX0" fmla="*/ 0 w 4947620"/>
              <a:gd name="csY0" fmla="*/ 0 h 2013762"/>
              <a:gd name="csX1" fmla="*/ 3065 w 4947620"/>
              <a:gd name="csY1" fmla="*/ 4244 h 2013762"/>
              <a:gd name="csX2" fmla="*/ 11730 w 4947620"/>
              <a:gd name="csY2" fmla="*/ 16205 h 2013762"/>
              <a:gd name="csX3" fmla="*/ 20395 w 4947620"/>
              <a:gd name="csY3" fmla="*/ 28131 h 2013762"/>
              <a:gd name="csX4" fmla="*/ 29060 w 4947620"/>
              <a:gd name="csY4" fmla="*/ 40017 h 2013762"/>
              <a:gd name="csX5" fmla="*/ 37725 w 4947620"/>
              <a:gd name="csY5" fmla="*/ 51861 h 2013762"/>
              <a:gd name="csX6" fmla="*/ 46390 w 4947620"/>
              <a:gd name="csY6" fmla="*/ 63657 h 2013762"/>
              <a:gd name="csX7" fmla="*/ 55055 w 4947620"/>
              <a:gd name="csY7" fmla="*/ 75403 h 2013762"/>
              <a:gd name="csX8" fmla="*/ 63720 w 4947620"/>
              <a:gd name="csY8" fmla="*/ 87093 h 2013762"/>
              <a:gd name="csX9" fmla="*/ 72385 w 4947620"/>
              <a:gd name="csY9" fmla="*/ 98723 h 2013762"/>
              <a:gd name="csX10" fmla="*/ 81050 w 4947620"/>
              <a:gd name="csY10" fmla="*/ 110288 h 2013762"/>
              <a:gd name="csX11" fmla="*/ 89715 w 4947620"/>
              <a:gd name="csY11" fmla="*/ 121782 h 2013762"/>
              <a:gd name="csX12" fmla="*/ 98379 w 4947620"/>
              <a:gd name="csY12" fmla="*/ 133201 h 2013762"/>
              <a:gd name="csX13" fmla="*/ 107044 w 4947620"/>
              <a:gd name="csY13" fmla="*/ 144537 h 2013762"/>
              <a:gd name="csX14" fmla="*/ 115709 w 4947620"/>
              <a:gd name="csY14" fmla="*/ 155786 h 2013762"/>
              <a:gd name="csX15" fmla="*/ 124374 w 4947620"/>
              <a:gd name="csY15" fmla="*/ 166941 h 2013762"/>
              <a:gd name="csX16" fmla="*/ 133039 w 4947620"/>
              <a:gd name="csY16" fmla="*/ 177989 h 2013762"/>
              <a:gd name="csX17" fmla="*/ 141704 w 4947620"/>
              <a:gd name="csY17" fmla="*/ 188928 h 2013762"/>
              <a:gd name="csX18" fmla="*/ 150369 w 4947620"/>
              <a:gd name="csY18" fmla="*/ 199753 h 2013762"/>
              <a:gd name="csX19" fmla="*/ 159034 w 4947620"/>
              <a:gd name="csY19" fmla="*/ 210457 h 2013762"/>
              <a:gd name="csX20" fmla="*/ 167699 w 4947620"/>
              <a:gd name="csY20" fmla="*/ 221032 h 2013762"/>
              <a:gd name="csX21" fmla="*/ 176364 w 4947620"/>
              <a:gd name="csY21" fmla="*/ 231472 h 2013762"/>
              <a:gd name="csX22" fmla="*/ 185029 w 4947620"/>
              <a:gd name="csY22" fmla="*/ 241773 h 2013762"/>
              <a:gd name="csX23" fmla="*/ 193694 w 4947620"/>
              <a:gd name="csY23" fmla="*/ 251926 h 2013762"/>
              <a:gd name="csX24" fmla="*/ 202359 w 4947620"/>
              <a:gd name="csY24" fmla="*/ 261927 h 2013762"/>
              <a:gd name="csX25" fmla="*/ 211024 w 4947620"/>
              <a:gd name="csY25" fmla="*/ 271771 h 2013762"/>
              <a:gd name="csX26" fmla="*/ 219688 w 4947620"/>
              <a:gd name="csY26" fmla="*/ 281454 h 2013762"/>
              <a:gd name="csX27" fmla="*/ 228353 w 4947620"/>
              <a:gd name="csY27" fmla="*/ 290973 h 2013762"/>
              <a:gd name="csX28" fmla="*/ 237018 w 4947620"/>
              <a:gd name="csY28" fmla="*/ 300323 h 2013762"/>
              <a:gd name="csX29" fmla="*/ 245683 w 4947620"/>
              <a:gd name="csY29" fmla="*/ 309504 h 2013762"/>
              <a:gd name="csX30" fmla="*/ 254348 w 4947620"/>
              <a:gd name="csY30" fmla="*/ 318501 h 2013762"/>
              <a:gd name="csX31" fmla="*/ 263013 w 4947620"/>
              <a:gd name="csY31" fmla="*/ 327321 h 2013762"/>
              <a:gd name="csX32" fmla="*/ 271678 w 4947620"/>
              <a:gd name="csY32" fmla="*/ 335968 h 2013762"/>
              <a:gd name="csX33" fmla="*/ 280343 w 4947620"/>
              <a:gd name="csY33" fmla="*/ 344443 h 2013762"/>
              <a:gd name="csX34" fmla="*/ 289008 w 4947620"/>
              <a:gd name="csY34" fmla="*/ 352748 h 2013762"/>
              <a:gd name="csX35" fmla="*/ 297673 w 4947620"/>
              <a:gd name="csY35" fmla="*/ 360887 h 2013762"/>
              <a:gd name="csX36" fmla="*/ 306338 w 4947620"/>
              <a:gd name="csY36" fmla="*/ 368863 h 2013762"/>
              <a:gd name="csX37" fmla="*/ 315003 w 4947620"/>
              <a:gd name="csY37" fmla="*/ 376681 h 2013762"/>
              <a:gd name="csX38" fmla="*/ 323668 w 4947620"/>
              <a:gd name="csY38" fmla="*/ 384347 h 2013762"/>
              <a:gd name="csX39" fmla="*/ 332333 w 4947620"/>
              <a:gd name="csY39" fmla="*/ 391865 h 2013762"/>
              <a:gd name="csX40" fmla="*/ 340998 w 4947620"/>
              <a:gd name="csY40" fmla="*/ 399242 h 2013762"/>
              <a:gd name="csX41" fmla="*/ 349663 w 4947620"/>
              <a:gd name="csY41" fmla="*/ 406484 h 2013762"/>
              <a:gd name="csX42" fmla="*/ 358328 w 4947620"/>
              <a:gd name="csY42" fmla="*/ 413598 h 2013762"/>
              <a:gd name="csX43" fmla="*/ 366993 w 4947620"/>
              <a:gd name="csY43" fmla="*/ 420591 h 2013762"/>
              <a:gd name="csX44" fmla="*/ 375658 w 4947620"/>
              <a:gd name="csY44" fmla="*/ 427457 h 2013762"/>
              <a:gd name="csX45" fmla="*/ 384323 w 4947620"/>
              <a:gd name="csY45" fmla="*/ 434200 h 2013762"/>
              <a:gd name="csX46" fmla="*/ 392988 w 4947620"/>
              <a:gd name="csY46" fmla="*/ 440840 h 2013762"/>
              <a:gd name="csX47" fmla="*/ 401652 w 4947620"/>
              <a:gd name="csY47" fmla="*/ 447384 h 2013762"/>
              <a:gd name="csX48" fmla="*/ 410317 w 4947620"/>
              <a:gd name="csY48" fmla="*/ 453840 h 2013762"/>
              <a:gd name="csX49" fmla="*/ 418982 w 4947620"/>
              <a:gd name="csY49" fmla="*/ 460212 h 2013762"/>
              <a:gd name="csX50" fmla="*/ 427647 w 4947620"/>
              <a:gd name="csY50" fmla="*/ 466508 h 2013762"/>
              <a:gd name="csX51" fmla="*/ 436312 w 4947620"/>
              <a:gd name="csY51" fmla="*/ 472734 h 2013762"/>
              <a:gd name="csX52" fmla="*/ 444977 w 4947620"/>
              <a:gd name="csY52" fmla="*/ 478894 h 2013762"/>
              <a:gd name="csX53" fmla="*/ 453642 w 4947620"/>
              <a:gd name="csY53" fmla="*/ 484994 h 2013762"/>
              <a:gd name="csX54" fmla="*/ 462307 w 4947620"/>
              <a:gd name="csY54" fmla="*/ 491040 h 2013762"/>
              <a:gd name="csX55" fmla="*/ 470972 w 4947620"/>
              <a:gd name="csY55" fmla="*/ 497035 h 2013762"/>
              <a:gd name="csX56" fmla="*/ 479637 w 4947620"/>
              <a:gd name="csY56" fmla="*/ 502985 h 2013762"/>
              <a:gd name="csX57" fmla="*/ 488302 w 4947620"/>
              <a:gd name="csY57" fmla="*/ 508892 h 2013762"/>
              <a:gd name="csX58" fmla="*/ 496967 w 4947620"/>
              <a:gd name="csY58" fmla="*/ 514756 h 2013762"/>
              <a:gd name="csX59" fmla="*/ 505632 w 4947620"/>
              <a:gd name="csY59" fmla="*/ 520560 h 2013762"/>
              <a:gd name="csX60" fmla="*/ 514297 w 4947620"/>
              <a:gd name="csY60" fmla="*/ 526331 h 2013762"/>
              <a:gd name="csX61" fmla="*/ 522962 w 4947620"/>
              <a:gd name="csY61" fmla="*/ 532072 h 2013762"/>
              <a:gd name="csX62" fmla="*/ 531626 w 4947620"/>
              <a:gd name="csY62" fmla="*/ 537788 h 2013762"/>
              <a:gd name="csX63" fmla="*/ 540291 w 4947620"/>
              <a:gd name="csY63" fmla="*/ 543479 h 2013762"/>
              <a:gd name="csX64" fmla="*/ 548956 w 4947620"/>
              <a:gd name="csY64" fmla="*/ 549149 h 2013762"/>
              <a:gd name="csX65" fmla="*/ 557621 w 4947620"/>
              <a:gd name="csY65" fmla="*/ 554799 h 2013762"/>
              <a:gd name="csX66" fmla="*/ 566286 w 4947620"/>
              <a:gd name="csY66" fmla="*/ 560432 h 2013762"/>
              <a:gd name="csX67" fmla="*/ 574951 w 4947620"/>
              <a:gd name="csY67" fmla="*/ 566050 h 2013762"/>
              <a:gd name="csX68" fmla="*/ 583616 w 4947620"/>
              <a:gd name="csY68" fmla="*/ 571654 h 2013762"/>
              <a:gd name="csX69" fmla="*/ 592281 w 4947620"/>
              <a:gd name="csY69" fmla="*/ 577246 h 2013762"/>
              <a:gd name="csX70" fmla="*/ 600946 w 4947620"/>
              <a:gd name="csY70" fmla="*/ 582827 h 2013762"/>
              <a:gd name="csX71" fmla="*/ 609611 w 4947620"/>
              <a:gd name="csY71" fmla="*/ 588398 h 2013762"/>
              <a:gd name="csX72" fmla="*/ 618276 w 4947620"/>
              <a:gd name="csY72" fmla="*/ 593961 h 2013762"/>
              <a:gd name="csX73" fmla="*/ 626941 w 4947620"/>
              <a:gd name="csY73" fmla="*/ 599485 h 2013762"/>
              <a:gd name="csX74" fmla="*/ 635606 w 4947620"/>
              <a:gd name="csY74" fmla="*/ 605001 h 2013762"/>
              <a:gd name="csX75" fmla="*/ 644271 w 4947620"/>
              <a:gd name="csY75" fmla="*/ 610509 h 2013762"/>
              <a:gd name="csX76" fmla="*/ 652935 w 4947620"/>
              <a:gd name="csY76" fmla="*/ 616012 h 2013762"/>
              <a:gd name="csX77" fmla="*/ 661600 w 4947620"/>
              <a:gd name="csY77" fmla="*/ 621510 h 2013762"/>
              <a:gd name="csX78" fmla="*/ 670265 w 4947620"/>
              <a:gd name="csY78" fmla="*/ 627004 h 2013762"/>
              <a:gd name="csX79" fmla="*/ 678930 w 4947620"/>
              <a:gd name="csY79" fmla="*/ 632494 h 2013762"/>
              <a:gd name="csX80" fmla="*/ 687595 w 4947620"/>
              <a:gd name="csY80" fmla="*/ 637981 h 2013762"/>
              <a:gd name="csX81" fmla="*/ 696260 w 4947620"/>
              <a:gd name="csY81" fmla="*/ 643465 h 2013762"/>
              <a:gd name="csX82" fmla="*/ 704925 w 4947620"/>
              <a:gd name="csY82" fmla="*/ 648948 h 2013762"/>
              <a:gd name="csX83" fmla="*/ 713590 w 4947620"/>
              <a:gd name="csY83" fmla="*/ 654429 h 2013762"/>
              <a:gd name="csX84" fmla="*/ 722255 w 4947620"/>
              <a:gd name="csY84" fmla="*/ 659909 h 2013762"/>
              <a:gd name="csX85" fmla="*/ 730920 w 4947620"/>
              <a:gd name="csY85" fmla="*/ 665388 h 2013762"/>
              <a:gd name="csX86" fmla="*/ 739585 w 4947620"/>
              <a:gd name="csY86" fmla="*/ 670867 h 2013762"/>
              <a:gd name="csX87" fmla="*/ 748250 w 4947620"/>
              <a:gd name="csY87" fmla="*/ 676324 h 2013762"/>
              <a:gd name="csX88" fmla="*/ 756915 w 4947620"/>
              <a:gd name="csY88" fmla="*/ 681769 h 2013762"/>
              <a:gd name="csX89" fmla="*/ 765580 w 4947620"/>
              <a:gd name="csY89" fmla="*/ 687213 h 2013762"/>
              <a:gd name="csX90" fmla="*/ 774244 w 4947620"/>
              <a:gd name="csY90" fmla="*/ 692658 h 2013762"/>
              <a:gd name="csX91" fmla="*/ 782909 w 4947620"/>
              <a:gd name="csY91" fmla="*/ 698101 h 2013762"/>
              <a:gd name="csX92" fmla="*/ 791574 w 4947620"/>
              <a:gd name="csY92" fmla="*/ 703546 h 2013762"/>
              <a:gd name="csX93" fmla="*/ 800239 w 4947620"/>
              <a:gd name="csY93" fmla="*/ 708990 h 2013762"/>
              <a:gd name="csX94" fmla="*/ 808904 w 4947620"/>
              <a:gd name="csY94" fmla="*/ 714435 h 2013762"/>
              <a:gd name="csX95" fmla="*/ 817570 w 4947620"/>
              <a:gd name="csY95" fmla="*/ 719881 h 2013762"/>
              <a:gd name="csX96" fmla="*/ 826234 w 4947620"/>
              <a:gd name="csY96" fmla="*/ 725328 h 2013762"/>
              <a:gd name="csX97" fmla="*/ 834899 w 4947620"/>
              <a:gd name="csY97" fmla="*/ 730775 h 2013762"/>
              <a:gd name="csX98" fmla="*/ 843564 w 4947620"/>
              <a:gd name="csY98" fmla="*/ 736224 h 2013762"/>
              <a:gd name="csX99" fmla="*/ 852229 w 4947620"/>
              <a:gd name="csY99" fmla="*/ 741674 h 2013762"/>
              <a:gd name="csX100" fmla="*/ 860894 w 4947620"/>
              <a:gd name="csY100" fmla="*/ 747126 h 2013762"/>
              <a:gd name="csX101" fmla="*/ 869559 w 4947620"/>
              <a:gd name="csY101" fmla="*/ 752567 h 2013762"/>
              <a:gd name="csX102" fmla="*/ 878224 w 4947620"/>
              <a:gd name="csY102" fmla="*/ 757988 h 2013762"/>
              <a:gd name="csX103" fmla="*/ 886889 w 4947620"/>
              <a:gd name="csY103" fmla="*/ 763411 h 2013762"/>
              <a:gd name="csX104" fmla="*/ 895554 w 4947620"/>
              <a:gd name="csY104" fmla="*/ 768834 h 2013762"/>
              <a:gd name="csX105" fmla="*/ 904219 w 4947620"/>
              <a:gd name="csY105" fmla="*/ 774258 h 2013762"/>
              <a:gd name="csX106" fmla="*/ 912884 w 4947620"/>
              <a:gd name="csY106" fmla="*/ 779683 h 2013762"/>
              <a:gd name="csX107" fmla="*/ 921549 w 4947620"/>
              <a:gd name="csY107" fmla="*/ 785110 h 2013762"/>
              <a:gd name="csX108" fmla="*/ 930214 w 4947620"/>
              <a:gd name="csY108" fmla="*/ 790537 h 2013762"/>
              <a:gd name="csX109" fmla="*/ 938879 w 4947620"/>
              <a:gd name="csY109" fmla="*/ 795966 h 2013762"/>
              <a:gd name="csX110" fmla="*/ 947544 w 4947620"/>
              <a:gd name="csY110" fmla="*/ 801397 h 2013762"/>
              <a:gd name="csX111" fmla="*/ 956209 w 4947620"/>
              <a:gd name="csY111" fmla="*/ 806829 h 2013762"/>
              <a:gd name="csX112" fmla="*/ 964873 w 4947620"/>
              <a:gd name="csY112" fmla="*/ 812263 h 2013762"/>
              <a:gd name="csX113" fmla="*/ 973538 w 4947620"/>
              <a:gd name="csY113" fmla="*/ 817699 h 2013762"/>
              <a:gd name="csX114" fmla="*/ 982203 w 4947620"/>
              <a:gd name="csY114" fmla="*/ 823136 h 2013762"/>
              <a:gd name="csX115" fmla="*/ 990868 w 4947620"/>
              <a:gd name="csY115" fmla="*/ 828572 h 2013762"/>
              <a:gd name="csX116" fmla="*/ 999533 w 4947620"/>
              <a:gd name="csY116" fmla="*/ 833979 h 2013762"/>
              <a:gd name="csX117" fmla="*/ 1008198 w 4947620"/>
              <a:gd name="csY117" fmla="*/ 839389 h 2013762"/>
              <a:gd name="csX118" fmla="*/ 1016863 w 4947620"/>
              <a:gd name="csY118" fmla="*/ 844799 h 2013762"/>
              <a:gd name="csX119" fmla="*/ 1025528 w 4947620"/>
              <a:gd name="csY119" fmla="*/ 850210 h 2013762"/>
              <a:gd name="csX120" fmla="*/ 1034193 w 4947620"/>
              <a:gd name="csY120" fmla="*/ 855623 h 2013762"/>
              <a:gd name="csX121" fmla="*/ 1042858 w 4947620"/>
              <a:gd name="csY121" fmla="*/ 861037 h 2013762"/>
              <a:gd name="csX122" fmla="*/ 1051523 w 4947620"/>
              <a:gd name="csY122" fmla="*/ 866452 h 2013762"/>
              <a:gd name="csX123" fmla="*/ 1060188 w 4947620"/>
              <a:gd name="csY123" fmla="*/ 871868 h 2013762"/>
              <a:gd name="csX124" fmla="*/ 1068853 w 4947620"/>
              <a:gd name="csY124" fmla="*/ 877287 h 2013762"/>
              <a:gd name="csX125" fmla="*/ 1077518 w 4947620"/>
              <a:gd name="csY125" fmla="*/ 882706 h 2013762"/>
              <a:gd name="csX126" fmla="*/ 1086183 w 4947620"/>
              <a:gd name="csY126" fmla="*/ 888127 h 2013762"/>
              <a:gd name="csX127" fmla="*/ 1094847 w 4947620"/>
              <a:gd name="csY127" fmla="*/ 893550 h 2013762"/>
              <a:gd name="csX128" fmla="*/ 1103512 w 4947620"/>
              <a:gd name="csY128" fmla="*/ 898975 h 2013762"/>
              <a:gd name="csX129" fmla="*/ 1112177 w 4947620"/>
              <a:gd name="csY129" fmla="*/ 904401 h 2013762"/>
              <a:gd name="csX130" fmla="*/ 1120842 w 4947620"/>
              <a:gd name="csY130" fmla="*/ 909802 h 2013762"/>
              <a:gd name="csX131" fmla="*/ 1129507 w 4947620"/>
              <a:gd name="csY131" fmla="*/ 915198 h 2013762"/>
              <a:gd name="csX132" fmla="*/ 1138172 w 4947620"/>
              <a:gd name="csY132" fmla="*/ 920596 h 2013762"/>
              <a:gd name="csX133" fmla="*/ 1146837 w 4947620"/>
              <a:gd name="csY133" fmla="*/ 925995 h 2013762"/>
              <a:gd name="csX134" fmla="*/ 1155502 w 4947620"/>
              <a:gd name="csY134" fmla="*/ 931395 h 2013762"/>
              <a:gd name="csX135" fmla="*/ 1164167 w 4947620"/>
              <a:gd name="csY135" fmla="*/ 936795 h 2013762"/>
              <a:gd name="csX136" fmla="*/ 1172832 w 4947620"/>
              <a:gd name="csY136" fmla="*/ 942197 h 2013762"/>
              <a:gd name="csX137" fmla="*/ 1181497 w 4947620"/>
              <a:gd name="csY137" fmla="*/ 947600 h 2013762"/>
              <a:gd name="csX138" fmla="*/ 1190162 w 4947620"/>
              <a:gd name="csY138" fmla="*/ 953005 h 2013762"/>
              <a:gd name="csX139" fmla="*/ 1198827 w 4947620"/>
              <a:gd name="csY139" fmla="*/ 958411 h 2013762"/>
              <a:gd name="csX140" fmla="*/ 1207492 w 4947620"/>
              <a:gd name="csY140" fmla="*/ 963818 h 2013762"/>
              <a:gd name="csX141" fmla="*/ 1216156 w 4947620"/>
              <a:gd name="csY141" fmla="*/ 969227 h 2013762"/>
              <a:gd name="csX142" fmla="*/ 1224821 w 4947620"/>
              <a:gd name="csY142" fmla="*/ 974638 h 2013762"/>
              <a:gd name="csX143" fmla="*/ 1233486 w 4947620"/>
              <a:gd name="csY143" fmla="*/ 980049 h 2013762"/>
              <a:gd name="csX144" fmla="*/ 1242151 w 4947620"/>
              <a:gd name="csY144" fmla="*/ 985445 h 2013762"/>
              <a:gd name="csX145" fmla="*/ 1250816 w 4947620"/>
              <a:gd name="csY145" fmla="*/ 990827 h 2013762"/>
              <a:gd name="csX146" fmla="*/ 1259481 w 4947620"/>
              <a:gd name="csY146" fmla="*/ 996210 h 2013762"/>
              <a:gd name="csX147" fmla="*/ 1268146 w 4947620"/>
              <a:gd name="csY147" fmla="*/ 1001595 h 2013762"/>
              <a:gd name="csX148" fmla="*/ 1276811 w 4947620"/>
              <a:gd name="csY148" fmla="*/ 1006980 h 2013762"/>
              <a:gd name="csX149" fmla="*/ 1285476 w 4947620"/>
              <a:gd name="csY149" fmla="*/ 1012365 h 2013762"/>
              <a:gd name="csX150" fmla="*/ 1294141 w 4947620"/>
              <a:gd name="csY150" fmla="*/ 1017752 h 2013762"/>
              <a:gd name="csX151" fmla="*/ 1302806 w 4947620"/>
              <a:gd name="csY151" fmla="*/ 1023140 h 2013762"/>
              <a:gd name="csX152" fmla="*/ 1311471 w 4947620"/>
              <a:gd name="csY152" fmla="*/ 1028529 h 2013762"/>
              <a:gd name="csX153" fmla="*/ 1320136 w 4947620"/>
              <a:gd name="csY153" fmla="*/ 1033919 h 2013762"/>
              <a:gd name="csX154" fmla="*/ 1328800 w 4947620"/>
              <a:gd name="csY154" fmla="*/ 1039311 h 2013762"/>
              <a:gd name="csX155" fmla="*/ 1337465 w 4947620"/>
              <a:gd name="csY155" fmla="*/ 1044703 h 2013762"/>
              <a:gd name="csX156" fmla="*/ 1346130 w 4947620"/>
              <a:gd name="csY156" fmla="*/ 1050097 h 2013762"/>
              <a:gd name="csX157" fmla="*/ 1354796 w 4947620"/>
              <a:gd name="csY157" fmla="*/ 1055492 h 2013762"/>
              <a:gd name="csX158" fmla="*/ 1363461 w 4947620"/>
              <a:gd name="csY158" fmla="*/ 1060879 h 2013762"/>
              <a:gd name="csX159" fmla="*/ 1372125 w 4947620"/>
              <a:gd name="csY159" fmla="*/ 1066245 h 2013762"/>
              <a:gd name="csX160" fmla="*/ 1380790 w 4947620"/>
              <a:gd name="csY160" fmla="*/ 1071611 h 2013762"/>
              <a:gd name="csX161" fmla="*/ 1389456 w 4947620"/>
              <a:gd name="csY161" fmla="*/ 1076979 h 2013762"/>
              <a:gd name="csX162" fmla="*/ 1398120 w 4947620"/>
              <a:gd name="csY162" fmla="*/ 1082347 h 2013762"/>
              <a:gd name="csX163" fmla="*/ 1406785 w 4947620"/>
              <a:gd name="csY163" fmla="*/ 1087715 h 2013762"/>
              <a:gd name="csX164" fmla="*/ 1415450 w 4947620"/>
              <a:gd name="csY164" fmla="*/ 1093085 h 2013762"/>
              <a:gd name="csX165" fmla="*/ 1424115 w 4947620"/>
              <a:gd name="csY165" fmla="*/ 1098454 h 2013762"/>
              <a:gd name="csX166" fmla="*/ 1432780 w 4947620"/>
              <a:gd name="csY166" fmla="*/ 1103825 h 2013762"/>
              <a:gd name="csX167" fmla="*/ 1441445 w 4947620"/>
              <a:gd name="csY167" fmla="*/ 1109197 h 2013762"/>
              <a:gd name="csX168" fmla="*/ 1450110 w 4947620"/>
              <a:gd name="csY168" fmla="*/ 1114570 h 2013762"/>
              <a:gd name="csX169" fmla="*/ 1458775 w 4947620"/>
              <a:gd name="csY169" fmla="*/ 1119943 h 2013762"/>
              <a:gd name="csX170" fmla="*/ 1467440 w 4947620"/>
              <a:gd name="csY170" fmla="*/ 1125317 h 2013762"/>
              <a:gd name="csX171" fmla="*/ 1476105 w 4947620"/>
              <a:gd name="csY171" fmla="*/ 1130693 h 2013762"/>
              <a:gd name="csX172" fmla="*/ 1484770 w 4947620"/>
              <a:gd name="csY172" fmla="*/ 1136069 h 2013762"/>
              <a:gd name="csX173" fmla="*/ 1493435 w 4947620"/>
              <a:gd name="csY173" fmla="*/ 1141416 h 2013762"/>
              <a:gd name="csX174" fmla="*/ 1502100 w 4947620"/>
              <a:gd name="csY174" fmla="*/ 1146763 h 2013762"/>
              <a:gd name="csX175" fmla="*/ 1510765 w 4947620"/>
              <a:gd name="csY175" fmla="*/ 1152111 h 2013762"/>
              <a:gd name="csX176" fmla="*/ 1519429 w 4947620"/>
              <a:gd name="csY176" fmla="*/ 1157459 h 2013762"/>
              <a:gd name="csX177" fmla="*/ 1528094 w 4947620"/>
              <a:gd name="csY177" fmla="*/ 1162808 h 2013762"/>
              <a:gd name="csX178" fmla="*/ 1536759 w 4947620"/>
              <a:gd name="csY178" fmla="*/ 1168156 h 2013762"/>
              <a:gd name="csX179" fmla="*/ 1545424 w 4947620"/>
              <a:gd name="csY179" fmla="*/ 1173506 h 2013762"/>
              <a:gd name="csX180" fmla="*/ 1554089 w 4947620"/>
              <a:gd name="csY180" fmla="*/ 1178856 h 2013762"/>
              <a:gd name="csX181" fmla="*/ 1562754 w 4947620"/>
              <a:gd name="csY181" fmla="*/ 1184207 h 2013762"/>
              <a:gd name="csX182" fmla="*/ 1571419 w 4947620"/>
              <a:gd name="csY182" fmla="*/ 1189557 h 2013762"/>
              <a:gd name="csX183" fmla="*/ 1580084 w 4947620"/>
              <a:gd name="csY183" fmla="*/ 1194909 h 2013762"/>
              <a:gd name="csX184" fmla="*/ 1588749 w 4947620"/>
              <a:gd name="csY184" fmla="*/ 1200262 h 2013762"/>
              <a:gd name="csX185" fmla="*/ 1597414 w 4947620"/>
              <a:gd name="csY185" fmla="*/ 1205614 h 2013762"/>
              <a:gd name="csX186" fmla="*/ 1606079 w 4947620"/>
              <a:gd name="csY186" fmla="*/ 1210969 h 2013762"/>
              <a:gd name="csX187" fmla="*/ 1614744 w 4947620"/>
              <a:gd name="csY187" fmla="*/ 1216301 h 2013762"/>
              <a:gd name="csX188" fmla="*/ 1623409 w 4947620"/>
              <a:gd name="csY188" fmla="*/ 1221627 h 2013762"/>
              <a:gd name="csX189" fmla="*/ 1632074 w 4947620"/>
              <a:gd name="csY189" fmla="*/ 1226952 h 2013762"/>
              <a:gd name="csX190" fmla="*/ 1640739 w 4947620"/>
              <a:gd name="csY190" fmla="*/ 1232279 h 2013762"/>
              <a:gd name="csX191" fmla="*/ 1649403 w 4947620"/>
              <a:gd name="csY191" fmla="*/ 1237604 h 2013762"/>
              <a:gd name="csX192" fmla="*/ 1658068 w 4947620"/>
              <a:gd name="csY192" fmla="*/ 1242931 h 2013762"/>
              <a:gd name="csX193" fmla="*/ 1666733 w 4947620"/>
              <a:gd name="csY193" fmla="*/ 1248257 h 2013762"/>
              <a:gd name="csX194" fmla="*/ 1675398 w 4947620"/>
              <a:gd name="csY194" fmla="*/ 1253583 h 2013762"/>
              <a:gd name="csX195" fmla="*/ 1684063 w 4947620"/>
              <a:gd name="csY195" fmla="*/ 1258910 h 2013762"/>
              <a:gd name="csX196" fmla="*/ 1692728 w 4947620"/>
              <a:gd name="csY196" fmla="*/ 1264238 h 2013762"/>
              <a:gd name="csX197" fmla="*/ 1701393 w 4947620"/>
              <a:gd name="csY197" fmla="*/ 1269565 h 2013762"/>
              <a:gd name="csX198" fmla="*/ 1710058 w 4947620"/>
              <a:gd name="csY198" fmla="*/ 1274893 h 2013762"/>
              <a:gd name="csX199" fmla="*/ 1718723 w 4947620"/>
              <a:gd name="csY199" fmla="*/ 1280221 h 2013762"/>
              <a:gd name="csX200" fmla="*/ 1727388 w 4947620"/>
              <a:gd name="csY200" fmla="*/ 1285550 h 2013762"/>
              <a:gd name="csX201" fmla="*/ 1736053 w 4947620"/>
              <a:gd name="csY201" fmla="*/ 1290866 h 2013762"/>
              <a:gd name="csX202" fmla="*/ 1744718 w 4947620"/>
              <a:gd name="csY202" fmla="*/ 1296168 h 2013762"/>
              <a:gd name="csX203" fmla="*/ 1753383 w 4947620"/>
              <a:gd name="csY203" fmla="*/ 1301469 h 2013762"/>
              <a:gd name="csX204" fmla="*/ 1762047 w 4947620"/>
              <a:gd name="csY204" fmla="*/ 1306771 h 2013762"/>
              <a:gd name="csX205" fmla="*/ 1770712 w 4947620"/>
              <a:gd name="csY205" fmla="*/ 1312072 h 2013762"/>
              <a:gd name="csX206" fmla="*/ 1779377 w 4947620"/>
              <a:gd name="csY206" fmla="*/ 1317373 h 2013762"/>
              <a:gd name="csX207" fmla="*/ 1788042 w 4947620"/>
              <a:gd name="csY207" fmla="*/ 1322675 h 2013762"/>
              <a:gd name="csX208" fmla="*/ 1796707 w 4947620"/>
              <a:gd name="csY208" fmla="*/ 1327976 h 2013762"/>
              <a:gd name="csX209" fmla="*/ 1805372 w 4947620"/>
              <a:gd name="csY209" fmla="*/ 1333278 h 2013762"/>
              <a:gd name="csX210" fmla="*/ 1814037 w 4947620"/>
              <a:gd name="csY210" fmla="*/ 1338579 h 2013762"/>
              <a:gd name="csX211" fmla="*/ 1822702 w 4947620"/>
              <a:gd name="csY211" fmla="*/ 1343881 h 2013762"/>
              <a:gd name="csX212" fmla="*/ 1831367 w 4947620"/>
              <a:gd name="csY212" fmla="*/ 1349183 h 2013762"/>
              <a:gd name="csX213" fmla="*/ 1840032 w 4947620"/>
              <a:gd name="csY213" fmla="*/ 1354485 h 2013762"/>
              <a:gd name="csX214" fmla="*/ 1848697 w 4947620"/>
              <a:gd name="csY214" fmla="*/ 1359787 h 2013762"/>
              <a:gd name="csX215" fmla="*/ 1857362 w 4947620"/>
              <a:gd name="csY215" fmla="*/ 1365085 h 2013762"/>
              <a:gd name="csX216" fmla="*/ 1866027 w 4947620"/>
              <a:gd name="csY216" fmla="*/ 1370361 h 2013762"/>
              <a:gd name="csX217" fmla="*/ 1874692 w 4947620"/>
              <a:gd name="csY217" fmla="*/ 1375637 h 2013762"/>
              <a:gd name="csX218" fmla="*/ 1883357 w 4947620"/>
              <a:gd name="csY218" fmla="*/ 1380914 h 2013762"/>
              <a:gd name="csX219" fmla="*/ 1892022 w 4947620"/>
              <a:gd name="csY219" fmla="*/ 1386190 h 2013762"/>
              <a:gd name="csX220" fmla="*/ 1900686 w 4947620"/>
              <a:gd name="csY220" fmla="*/ 1391465 h 2013762"/>
              <a:gd name="csX221" fmla="*/ 1909351 w 4947620"/>
              <a:gd name="csY221" fmla="*/ 1396741 h 2013762"/>
              <a:gd name="csX222" fmla="*/ 1918017 w 4947620"/>
              <a:gd name="csY222" fmla="*/ 1402017 h 2013762"/>
              <a:gd name="csX223" fmla="*/ 1926681 w 4947620"/>
              <a:gd name="csY223" fmla="*/ 1407293 h 2013762"/>
              <a:gd name="csX224" fmla="*/ 1935346 w 4947620"/>
              <a:gd name="csY224" fmla="*/ 1412568 h 2013762"/>
              <a:gd name="csX225" fmla="*/ 1944011 w 4947620"/>
              <a:gd name="csY225" fmla="*/ 1417844 h 2013762"/>
              <a:gd name="csX226" fmla="*/ 1952676 w 4947620"/>
              <a:gd name="csY226" fmla="*/ 1423120 h 2013762"/>
              <a:gd name="csX227" fmla="*/ 1961342 w 4947620"/>
              <a:gd name="csY227" fmla="*/ 1428397 h 2013762"/>
              <a:gd name="csX228" fmla="*/ 1970006 w 4947620"/>
              <a:gd name="csY228" fmla="*/ 1433672 h 2013762"/>
              <a:gd name="csX229" fmla="*/ 1978671 w 4947620"/>
              <a:gd name="csY229" fmla="*/ 1438949 h 2013762"/>
              <a:gd name="csX230" fmla="*/ 1987336 w 4947620"/>
              <a:gd name="csY230" fmla="*/ 1444203 h 2013762"/>
              <a:gd name="csX231" fmla="*/ 1996001 w 4947620"/>
              <a:gd name="csY231" fmla="*/ 1449455 h 2013762"/>
              <a:gd name="csX232" fmla="*/ 2004666 w 4947620"/>
              <a:gd name="csY232" fmla="*/ 1454708 h 2013762"/>
              <a:gd name="csX233" fmla="*/ 2013331 w 4947620"/>
              <a:gd name="csY233" fmla="*/ 1459960 h 2013762"/>
              <a:gd name="csX234" fmla="*/ 2021996 w 4947620"/>
              <a:gd name="csY234" fmla="*/ 1465212 h 2013762"/>
              <a:gd name="csX235" fmla="*/ 2030660 w 4947620"/>
              <a:gd name="csY235" fmla="*/ 1470464 h 2013762"/>
              <a:gd name="csX236" fmla="*/ 2039326 w 4947620"/>
              <a:gd name="csY236" fmla="*/ 1475716 h 2013762"/>
              <a:gd name="csX237" fmla="*/ 2047991 w 4947620"/>
              <a:gd name="csY237" fmla="*/ 1480969 h 2013762"/>
              <a:gd name="csX238" fmla="*/ 2056656 w 4947620"/>
              <a:gd name="csY238" fmla="*/ 1486221 h 2013762"/>
              <a:gd name="csX239" fmla="*/ 2065320 w 4947620"/>
              <a:gd name="csY239" fmla="*/ 1491473 h 2013762"/>
              <a:gd name="csX240" fmla="*/ 2073985 w 4947620"/>
              <a:gd name="csY240" fmla="*/ 1496726 h 2013762"/>
              <a:gd name="csX241" fmla="*/ 2082650 w 4947620"/>
              <a:gd name="csY241" fmla="*/ 1501979 h 2013762"/>
              <a:gd name="csX242" fmla="*/ 2091315 w 4947620"/>
              <a:gd name="csY242" fmla="*/ 1507233 h 2013762"/>
              <a:gd name="csX243" fmla="*/ 2099980 w 4947620"/>
              <a:gd name="csY243" fmla="*/ 1512486 h 2013762"/>
              <a:gd name="csX244" fmla="*/ 2108645 w 4947620"/>
              <a:gd name="csY244" fmla="*/ 1517726 h 2013762"/>
              <a:gd name="csX245" fmla="*/ 2117310 w 4947620"/>
              <a:gd name="csY245" fmla="*/ 1522959 h 2013762"/>
              <a:gd name="csX246" fmla="*/ 2125975 w 4947620"/>
              <a:gd name="csY246" fmla="*/ 1528192 h 2013762"/>
              <a:gd name="csX247" fmla="*/ 2134640 w 4947620"/>
              <a:gd name="csY247" fmla="*/ 1533425 h 2013762"/>
              <a:gd name="csX248" fmla="*/ 2143305 w 4947620"/>
              <a:gd name="csY248" fmla="*/ 1538659 h 2013762"/>
              <a:gd name="csX249" fmla="*/ 2151970 w 4947620"/>
              <a:gd name="csY249" fmla="*/ 1543893 h 2013762"/>
              <a:gd name="csX250" fmla="*/ 2160635 w 4947620"/>
              <a:gd name="csY250" fmla="*/ 1549128 h 2013762"/>
              <a:gd name="csX251" fmla="*/ 2169300 w 4947620"/>
              <a:gd name="csY251" fmla="*/ 1554362 h 2013762"/>
              <a:gd name="csX252" fmla="*/ 2177965 w 4947620"/>
              <a:gd name="csY252" fmla="*/ 1559598 h 2013762"/>
              <a:gd name="csX253" fmla="*/ 2186630 w 4947620"/>
              <a:gd name="csY253" fmla="*/ 1564834 h 2013762"/>
              <a:gd name="csX254" fmla="*/ 2195294 w 4947620"/>
              <a:gd name="csY254" fmla="*/ 1570071 h 2013762"/>
              <a:gd name="csX255" fmla="*/ 2203960 w 4947620"/>
              <a:gd name="csY255" fmla="*/ 1575307 h 2013762"/>
              <a:gd name="csX256" fmla="*/ 2212624 w 4947620"/>
              <a:gd name="csY256" fmla="*/ 1580545 h 2013762"/>
              <a:gd name="csX257" fmla="*/ 2221289 w 4947620"/>
              <a:gd name="csY257" fmla="*/ 1585784 h 2013762"/>
              <a:gd name="csX258" fmla="*/ 2229954 w 4947620"/>
              <a:gd name="csY258" fmla="*/ 1591016 h 2013762"/>
              <a:gd name="csX259" fmla="*/ 2238619 w 4947620"/>
              <a:gd name="csY259" fmla="*/ 1596238 h 2013762"/>
              <a:gd name="csX260" fmla="*/ 2247284 w 4947620"/>
              <a:gd name="csY260" fmla="*/ 1601462 h 2013762"/>
              <a:gd name="csX261" fmla="*/ 2255949 w 4947620"/>
              <a:gd name="csY261" fmla="*/ 1606686 h 2013762"/>
              <a:gd name="csX262" fmla="*/ 2264614 w 4947620"/>
              <a:gd name="csY262" fmla="*/ 1611911 h 2013762"/>
              <a:gd name="csX263" fmla="*/ 2273279 w 4947620"/>
              <a:gd name="csY263" fmla="*/ 1617137 h 2013762"/>
              <a:gd name="csX264" fmla="*/ 2281944 w 4947620"/>
              <a:gd name="csY264" fmla="*/ 1622364 h 2013762"/>
              <a:gd name="csX265" fmla="*/ 2290609 w 4947620"/>
              <a:gd name="csY265" fmla="*/ 1627592 h 2013762"/>
              <a:gd name="csX266" fmla="*/ 2299274 w 4947620"/>
              <a:gd name="csY266" fmla="*/ 1632821 h 2013762"/>
              <a:gd name="csX267" fmla="*/ 2307938 w 4947620"/>
              <a:gd name="csY267" fmla="*/ 1638051 h 2013762"/>
              <a:gd name="csX268" fmla="*/ 2316604 w 4947620"/>
              <a:gd name="csY268" fmla="*/ 1643283 h 2013762"/>
              <a:gd name="csX269" fmla="*/ 2325268 w 4947620"/>
              <a:gd name="csY269" fmla="*/ 1648515 h 2013762"/>
              <a:gd name="csX270" fmla="*/ 2333933 w 4947620"/>
              <a:gd name="csY270" fmla="*/ 1653749 h 2013762"/>
              <a:gd name="csX271" fmla="*/ 2342599 w 4947620"/>
              <a:gd name="csY271" fmla="*/ 1658984 h 2013762"/>
              <a:gd name="csX272" fmla="*/ 2351263 w 4947620"/>
              <a:gd name="csY272" fmla="*/ 1664219 h 2013762"/>
              <a:gd name="csX273" fmla="*/ 2359928 w 4947620"/>
              <a:gd name="csY273" fmla="*/ 1669443 h 2013762"/>
              <a:gd name="csX274" fmla="*/ 2368594 w 4947620"/>
              <a:gd name="csY274" fmla="*/ 1674669 h 2013762"/>
              <a:gd name="csX275" fmla="*/ 2377258 w 4947620"/>
              <a:gd name="csY275" fmla="*/ 1679896 h 2013762"/>
              <a:gd name="csX276" fmla="*/ 2385924 w 4947620"/>
              <a:gd name="csY276" fmla="*/ 1685125 h 2013762"/>
              <a:gd name="csX277" fmla="*/ 2394588 w 4947620"/>
              <a:gd name="csY277" fmla="*/ 1690354 h 2013762"/>
              <a:gd name="csX278" fmla="*/ 2403253 w 4947620"/>
              <a:gd name="csY278" fmla="*/ 1695585 h 2013762"/>
              <a:gd name="csX279" fmla="*/ 2411918 w 4947620"/>
              <a:gd name="csY279" fmla="*/ 1700818 h 2013762"/>
              <a:gd name="csX280" fmla="*/ 2420583 w 4947620"/>
              <a:gd name="csY280" fmla="*/ 1706052 h 2013762"/>
              <a:gd name="csX281" fmla="*/ 2429248 w 4947620"/>
              <a:gd name="csY281" fmla="*/ 1711288 h 2013762"/>
              <a:gd name="csX282" fmla="*/ 2437912 w 4947620"/>
              <a:gd name="csY282" fmla="*/ 1716524 h 2013762"/>
              <a:gd name="csX283" fmla="*/ 2446578 w 4947620"/>
              <a:gd name="csY283" fmla="*/ 1721762 h 2013762"/>
              <a:gd name="csX284" fmla="*/ 2455243 w 4947620"/>
              <a:gd name="csY284" fmla="*/ 1727001 h 2013762"/>
              <a:gd name="csX285" fmla="*/ 2463907 w 4947620"/>
              <a:gd name="csY285" fmla="*/ 1732239 h 2013762"/>
              <a:gd name="csX286" fmla="*/ 2472573 w 4947620"/>
              <a:gd name="csY286" fmla="*/ 1737479 h 2013762"/>
              <a:gd name="csX287" fmla="*/ 2481237 w 4947620"/>
              <a:gd name="csY287" fmla="*/ 1742712 h 2013762"/>
              <a:gd name="csX288" fmla="*/ 2489903 w 4947620"/>
              <a:gd name="csY288" fmla="*/ 1747945 h 2013762"/>
              <a:gd name="csX289" fmla="*/ 2498568 w 4947620"/>
              <a:gd name="csY289" fmla="*/ 1753178 h 2013762"/>
              <a:gd name="csX290" fmla="*/ 2507232 w 4947620"/>
              <a:gd name="csY290" fmla="*/ 1758410 h 2013762"/>
              <a:gd name="csX291" fmla="*/ 2515897 w 4947620"/>
              <a:gd name="csY291" fmla="*/ 1763643 h 2013762"/>
              <a:gd name="csX292" fmla="*/ 2524563 w 4947620"/>
              <a:gd name="csY292" fmla="*/ 1768876 h 2013762"/>
              <a:gd name="csX293" fmla="*/ 2533227 w 4947620"/>
              <a:gd name="csY293" fmla="*/ 1774107 h 2013762"/>
              <a:gd name="csX294" fmla="*/ 2541892 w 4947620"/>
              <a:gd name="csY294" fmla="*/ 1779337 h 2013762"/>
              <a:gd name="csX295" fmla="*/ 2550557 w 4947620"/>
              <a:gd name="csY295" fmla="*/ 1784564 h 2013762"/>
              <a:gd name="csX296" fmla="*/ 2559222 w 4947620"/>
              <a:gd name="csY296" fmla="*/ 1789789 h 2013762"/>
              <a:gd name="csX297" fmla="*/ 2567887 w 4947620"/>
              <a:gd name="csY297" fmla="*/ 1795011 h 2013762"/>
              <a:gd name="csX298" fmla="*/ 2576552 w 4947620"/>
              <a:gd name="csY298" fmla="*/ 1800229 h 2013762"/>
              <a:gd name="csX299" fmla="*/ 2585217 w 4947620"/>
              <a:gd name="csY299" fmla="*/ 1805442 h 2013762"/>
              <a:gd name="csX300" fmla="*/ 2593882 w 4947620"/>
              <a:gd name="csY300" fmla="*/ 1810650 h 2013762"/>
              <a:gd name="csX301" fmla="*/ 2602546 w 4947620"/>
              <a:gd name="csY301" fmla="*/ 1815849 h 2013762"/>
              <a:gd name="csX302" fmla="*/ 2611212 w 4947620"/>
              <a:gd name="csY302" fmla="*/ 1821039 h 2013762"/>
              <a:gd name="csX303" fmla="*/ 2619876 w 4947620"/>
              <a:gd name="csY303" fmla="*/ 1826221 h 2013762"/>
              <a:gd name="csX304" fmla="*/ 2628542 w 4947620"/>
              <a:gd name="csY304" fmla="*/ 1831394 h 2013762"/>
              <a:gd name="csX305" fmla="*/ 2637206 w 4947620"/>
              <a:gd name="csY305" fmla="*/ 1836555 h 2013762"/>
              <a:gd name="csX306" fmla="*/ 2645871 w 4947620"/>
              <a:gd name="csY306" fmla="*/ 1841704 h 2013762"/>
              <a:gd name="csX307" fmla="*/ 2654536 w 4947620"/>
              <a:gd name="csY307" fmla="*/ 1846838 h 2013762"/>
              <a:gd name="csX308" fmla="*/ 2663201 w 4947620"/>
              <a:gd name="csY308" fmla="*/ 1851956 h 2013762"/>
              <a:gd name="csX309" fmla="*/ 2671866 w 4947620"/>
              <a:gd name="csY309" fmla="*/ 1857056 h 2013762"/>
              <a:gd name="csX310" fmla="*/ 2680531 w 4947620"/>
              <a:gd name="csY310" fmla="*/ 1862135 h 2013762"/>
              <a:gd name="csX311" fmla="*/ 2689196 w 4947620"/>
              <a:gd name="csY311" fmla="*/ 1867191 h 2013762"/>
              <a:gd name="csX312" fmla="*/ 2697861 w 4947620"/>
              <a:gd name="csY312" fmla="*/ 1872222 h 2013762"/>
              <a:gd name="csX313" fmla="*/ 2706526 w 4947620"/>
              <a:gd name="csY313" fmla="*/ 1877225 h 2013762"/>
              <a:gd name="csX314" fmla="*/ 2715191 w 4947620"/>
              <a:gd name="csY314" fmla="*/ 1882196 h 2013762"/>
              <a:gd name="csX315" fmla="*/ 2723856 w 4947620"/>
              <a:gd name="csY315" fmla="*/ 1887133 h 2013762"/>
              <a:gd name="csX316" fmla="*/ 2732521 w 4947620"/>
              <a:gd name="csY316" fmla="*/ 1892032 h 2013762"/>
              <a:gd name="csX317" fmla="*/ 2741186 w 4947620"/>
              <a:gd name="csY317" fmla="*/ 1896890 h 2013762"/>
              <a:gd name="csX318" fmla="*/ 2749850 w 4947620"/>
              <a:gd name="csY318" fmla="*/ 1901702 h 2013762"/>
              <a:gd name="csX319" fmla="*/ 2758516 w 4947620"/>
              <a:gd name="csY319" fmla="*/ 1906465 h 2013762"/>
              <a:gd name="csX320" fmla="*/ 2767180 w 4947620"/>
              <a:gd name="csY320" fmla="*/ 1911174 h 2013762"/>
              <a:gd name="csX321" fmla="*/ 2775845 w 4947620"/>
              <a:gd name="csY321" fmla="*/ 1915825 h 2013762"/>
              <a:gd name="csX322" fmla="*/ 2784510 w 4947620"/>
              <a:gd name="csY322" fmla="*/ 1920412 h 2013762"/>
              <a:gd name="csX323" fmla="*/ 2793175 w 4947620"/>
              <a:gd name="csY323" fmla="*/ 1924931 h 2013762"/>
              <a:gd name="csX324" fmla="*/ 2801840 w 4947620"/>
              <a:gd name="csY324" fmla="*/ 1929377 h 2013762"/>
              <a:gd name="csX325" fmla="*/ 2810505 w 4947620"/>
              <a:gd name="csY325" fmla="*/ 1933745 h 2013762"/>
              <a:gd name="csX326" fmla="*/ 2819170 w 4947620"/>
              <a:gd name="csY326" fmla="*/ 1938029 h 2013762"/>
              <a:gd name="csX327" fmla="*/ 2827835 w 4947620"/>
              <a:gd name="csY327" fmla="*/ 1942224 h 2013762"/>
              <a:gd name="csX328" fmla="*/ 2836500 w 4947620"/>
              <a:gd name="csY328" fmla="*/ 1946325 h 2013762"/>
              <a:gd name="csX329" fmla="*/ 2845165 w 4947620"/>
              <a:gd name="csY329" fmla="*/ 1950327 h 2013762"/>
              <a:gd name="csX330" fmla="*/ 2853830 w 4947620"/>
              <a:gd name="csY330" fmla="*/ 1954217 h 2013762"/>
              <a:gd name="csX331" fmla="*/ 2862495 w 4947620"/>
              <a:gd name="csY331" fmla="*/ 1957996 h 2013762"/>
              <a:gd name="csX332" fmla="*/ 2871160 w 4947620"/>
              <a:gd name="csY332" fmla="*/ 1961660 h 2013762"/>
              <a:gd name="csX333" fmla="*/ 2879825 w 4947620"/>
              <a:gd name="csY333" fmla="*/ 1965201 h 2013762"/>
              <a:gd name="csX334" fmla="*/ 2888489 w 4947620"/>
              <a:gd name="csY334" fmla="*/ 1968618 h 2013762"/>
              <a:gd name="csX335" fmla="*/ 2897154 w 4947620"/>
              <a:gd name="csY335" fmla="*/ 1971906 h 2013762"/>
              <a:gd name="csX336" fmla="*/ 2905819 w 4947620"/>
              <a:gd name="csY336" fmla="*/ 1975061 h 2013762"/>
              <a:gd name="csX337" fmla="*/ 2914484 w 4947620"/>
              <a:gd name="csY337" fmla="*/ 1978082 h 2013762"/>
              <a:gd name="csX338" fmla="*/ 2923150 w 4947620"/>
              <a:gd name="csY338" fmla="*/ 1980965 h 2013762"/>
              <a:gd name="csX339" fmla="*/ 2931814 w 4947620"/>
              <a:gd name="csY339" fmla="*/ 1983711 h 2013762"/>
              <a:gd name="csX340" fmla="*/ 2940479 w 4947620"/>
              <a:gd name="csY340" fmla="*/ 1986317 h 2013762"/>
              <a:gd name="csX341" fmla="*/ 2949145 w 4947620"/>
              <a:gd name="csY341" fmla="*/ 1988784 h 2013762"/>
              <a:gd name="csX342" fmla="*/ 2957809 w 4947620"/>
              <a:gd name="csY342" fmla="*/ 1991112 h 2013762"/>
              <a:gd name="csX343" fmla="*/ 2966474 w 4947620"/>
              <a:gd name="csY343" fmla="*/ 1993303 h 2013762"/>
              <a:gd name="csX344" fmla="*/ 2975139 w 4947620"/>
              <a:gd name="csY344" fmla="*/ 1995339 h 2013762"/>
              <a:gd name="csX345" fmla="*/ 2983804 w 4947620"/>
              <a:gd name="csY345" fmla="*/ 1997236 h 2013762"/>
              <a:gd name="csX346" fmla="*/ 2992469 w 4947620"/>
              <a:gd name="csY346" fmla="*/ 1998998 h 2013762"/>
              <a:gd name="csX347" fmla="*/ 3001134 w 4947620"/>
              <a:gd name="csY347" fmla="*/ 2000631 h 2013762"/>
              <a:gd name="csX348" fmla="*/ 3009799 w 4947620"/>
              <a:gd name="csY348" fmla="*/ 2002140 h 2013762"/>
              <a:gd name="csX349" fmla="*/ 3018463 w 4947620"/>
              <a:gd name="csY349" fmla="*/ 2003528 h 2013762"/>
              <a:gd name="csX350" fmla="*/ 3027129 w 4947620"/>
              <a:gd name="csY350" fmla="*/ 2004801 h 2013762"/>
              <a:gd name="csX351" fmla="*/ 3035794 w 4947620"/>
              <a:gd name="csY351" fmla="*/ 2005963 h 2013762"/>
              <a:gd name="csX352" fmla="*/ 3044458 w 4947620"/>
              <a:gd name="csY352" fmla="*/ 2007021 h 2013762"/>
              <a:gd name="csX353" fmla="*/ 3053123 w 4947620"/>
              <a:gd name="csY353" fmla="*/ 2007980 h 2013762"/>
              <a:gd name="csX354" fmla="*/ 3061788 w 4947620"/>
              <a:gd name="csY354" fmla="*/ 2008846 h 2013762"/>
              <a:gd name="csX355" fmla="*/ 3070453 w 4947620"/>
              <a:gd name="csY355" fmla="*/ 2009624 h 2013762"/>
              <a:gd name="csX356" fmla="*/ 3079119 w 4947620"/>
              <a:gd name="csY356" fmla="*/ 2010321 h 2013762"/>
              <a:gd name="csX357" fmla="*/ 3087783 w 4947620"/>
              <a:gd name="csY357" fmla="*/ 2010942 h 2013762"/>
              <a:gd name="csX358" fmla="*/ 3096448 w 4947620"/>
              <a:gd name="csY358" fmla="*/ 2011474 h 2013762"/>
              <a:gd name="csX359" fmla="*/ 3105113 w 4947620"/>
              <a:gd name="csY359" fmla="*/ 2011921 h 2013762"/>
              <a:gd name="csX360" fmla="*/ 3113778 w 4947620"/>
              <a:gd name="csY360" fmla="*/ 2012306 h 2013762"/>
              <a:gd name="csX361" fmla="*/ 3122443 w 4947620"/>
              <a:gd name="csY361" fmla="*/ 2012634 h 2013762"/>
              <a:gd name="csX362" fmla="*/ 3131108 w 4947620"/>
              <a:gd name="csY362" fmla="*/ 2012910 h 2013762"/>
              <a:gd name="csX363" fmla="*/ 3139773 w 4947620"/>
              <a:gd name="csY363" fmla="*/ 2013139 h 2013762"/>
              <a:gd name="csX364" fmla="*/ 3148438 w 4947620"/>
              <a:gd name="csY364" fmla="*/ 2013326 h 2013762"/>
              <a:gd name="csX365" fmla="*/ 3157103 w 4947620"/>
              <a:gd name="csY365" fmla="*/ 2013474 h 2013762"/>
              <a:gd name="csX366" fmla="*/ 3165768 w 4947620"/>
              <a:gd name="csY366" fmla="*/ 2013587 h 2013762"/>
              <a:gd name="csX367" fmla="*/ 3174432 w 4947620"/>
              <a:gd name="csY367" fmla="*/ 2013669 h 2013762"/>
              <a:gd name="csX368" fmla="*/ 3183097 w 4947620"/>
              <a:gd name="csY368" fmla="*/ 2013723 h 2013762"/>
              <a:gd name="csX369" fmla="*/ 3191762 w 4947620"/>
              <a:gd name="csY369" fmla="*/ 2013754 h 2013762"/>
              <a:gd name="csX370" fmla="*/ 3200427 w 4947620"/>
              <a:gd name="csY370" fmla="*/ 2013763 h 2013762"/>
              <a:gd name="csX371" fmla="*/ 3209092 w 4947620"/>
              <a:gd name="csY371" fmla="*/ 2013753 h 2013762"/>
              <a:gd name="csX372" fmla="*/ 3217757 w 4947620"/>
              <a:gd name="csY372" fmla="*/ 2013718 h 2013762"/>
              <a:gd name="csX373" fmla="*/ 3226422 w 4947620"/>
              <a:gd name="csY373" fmla="*/ 2013638 h 2013762"/>
              <a:gd name="csX374" fmla="*/ 3235087 w 4947620"/>
              <a:gd name="csY374" fmla="*/ 2013546 h 2013762"/>
              <a:gd name="csX375" fmla="*/ 3243752 w 4947620"/>
              <a:gd name="csY375" fmla="*/ 2013443 h 2013762"/>
              <a:gd name="csX376" fmla="*/ 3252417 w 4947620"/>
              <a:gd name="csY376" fmla="*/ 2013331 h 2013762"/>
              <a:gd name="csX377" fmla="*/ 3261082 w 4947620"/>
              <a:gd name="csY377" fmla="*/ 2013212 h 2013762"/>
              <a:gd name="csX378" fmla="*/ 3269747 w 4947620"/>
              <a:gd name="csY378" fmla="*/ 2013086 h 2013762"/>
              <a:gd name="csX379" fmla="*/ 3278412 w 4947620"/>
              <a:gd name="csY379" fmla="*/ 2012957 h 2013762"/>
              <a:gd name="csX380" fmla="*/ 3287077 w 4947620"/>
              <a:gd name="csY380" fmla="*/ 2012825 h 2013762"/>
              <a:gd name="csX381" fmla="*/ 3295742 w 4947620"/>
              <a:gd name="csY381" fmla="*/ 2012690 h 2013762"/>
              <a:gd name="csX382" fmla="*/ 3304406 w 4947620"/>
              <a:gd name="csY382" fmla="*/ 2012555 h 2013762"/>
              <a:gd name="csX383" fmla="*/ 3313071 w 4947620"/>
              <a:gd name="csY383" fmla="*/ 2012419 h 2013762"/>
              <a:gd name="csX384" fmla="*/ 3321736 w 4947620"/>
              <a:gd name="csY384" fmla="*/ 2012284 h 2013762"/>
              <a:gd name="csX385" fmla="*/ 3330401 w 4947620"/>
              <a:gd name="csY385" fmla="*/ 2012150 h 2013762"/>
              <a:gd name="csX386" fmla="*/ 3339066 w 4947620"/>
              <a:gd name="csY386" fmla="*/ 2012018 h 2013762"/>
              <a:gd name="csX387" fmla="*/ 3347731 w 4947620"/>
              <a:gd name="csY387" fmla="*/ 2011856 h 2013762"/>
              <a:gd name="csX388" fmla="*/ 3356396 w 4947620"/>
              <a:gd name="csY388" fmla="*/ 2011694 h 2013762"/>
              <a:gd name="csX389" fmla="*/ 3365061 w 4947620"/>
              <a:gd name="csY389" fmla="*/ 2011536 h 2013762"/>
              <a:gd name="csX390" fmla="*/ 3373726 w 4947620"/>
              <a:gd name="csY390" fmla="*/ 2011381 h 2013762"/>
              <a:gd name="csX391" fmla="*/ 3382391 w 4947620"/>
              <a:gd name="csY391" fmla="*/ 2011230 h 2013762"/>
              <a:gd name="csX392" fmla="*/ 3391056 w 4947620"/>
              <a:gd name="csY392" fmla="*/ 2011083 h 2013762"/>
              <a:gd name="csX393" fmla="*/ 3399721 w 4947620"/>
              <a:gd name="csY393" fmla="*/ 2010941 h 2013762"/>
              <a:gd name="csX394" fmla="*/ 3408386 w 4947620"/>
              <a:gd name="csY394" fmla="*/ 2010804 h 2013762"/>
              <a:gd name="csX395" fmla="*/ 3417051 w 4947620"/>
              <a:gd name="csY395" fmla="*/ 2010671 h 2013762"/>
              <a:gd name="csX396" fmla="*/ 3425715 w 4947620"/>
              <a:gd name="csY396" fmla="*/ 2010544 h 2013762"/>
              <a:gd name="csX397" fmla="*/ 3434381 w 4947620"/>
              <a:gd name="csY397" fmla="*/ 2010422 h 2013762"/>
              <a:gd name="csX398" fmla="*/ 3443045 w 4947620"/>
              <a:gd name="csY398" fmla="*/ 2010305 h 2013762"/>
              <a:gd name="csX399" fmla="*/ 3451710 w 4947620"/>
              <a:gd name="csY399" fmla="*/ 2010193 h 2013762"/>
              <a:gd name="csX400" fmla="*/ 3460376 w 4947620"/>
              <a:gd name="csY400" fmla="*/ 2010088 h 2013762"/>
              <a:gd name="csX401" fmla="*/ 3469040 w 4947620"/>
              <a:gd name="csY401" fmla="*/ 2009967 h 2013762"/>
              <a:gd name="csX402" fmla="*/ 3477705 w 4947620"/>
              <a:gd name="csY402" fmla="*/ 2009842 h 2013762"/>
              <a:gd name="csX403" fmla="*/ 3486371 w 4947620"/>
              <a:gd name="csY403" fmla="*/ 2009722 h 2013762"/>
              <a:gd name="csX404" fmla="*/ 3495035 w 4947620"/>
              <a:gd name="csY404" fmla="*/ 2009608 h 2013762"/>
              <a:gd name="csX405" fmla="*/ 3503701 w 4947620"/>
              <a:gd name="csY405" fmla="*/ 2009500 h 2013762"/>
              <a:gd name="csX406" fmla="*/ 3512365 w 4947620"/>
              <a:gd name="csY406" fmla="*/ 2009396 h 2013762"/>
              <a:gd name="csX407" fmla="*/ 3521030 w 4947620"/>
              <a:gd name="csY407" fmla="*/ 2009298 h 2013762"/>
              <a:gd name="csX408" fmla="*/ 3529695 w 4947620"/>
              <a:gd name="csY408" fmla="*/ 2009204 h 2013762"/>
              <a:gd name="csX409" fmla="*/ 3538360 w 4947620"/>
              <a:gd name="csY409" fmla="*/ 2009116 h 2013762"/>
              <a:gd name="csX410" fmla="*/ 3547025 w 4947620"/>
              <a:gd name="csY410" fmla="*/ 2009034 h 2013762"/>
              <a:gd name="csX411" fmla="*/ 3555689 w 4947620"/>
              <a:gd name="csY411" fmla="*/ 2008956 h 2013762"/>
              <a:gd name="csX412" fmla="*/ 3564355 w 4947620"/>
              <a:gd name="csY412" fmla="*/ 2008884 h 2013762"/>
              <a:gd name="csX413" fmla="*/ 3573020 w 4947620"/>
              <a:gd name="csY413" fmla="*/ 2008816 h 2013762"/>
              <a:gd name="csX414" fmla="*/ 3581685 w 4947620"/>
              <a:gd name="csY414" fmla="*/ 2008753 h 2013762"/>
              <a:gd name="csX415" fmla="*/ 3590350 w 4947620"/>
              <a:gd name="csY415" fmla="*/ 2008685 h 2013762"/>
              <a:gd name="csX416" fmla="*/ 3599014 w 4947620"/>
              <a:gd name="csY416" fmla="*/ 2008608 h 2013762"/>
              <a:gd name="csX417" fmla="*/ 3607679 w 4947620"/>
              <a:gd name="csY417" fmla="*/ 2008535 h 2013762"/>
              <a:gd name="csX418" fmla="*/ 3616345 w 4947620"/>
              <a:gd name="csY418" fmla="*/ 2008466 h 2013762"/>
              <a:gd name="csX419" fmla="*/ 3625009 w 4947620"/>
              <a:gd name="csY419" fmla="*/ 2008401 h 2013762"/>
              <a:gd name="csX420" fmla="*/ 3633674 w 4947620"/>
              <a:gd name="csY420" fmla="*/ 2008341 h 2013762"/>
              <a:gd name="csX421" fmla="*/ 3642339 w 4947620"/>
              <a:gd name="csY421" fmla="*/ 2008285 h 2013762"/>
              <a:gd name="csX422" fmla="*/ 3651004 w 4947620"/>
              <a:gd name="csY422" fmla="*/ 2008233 h 2013762"/>
              <a:gd name="csX423" fmla="*/ 3659668 w 4947620"/>
              <a:gd name="csY423" fmla="*/ 2008186 h 2013762"/>
              <a:gd name="csX424" fmla="*/ 3668334 w 4947620"/>
              <a:gd name="csY424" fmla="*/ 2008142 h 2013762"/>
              <a:gd name="csX425" fmla="*/ 3676999 w 4947620"/>
              <a:gd name="csY425" fmla="*/ 2008101 h 2013762"/>
              <a:gd name="csX426" fmla="*/ 3685664 w 4947620"/>
              <a:gd name="csY426" fmla="*/ 2008065 h 2013762"/>
              <a:gd name="csX427" fmla="*/ 3694329 w 4947620"/>
              <a:gd name="csY427" fmla="*/ 2008033 h 2013762"/>
              <a:gd name="csX428" fmla="*/ 3702994 w 4947620"/>
              <a:gd name="csY428" fmla="*/ 2008004 h 2013762"/>
              <a:gd name="csX429" fmla="*/ 3711659 w 4947620"/>
              <a:gd name="csY429" fmla="*/ 2007976 h 2013762"/>
              <a:gd name="csX430" fmla="*/ 3720324 w 4947620"/>
              <a:gd name="csY430" fmla="*/ 2007935 h 2013762"/>
              <a:gd name="csX431" fmla="*/ 3728989 w 4947620"/>
              <a:gd name="csY431" fmla="*/ 2007896 h 2013762"/>
              <a:gd name="csX432" fmla="*/ 3737653 w 4947620"/>
              <a:gd name="csY432" fmla="*/ 2007860 h 2013762"/>
              <a:gd name="csX433" fmla="*/ 3746319 w 4947620"/>
              <a:gd name="csY433" fmla="*/ 2007828 h 2013762"/>
              <a:gd name="csX434" fmla="*/ 3754983 w 4947620"/>
              <a:gd name="csY434" fmla="*/ 2007798 h 2013762"/>
              <a:gd name="csX435" fmla="*/ 3763648 w 4947620"/>
              <a:gd name="csY435" fmla="*/ 2007772 h 2013762"/>
              <a:gd name="csX436" fmla="*/ 3772313 w 4947620"/>
              <a:gd name="csY436" fmla="*/ 2007748 h 2013762"/>
              <a:gd name="csX437" fmla="*/ 3780978 w 4947620"/>
              <a:gd name="csY437" fmla="*/ 2007728 h 2013762"/>
              <a:gd name="csX438" fmla="*/ 3789643 w 4947620"/>
              <a:gd name="csY438" fmla="*/ 2007710 h 2013762"/>
              <a:gd name="csX439" fmla="*/ 3798308 w 4947620"/>
              <a:gd name="csY439" fmla="*/ 2007695 h 2013762"/>
              <a:gd name="csX440" fmla="*/ 3806973 w 4947620"/>
              <a:gd name="csY440" fmla="*/ 2007683 h 2013762"/>
              <a:gd name="csX441" fmla="*/ 3815638 w 4947620"/>
              <a:gd name="csY441" fmla="*/ 2007674 h 2013762"/>
              <a:gd name="csX442" fmla="*/ 3824303 w 4947620"/>
              <a:gd name="csY442" fmla="*/ 2007667 h 2013762"/>
              <a:gd name="csX443" fmla="*/ 3832968 w 4947620"/>
              <a:gd name="csY443" fmla="*/ 2007662 h 2013762"/>
              <a:gd name="csX444" fmla="*/ 3841633 w 4947620"/>
              <a:gd name="csY444" fmla="*/ 2007646 h 2013762"/>
              <a:gd name="csX445" fmla="*/ 3850298 w 4947620"/>
              <a:gd name="csY445" fmla="*/ 2007630 h 2013762"/>
              <a:gd name="csX446" fmla="*/ 3858963 w 4947620"/>
              <a:gd name="csY446" fmla="*/ 2007615 h 2013762"/>
              <a:gd name="csX447" fmla="*/ 3867627 w 4947620"/>
              <a:gd name="csY447" fmla="*/ 2007603 h 2013762"/>
              <a:gd name="csX448" fmla="*/ 3876292 w 4947620"/>
              <a:gd name="csY448" fmla="*/ 2007593 h 2013762"/>
              <a:gd name="csX449" fmla="*/ 3884957 w 4947620"/>
              <a:gd name="csY449" fmla="*/ 2007585 h 2013762"/>
              <a:gd name="csX450" fmla="*/ 3893622 w 4947620"/>
              <a:gd name="csY450" fmla="*/ 2007580 h 2013762"/>
              <a:gd name="csX451" fmla="*/ 3902287 w 4947620"/>
              <a:gd name="csY451" fmla="*/ 2007576 h 2013762"/>
              <a:gd name="csX452" fmla="*/ 3910952 w 4947620"/>
              <a:gd name="csY452" fmla="*/ 2007574 h 2013762"/>
              <a:gd name="csX453" fmla="*/ 3919617 w 4947620"/>
              <a:gd name="csY453" fmla="*/ 2007574 h 2013762"/>
              <a:gd name="csX454" fmla="*/ 3928282 w 4947620"/>
              <a:gd name="csY454" fmla="*/ 2007576 h 2013762"/>
              <a:gd name="csX455" fmla="*/ 3936947 w 4947620"/>
              <a:gd name="csY455" fmla="*/ 2007579 h 2013762"/>
              <a:gd name="csX456" fmla="*/ 3945612 w 4947620"/>
              <a:gd name="csY456" fmla="*/ 2007584 h 2013762"/>
              <a:gd name="csX457" fmla="*/ 3954277 w 4947620"/>
              <a:gd name="csY457" fmla="*/ 2007591 h 2013762"/>
              <a:gd name="csX458" fmla="*/ 3962942 w 4947620"/>
              <a:gd name="csY458" fmla="*/ 2007592 h 2013762"/>
              <a:gd name="csX459" fmla="*/ 3971607 w 4947620"/>
              <a:gd name="csY459" fmla="*/ 2007588 h 2013762"/>
              <a:gd name="csX460" fmla="*/ 3980272 w 4947620"/>
              <a:gd name="csY460" fmla="*/ 2007587 h 2013762"/>
              <a:gd name="csX461" fmla="*/ 3988937 w 4947620"/>
              <a:gd name="csY461" fmla="*/ 2007587 h 2013762"/>
              <a:gd name="csX462" fmla="*/ 3997602 w 4947620"/>
              <a:gd name="csY462" fmla="*/ 2007588 h 2013762"/>
              <a:gd name="csX463" fmla="*/ 4006266 w 4947620"/>
              <a:gd name="csY463" fmla="*/ 2007591 h 2013762"/>
              <a:gd name="csX464" fmla="*/ 4014931 w 4947620"/>
              <a:gd name="csY464" fmla="*/ 2007595 h 2013762"/>
              <a:gd name="csX465" fmla="*/ 4023597 w 4947620"/>
              <a:gd name="csY465" fmla="*/ 2007599 h 2013762"/>
              <a:gd name="csX466" fmla="*/ 4032261 w 4947620"/>
              <a:gd name="csY466" fmla="*/ 2007606 h 2013762"/>
              <a:gd name="csX467" fmla="*/ 4040927 w 4947620"/>
              <a:gd name="csY467" fmla="*/ 2007614 h 2013762"/>
              <a:gd name="csX468" fmla="*/ 4049591 w 4947620"/>
              <a:gd name="csY468" fmla="*/ 2007623 h 2013762"/>
              <a:gd name="csX469" fmla="*/ 4058256 w 4947620"/>
              <a:gd name="csY469" fmla="*/ 2007634 h 2013762"/>
              <a:gd name="csX470" fmla="*/ 4066922 w 4947620"/>
              <a:gd name="csY470" fmla="*/ 2007645 h 2013762"/>
              <a:gd name="csX471" fmla="*/ 4075586 w 4947620"/>
              <a:gd name="csY471" fmla="*/ 2007658 h 2013762"/>
              <a:gd name="csX472" fmla="*/ 4084251 w 4947620"/>
              <a:gd name="csY472" fmla="*/ 2007668 h 2013762"/>
              <a:gd name="csX473" fmla="*/ 4092915 w 4947620"/>
              <a:gd name="csY473" fmla="*/ 2007672 h 2013762"/>
              <a:gd name="csX474" fmla="*/ 4101581 w 4947620"/>
              <a:gd name="csY474" fmla="*/ 2007677 h 2013762"/>
              <a:gd name="csX475" fmla="*/ 4110245 w 4947620"/>
              <a:gd name="csY475" fmla="*/ 2007683 h 2013762"/>
              <a:gd name="csX476" fmla="*/ 4118911 w 4947620"/>
              <a:gd name="csY476" fmla="*/ 2007689 h 2013762"/>
              <a:gd name="csX477" fmla="*/ 4127576 w 4947620"/>
              <a:gd name="csY477" fmla="*/ 2007697 h 2013762"/>
              <a:gd name="csX478" fmla="*/ 4136240 w 4947620"/>
              <a:gd name="csY478" fmla="*/ 2007706 h 2013762"/>
              <a:gd name="csX479" fmla="*/ 4144906 w 4947620"/>
              <a:gd name="csY479" fmla="*/ 2007716 h 2013762"/>
              <a:gd name="csX480" fmla="*/ 4153571 w 4947620"/>
              <a:gd name="csY480" fmla="*/ 2007726 h 2013762"/>
              <a:gd name="csX481" fmla="*/ 4162235 w 4947620"/>
              <a:gd name="csY481" fmla="*/ 2007738 h 2013762"/>
              <a:gd name="csX482" fmla="*/ 4170900 w 4947620"/>
              <a:gd name="csY482" fmla="*/ 2007750 h 2013762"/>
              <a:gd name="csX483" fmla="*/ 4179565 w 4947620"/>
              <a:gd name="csY483" fmla="*/ 2007763 h 2013762"/>
              <a:gd name="csX484" fmla="*/ 4188230 w 4947620"/>
              <a:gd name="csY484" fmla="*/ 2007777 h 2013762"/>
              <a:gd name="csX485" fmla="*/ 4196895 w 4947620"/>
              <a:gd name="csY485" fmla="*/ 2007792 h 2013762"/>
              <a:gd name="csX486" fmla="*/ 4205560 w 4947620"/>
              <a:gd name="csY486" fmla="*/ 2007807 h 2013762"/>
              <a:gd name="csX487" fmla="*/ 4214225 w 4947620"/>
              <a:gd name="csY487" fmla="*/ 2007814 h 2013762"/>
              <a:gd name="csX488" fmla="*/ 4222890 w 4947620"/>
              <a:gd name="csY488" fmla="*/ 2007822 h 2013762"/>
              <a:gd name="csX489" fmla="*/ 4231555 w 4947620"/>
              <a:gd name="csY489" fmla="*/ 2007831 h 2013762"/>
              <a:gd name="csX490" fmla="*/ 4240220 w 4947620"/>
              <a:gd name="csY490" fmla="*/ 2007840 h 2013762"/>
              <a:gd name="csX491" fmla="*/ 4248885 w 4947620"/>
              <a:gd name="csY491" fmla="*/ 2007850 h 2013762"/>
              <a:gd name="csX492" fmla="*/ 4257550 w 4947620"/>
              <a:gd name="csY492" fmla="*/ 2007860 h 2013762"/>
              <a:gd name="csX493" fmla="*/ 4266215 w 4947620"/>
              <a:gd name="csY493" fmla="*/ 2007871 h 2013762"/>
              <a:gd name="csX494" fmla="*/ 4274880 w 4947620"/>
              <a:gd name="csY494" fmla="*/ 2007884 h 2013762"/>
              <a:gd name="csX495" fmla="*/ 4283545 w 4947620"/>
              <a:gd name="csY495" fmla="*/ 2007896 h 2013762"/>
              <a:gd name="csX496" fmla="*/ 4292210 w 4947620"/>
              <a:gd name="csY496" fmla="*/ 2007909 h 2013762"/>
              <a:gd name="csX497" fmla="*/ 4300875 w 4947620"/>
              <a:gd name="csY497" fmla="*/ 2007922 h 2013762"/>
              <a:gd name="csX498" fmla="*/ 4309539 w 4947620"/>
              <a:gd name="csY498" fmla="*/ 2007936 h 2013762"/>
              <a:gd name="csX499" fmla="*/ 4318205 w 4947620"/>
              <a:gd name="csY499" fmla="*/ 2007951 h 2013762"/>
              <a:gd name="csX500" fmla="*/ 4326869 w 4947620"/>
              <a:gd name="csY500" fmla="*/ 2007967 h 2013762"/>
              <a:gd name="csX501" fmla="*/ 4335534 w 4947620"/>
              <a:gd name="csY501" fmla="*/ 2007976 h 2013762"/>
              <a:gd name="csX502" fmla="*/ 4344199 w 4947620"/>
              <a:gd name="csY502" fmla="*/ 2007985 h 2013762"/>
              <a:gd name="csX503" fmla="*/ 4352864 w 4947620"/>
              <a:gd name="csY503" fmla="*/ 2007995 h 2013762"/>
              <a:gd name="csX504" fmla="*/ 4361529 w 4947620"/>
              <a:gd name="csY504" fmla="*/ 2008005 h 2013762"/>
              <a:gd name="csX505" fmla="*/ 4370194 w 4947620"/>
              <a:gd name="csY505" fmla="*/ 2008015 h 2013762"/>
              <a:gd name="csX506" fmla="*/ 4378859 w 4947620"/>
              <a:gd name="csY506" fmla="*/ 2008026 h 2013762"/>
              <a:gd name="csX507" fmla="*/ 4387524 w 4947620"/>
              <a:gd name="csY507" fmla="*/ 2008037 h 2013762"/>
              <a:gd name="csX508" fmla="*/ 4396189 w 4947620"/>
              <a:gd name="csY508" fmla="*/ 2008048 h 2013762"/>
              <a:gd name="csX509" fmla="*/ 4404854 w 4947620"/>
              <a:gd name="csY509" fmla="*/ 2008060 h 2013762"/>
              <a:gd name="csX510" fmla="*/ 4413518 w 4947620"/>
              <a:gd name="csY510" fmla="*/ 2008073 h 2013762"/>
              <a:gd name="csX511" fmla="*/ 4422184 w 4947620"/>
              <a:gd name="csY511" fmla="*/ 2008085 h 2013762"/>
              <a:gd name="csX512" fmla="*/ 4430849 w 4947620"/>
              <a:gd name="csY512" fmla="*/ 2008099 h 2013762"/>
              <a:gd name="csX513" fmla="*/ 4439513 w 4947620"/>
              <a:gd name="csY513" fmla="*/ 2008112 h 2013762"/>
              <a:gd name="csX514" fmla="*/ 4448178 w 4947620"/>
              <a:gd name="csY514" fmla="*/ 2008126 h 2013762"/>
              <a:gd name="csX515" fmla="*/ 4456844 w 4947620"/>
              <a:gd name="csY515" fmla="*/ 2008137 h 2013762"/>
              <a:gd name="csX516" fmla="*/ 4465509 w 4947620"/>
              <a:gd name="csY516" fmla="*/ 2008146 h 2013762"/>
              <a:gd name="csX517" fmla="*/ 4474173 w 4947620"/>
              <a:gd name="csY517" fmla="*/ 2008155 h 2013762"/>
              <a:gd name="csX518" fmla="*/ 4482838 w 4947620"/>
              <a:gd name="csY518" fmla="*/ 2008165 h 2013762"/>
              <a:gd name="csX519" fmla="*/ 4491503 w 4947620"/>
              <a:gd name="csY519" fmla="*/ 2008175 h 2013762"/>
              <a:gd name="csX520" fmla="*/ 4500168 w 4947620"/>
              <a:gd name="csY520" fmla="*/ 2008184 h 2013762"/>
              <a:gd name="csX521" fmla="*/ 4508833 w 4947620"/>
              <a:gd name="csY521" fmla="*/ 2008194 h 2013762"/>
              <a:gd name="csX522" fmla="*/ 4517498 w 4947620"/>
              <a:gd name="csY522" fmla="*/ 2008205 h 2013762"/>
              <a:gd name="csX523" fmla="*/ 4526163 w 4947620"/>
              <a:gd name="csY523" fmla="*/ 2008216 h 2013762"/>
              <a:gd name="csX524" fmla="*/ 4534828 w 4947620"/>
              <a:gd name="csY524" fmla="*/ 2008227 h 2013762"/>
              <a:gd name="csX525" fmla="*/ 4543492 w 4947620"/>
              <a:gd name="csY525" fmla="*/ 2008238 h 2013762"/>
              <a:gd name="csX526" fmla="*/ 4552158 w 4947620"/>
              <a:gd name="csY526" fmla="*/ 2008250 h 2013762"/>
              <a:gd name="csX527" fmla="*/ 4560823 w 4947620"/>
              <a:gd name="csY527" fmla="*/ 2008262 h 2013762"/>
              <a:gd name="csX528" fmla="*/ 4569488 w 4947620"/>
              <a:gd name="csY528" fmla="*/ 2008274 h 2013762"/>
              <a:gd name="csX529" fmla="*/ 4578152 w 4947620"/>
              <a:gd name="csY529" fmla="*/ 2008286 h 2013762"/>
              <a:gd name="csX530" fmla="*/ 4586818 w 4947620"/>
              <a:gd name="csY530" fmla="*/ 2008294 h 2013762"/>
              <a:gd name="csX531" fmla="*/ 4595483 w 4947620"/>
              <a:gd name="csY531" fmla="*/ 2008302 h 2013762"/>
              <a:gd name="csX532" fmla="*/ 4604147 w 4947620"/>
              <a:gd name="csY532" fmla="*/ 2008311 h 2013762"/>
              <a:gd name="csX533" fmla="*/ 4612812 w 4947620"/>
              <a:gd name="csY533" fmla="*/ 2008320 h 2013762"/>
              <a:gd name="csX534" fmla="*/ 4621477 w 4947620"/>
              <a:gd name="csY534" fmla="*/ 2008328 h 2013762"/>
              <a:gd name="csX535" fmla="*/ 4630142 w 4947620"/>
              <a:gd name="csY535" fmla="*/ 2008338 h 2013762"/>
              <a:gd name="csX536" fmla="*/ 4638807 w 4947620"/>
              <a:gd name="csY536" fmla="*/ 2008347 h 2013762"/>
              <a:gd name="csX537" fmla="*/ 4647472 w 4947620"/>
              <a:gd name="csY537" fmla="*/ 2008356 h 2013762"/>
              <a:gd name="csX538" fmla="*/ 4656137 w 4947620"/>
              <a:gd name="csY538" fmla="*/ 2008366 h 2013762"/>
              <a:gd name="csX539" fmla="*/ 4664802 w 4947620"/>
              <a:gd name="csY539" fmla="*/ 2008376 h 2013762"/>
              <a:gd name="csX540" fmla="*/ 4673467 w 4947620"/>
              <a:gd name="csY540" fmla="*/ 2008386 h 2013762"/>
              <a:gd name="csX541" fmla="*/ 4682131 w 4947620"/>
              <a:gd name="csY541" fmla="*/ 2008396 h 2013762"/>
              <a:gd name="csX542" fmla="*/ 4690797 w 4947620"/>
              <a:gd name="csY542" fmla="*/ 2008407 h 2013762"/>
              <a:gd name="csX543" fmla="*/ 4699462 w 4947620"/>
              <a:gd name="csY543" fmla="*/ 2008418 h 2013762"/>
              <a:gd name="csX544" fmla="*/ 4708126 w 4947620"/>
              <a:gd name="csY544" fmla="*/ 2008425 h 2013762"/>
              <a:gd name="csX545" fmla="*/ 4716792 w 4947620"/>
              <a:gd name="csY545" fmla="*/ 2008431 h 2013762"/>
              <a:gd name="csX546" fmla="*/ 4725457 w 4947620"/>
              <a:gd name="csY546" fmla="*/ 2008439 h 2013762"/>
              <a:gd name="csX547" fmla="*/ 4734122 w 4947620"/>
              <a:gd name="csY547" fmla="*/ 2008447 h 2013762"/>
              <a:gd name="csX548" fmla="*/ 4742786 w 4947620"/>
              <a:gd name="csY548" fmla="*/ 2008454 h 2013762"/>
              <a:gd name="csX549" fmla="*/ 4751451 w 4947620"/>
              <a:gd name="csY549" fmla="*/ 2008462 h 2013762"/>
              <a:gd name="csX550" fmla="*/ 4760116 w 4947620"/>
              <a:gd name="csY550" fmla="*/ 2008470 h 2013762"/>
              <a:gd name="csX551" fmla="*/ 4768781 w 4947620"/>
              <a:gd name="csY551" fmla="*/ 2008478 h 2013762"/>
              <a:gd name="csX552" fmla="*/ 4777446 w 4947620"/>
              <a:gd name="csY552" fmla="*/ 2008487 h 2013762"/>
              <a:gd name="csX553" fmla="*/ 4786111 w 4947620"/>
              <a:gd name="csY553" fmla="*/ 2008495 h 2013762"/>
              <a:gd name="csX554" fmla="*/ 4794776 w 4947620"/>
              <a:gd name="csY554" fmla="*/ 2008503 h 2013762"/>
              <a:gd name="csX555" fmla="*/ 4803441 w 4947620"/>
              <a:gd name="csY555" fmla="*/ 2008512 h 2013762"/>
              <a:gd name="csX556" fmla="*/ 4812106 w 4947620"/>
              <a:gd name="csY556" fmla="*/ 2008521 h 2013762"/>
              <a:gd name="csX557" fmla="*/ 4820771 w 4947620"/>
              <a:gd name="csY557" fmla="*/ 2008529 h 2013762"/>
              <a:gd name="csX558" fmla="*/ 4829436 w 4947620"/>
              <a:gd name="csY558" fmla="*/ 2008537 h 2013762"/>
              <a:gd name="csX559" fmla="*/ 4838101 w 4947620"/>
              <a:gd name="csY559" fmla="*/ 2008542 h 2013762"/>
              <a:gd name="csX560" fmla="*/ 4846765 w 4947620"/>
              <a:gd name="csY560" fmla="*/ 2008549 h 2013762"/>
              <a:gd name="csX561" fmla="*/ 4855431 w 4947620"/>
              <a:gd name="csY561" fmla="*/ 2008555 h 2013762"/>
              <a:gd name="csX562" fmla="*/ 4864096 w 4947620"/>
              <a:gd name="csY562" fmla="*/ 2008562 h 2013762"/>
              <a:gd name="csX563" fmla="*/ 4872760 w 4947620"/>
              <a:gd name="csY563" fmla="*/ 2008568 h 2013762"/>
              <a:gd name="csX564" fmla="*/ 4881425 w 4947620"/>
              <a:gd name="csY564" fmla="*/ 2008575 h 2013762"/>
              <a:gd name="csX565" fmla="*/ 4890090 w 4947620"/>
              <a:gd name="csY565" fmla="*/ 2008582 h 2013762"/>
              <a:gd name="csX566" fmla="*/ 4898755 w 4947620"/>
              <a:gd name="csY566" fmla="*/ 2008589 h 2013762"/>
              <a:gd name="csX567" fmla="*/ 4907420 w 4947620"/>
              <a:gd name="csY567" fmla="*/ 2008596 h 2013762"/>
              <a:gd name="csX568" fmla="*/ 4916085 w 4947620"/>
              <a:gd name="csY568" fmla="*/ 2008603 h 2013762"/>
              <a:gd name="csX569" fmla="*/ 4924750 w 4947620"/>
              <a:gd name="csY569" fmla="*/ 2008610 h 2013762"/>
              <a:gd name="csX570" fmla="*/ 4933415 w 4947620"/>
              <a:gd name="csY570" fmla="*/ 2008617 h 2013762"/>
              <a:gd name="csX571" fmla="*/ 4942080 w 4947620"/>
              <a:gd name="csY571" fmla="*/ 2008625 h 2013762"/>
              <a:gd name="csX572" fmla="*/ 4947621 w 4947620"/>
              <a:gd name="csY572" fmla="*/ 2008629 h 20137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</a:cxnLst>
            <a:rect l="l" t="t" r="r" b="b"/>
            <a:pathLst>
              <a:path w="4947620" h="2013762">
                <a:moveTo>
                  <a:pt x="0" y="0"/>
                </a:moveTo>
                <a:lnTo>
                  <a:pt x="3065" y="4244"/>
                </a:lnTo>
                <a:lnTo>
                  <a:pt x="11730" y="16205"/>
                </a:lnTo>
                <a:lnTo>
                  <a:pt x="20395" y="28131"/>
                </a:lnTo>
                <a:lnTo>
                  <a:pt x="29060" y="40017"/>
                </a:lnTo>
                <a:lnTo>
                  <a:pt x="37725" y="51861"/>
                </a:lnTo>
                <a:lnTo>
                  <a:pt x="46390" y="63657"/>
                </a:lnTo>
                <a:lnTo>
                  <a:pt x="55055" y="75403"/>
                </a:lnTo>
                <a:lnTo>
                  <a:pt x="63720" y="87093"/>
                </a:lnTo>
                <a:lnTo>
                  <a:pt x="72385" y="98723"/>
                </a:lnTo>
                <a:lnTo>
                  <a:pt x="81050" y="110288"/>
                </a:lnTo>
                <a:lnTo>
                  <a:pt x="89715" y="121782"/>
                </a:lnTo>
                <a:lnTo>
                  <a:pt x="98379" y="133201"/>
                </a:lnTo>
                <a:lnTo>
                  <a:pt x="107044" y="144537"/>
                </a:lnTo>
                <a:lnTo>
                  <a:pt x="115709" y="155786"/>
                </a:lnTo>
                <a:lnTo>
                  <a:pt x="124374" y="166941"/>
                </a:lnTo>
                <a:lnTo>
                  <a:pt x="133039" y="177989"/>
                </a:lnTo>
                <a:lnTo>
                  <a:pt x="141704" y="188928"/>
                </a:lnTo>
                <a:lnTo>
                  <a:pt x="150369" y="199753"/>
                </a:lnTo>
                <a:lnTo>
                  <a:pt x="159034" y="210457"/>
                </a:lnTo>
                <a:lnTo>
                  <a:pt x="167699" y="221032"/>
                </a:lnTo>
                <a:lnTo>
                  <a:pt x="176364" y="231472"/>
                </a:lnTo>
                <a:lnTo>
                  <a:pt x="185029" y="241773"/>
                </a:lnTo>
                <a:lnTo>
                  <a:pt x="193694" y="251926"/>
                </a:lnTo>
                <a:lnTo>
                  <a:pt x="202359" y="261927"/>
                </a:lnTo>
                <a:lnTo>
                  <a:pt x="211024" y="271771"/>
                </a:lnTo>
                <a:lnTo>
                  <a:pt x="219688" y="281454"/>
                </a:lnTo>
                <a:lnTo>
                  <a:pt x="228353" y="290973"/>
                </a:lnTo>
                <a:lnTo>
                  <a:pt x="237018" y="300323"/>
                </a:lnTo>
                <a:lnTo>
                  <a:pt x="245683" y="309504"/>
                </a:lnTo>
                <a:lnTo>
                  <a:pt x="254348" y="318501"/>
                </a:lnTo>
                <a:lnTo>
                  <a:pt x="263013" y="327321"/>
                </a:lnTo>
                <a:lnTo>
                  <a:pt x="271678" y="335968"/>
                </a:lnTo>
                <a:lnTo>
                  <a:pt x="280343" y="344443"/>
                </a:lnTo>
                <a:lnTo>
                  <a:pt x="289008" y="352748"/>
                </a:lnTo>
                <a:lnTo>
                  <a:pt x="297673" y="360887"/>
                </a:lnTo>
                <a:lnTo>
                  <a:pt x="306338" y="368863"/>
                </a:lnTo>
                <a:lnTo>
                  <a:pt x="315003" y="376681"/>
                </a:lnTo>
                <a:lnTo>
                  <a:pt x="323668" y="384347"/>
                </a:lnTo>
                <a:lnTo>
                  <a:pt x="332333" y="391865"/>
                </a:lnTo>
                <a:lnTo>
                  <a:pt x="340998" y="399242"/>
                </a:lnTo>
                <a:lnTo>
                  <a:pt x="349663" y="406484"/>
                </a:lnTo>
                <a:lnTo>
                  <a:pt x="358328" y="413598"/>
                </a:lnTo>
                <a:lnTo>
                  <a:pt x="366993" y="420591"/>
                </a:lnTo>
                <a:lnTo>
                  <a:pt x="375658" y="427457"/>
                </a:lnTo>
                <a:lnTo>
                  <a:pt x="384323" y="434200"/>
                </a:lnTo>
                <a:lnTo>
                  <a:pt x="392988" y="440840"/>
                </a:lnTo>
                <a:lnTo>
                  <a:pt x="401652" y="447384"/>
                </a:lnTo>
                <a:lnTo>
                  <a:pt x="410317" y="453840"/>
                </a:lnTo>
                <a:lnTo>
                  <a:pt x="418982" y="460212"/>
                </a:lnTo>
                <a:lnTo>
                  <a:pt x="427647" y="466508"/>
                </a:lnTo>
                <a:lnTo>
                  <a:pt x="436312" y="472734"/>
                </a:lnTo>
                <a:lnTo>
                  <a:pt x="444977" y="478894"/>
                </a:lnTo>
                <a:lnTo>
                  <a:pt x="453642" y="484994"/>
                </a:lnTo>
                <a:lnTo>
                  <a:pt x="462307" y="491040"/>
                </a:lnTo>
                <a:lnTo>
                  <a:pt x="470972" y="497035"/>
                </a:lnTo>
                <a:lnTo>
                  <a:pt x="479637" y="502985"/>
                </a:lnTo>
                <a:lnTo>
                  <a:pt x="488302" y="508892"/>
                </a:lnTo>
                <a:lnTo>
                  <a:pt x="496967" y="514756"/>
                </a:lnTo>
                <a:lnTo>
                  <a:pt x="505632" y="520560"/>
                </a:lnTo>
                <a:lnTo>
                  <a:pt x="514297" y="526331"/>
                </a:lnTo>
                <a:lnTo>
                  <a:pt x="522962" y="532072"/>
                </a:lnTo>
                <a:lnTo>
                  <a:pt x="531626" y="537788"/>
                </a:lnTo>
                <a:lnTo>
                  <a:pt x="540291" y="543479"/>
                </a:lnTo>
                <a:lnTo>
                  <a:pt x="548956" y="549149"/>
                </a:lnTo>
                <a:lnTo>
                  <a:pt x="557621" y="554799"/>
                </a:lnTo>
                <a:lnTo>
                  <a:pt x="566286" y="560432"/>
                </a:lnTo>
                <a:lnTo>
                  <a:pt x="574951" y="566050"/>
                </a:lnTo>
                <a:lnTo>
                  <a:pt x="583616" y="571654"/>
                </a:lnTo>
                <a:lnTo>
                  <a:pt x="592281" y="577246"/>
                </a:lnTo>
                <a:lnTo>
                  <a:pt x="600946" y="582827"/>
                </a:lnTo>
                <a:lnTo>
                  <a:pt x="609611" y="588398"/>
                </a:lnTo>
                <a:lnTo>
                  <a:pt x="618276" y="593961"/>
                </a:lnTo>
                <a:lnTo>
                  <a:pt x="626941" y="599485"/>
                </a:lnTo>
                <a:lnTo>
                  <a:pt x="635606" y="605001"/>
                </a:lnTo>
                <a:lnTo>
                  <a:pt x="644271" y="610509"/>
                </a:lnTo>
                <a:lnTo>
                  <a:pt x="652935" y="616012"/>
                </a:lnTo>
                <a:lnTo>
                  <a:pt x="661600" y="621510"/>
                </a:lnTo>
                <a:lnTo>
                  <a:pt x="670265" y="627004"/>
                </a:lnTo>
                <a:lnTo>
                  <a:pt x="678930" y="632494"/>
                </a:lnTo>
                <a:lnTo>
                  <a:pt x="687595" y="637981"/>
                </a:lnTo>
                <a:lnTo>
                  <a:pt x="696260" y="643465"/>
                </a:lnTo>
                <a:lnTo>
                  <a:pt x="704925" y="648948"/>
                </a:lnTo>
                <a:lnTo>
                  <a:pt x="713590" y="654429"/>
                </a:lnTo>
                <a:lnTo>
                  <a:pt x="722255" y="659909"/>
                </a:lnTo>
                <a:lnTo>
                  <a:pt x="730920" y="665388"/>
                </a:lnTo>
                <a:lnTo>
                  <a:pt x="739585" y="670867"/>
                </a:lnTo>
                <a:lnTo>
                  <a:pt x="748250" y="676324"/>
                </a:lnTo>
                <a:lnTo>
                  <a:pt x="756915" y="681769"/>
                </a:lnTo>
                <a:lnTo>
                  <a:pt x="765580" y="687213"/>
                </a:lnTo>
                <a:lnTo>
                  <a:pt x="774244" y="692658"/>
                </a:lnTo>
                <a:lnTo>
                  <a:pt x="782909" y="698101"/>
                </a:lnTo>
                <a:lnTo>
                  <a:pt x="791574" y="703546"/>
                </a:lnTo>
                <a:lnTo>
                  <a:pt x="800239" y="708990"/>
                </a:lnTo>
                <a:lnTo>
                  <a:pt x="808904" y="714435"/>
                </a:lnTo>
                <a:lnTo>
                  <a:pt x="817570" y="719881"/>
                </a:lnTo>
                <a:lnTo>
                  <a:pt x="826234" y="725328"/>
                </a:lnTo>
                <a:lnTo>
                  <a:pt x="834899" y="730775"/>
                </a:lnTo>
                <a:lnTo>
                  <a:pt x="843564" y="736224"/>
                </a:lnTo>
                <a:lnTo>
                  <a:pt x="852229" y="741674"/>
                </a:lnTo>
                <a:lnTo>
                  <a:pt x="860894" y="747126"/>
                </a:lnTo>
                <a:lnTo>
                  <a:pt x="869559" y="752567"/>
                </a:lnTo>
                <a:lnTo>
                  <a:pt x="878224" y="757988"/>
                </a:lnTo>
                <a:lnTo>
                  <a:pt x="886889" y="763411"/>
                </a:lnTo>
                <a:lnTo>
                  <a:pt x="895554" y="768834"/>
                </a:lnTo>
                <a:lnTo>
                  <a:pt x="904219" y="774258"/>
                </a:lnTo>
                <a:lnTo>
                  <a:pt x="912884" y="779683"/>
                </a:lnTo>
                <a:lnTo>
                  <a:pt x="921549" y="785110"/>
                </a:lnTo>
                <a:lnTo>
                  <a:pt x="930214" y="790537"/>
                </a:lnTo>
                <a:lnTo>
                  <a:pt x="938879" y="795966"/>
                </a:lnTo>
                <a:lnTo>
                  <a:pt x="947544" y="801397"/>
                </a:lnTo>
                <a:lnTo>
                  <a:pt x="956209" y="806829"/>
                </a:lnTo>
                <a:lnTo>
                  <a:pt x="964873" y="812263"/>
                </a:lnTo>
                <a:lnTo>
                  <a:pt x="973538" y="817699"/>
                </a:lnTo>
                <a:lnTo>
                  <a:pt x="982203" y="823136"/>
                </a:lnTo>
                <a:lnTo>
                  <a:pt x="990868" y="828572"/>
                </a:lnTo>
                <a:lnTo>
                  <a:pt x="999533" y="833979"/>
                </a:lnTo>
                <a:lnTo>
                  <a:pt x="1008198" y="839389"/>
                </a:lnTo>
                <a:lnTo>
                  <a:pt x="1016863" y="844799"/>
                </a:lnTo>
                <a:lnTo>
                  <a:pt x="1025528" y="850210"/>
                </a:lnTo>
                <a:lnTo>
                  <a:pt x="1034193" y="855623"/>
                </a:lnTo>
                <a:lnTo>
                  <a:pt x="1042858" y="861037"/>
                </a:lnTo>
                <a:lnTo>
                  <a:pt x="1051523" y="866452"/>
                </a:lnTo>
                <a:lnTo>
                  <a:pt x="1060188" y="871868"/>
                </a:lnTo>
                <a:lnTo>
                  <a:pt x="1068853" y="877287"/>
                </a:lnTo>
                <a:lnTo>
                  <a:pt x="1077518" y="882706"/>
                </a:lnTo>
                <a:lnTo>
                  <a:pt x="1086183" y="888127"/>
                </a:lnTo>
                <a:lnTo>
                  <a:pt x="1094847" y="893550"/>
                </a:lnTo>
                <a:lnTo>
                  <a:pt x="1103512" y="898975"/>
                </a:lnTo>
                <a:lnTo>
                  <a:pt x="1112177" y="904401"/>
                </a:lnTo>
                <a:lnTo>
                  <a:pt x="1120842" y="909802"/>
                </a:lnTo>
                <a:lnTo>
                  <a:pt x="1129507" y="915198"/>
                </a:lnTo>
                <a:lnTo>
                  <a:pt x="1138172" y="920596"/>
                </a:lnTo>
                <a:lnTo>
                  <a:pt x="1146837" y="925995"/>
                </a:lnTo>
                <a:lnTo>
                  <a:pt x="1155502" y="931395"/>
                </a:lnTo>
                <a:lnTo>
                  <a:pt x="1164167" y="936795"/>
                </a:lnTo>
                <a:lnTo>
                  <a:pt x="1172832" y="942197"/>
                </a:lnTo>
                <a:lnTo>
                  <a:pt x="1181497" y="947600"/>
                </a:lnTo>
                <a:lnTo>
                  <a:pt x="1190162" y="953005"/>
                </a:lnTo>
                <a:lnTo>
                  <a:pt x="1198827" y="958411"/>
                </a:lnTo>
                <a:lnTo>
                  <a:pt x="1207492" y="963818"/>
                </a:lnTo>
                <a:lnTo>
                  <a:pt x="1216156" y="969227"/>
                </a:lnTo>
                <a:lnTo>
                  <a:pt x="1224821" y="974638"/>
                </a:lnTo>
                <a:lnTo>
                  <a:pt x="1233486" y="980049"/>
                </a:lnTo>
                <a:lnTo>
                  <a:pt x="1242151" y="985445"/>
                </a:lnTo>
                <a:lnTo>
                  <a:pt x="1250816" y="990827"/>
                </a:lnTo>
                <a:lnTo>
                  <a:pt x="1259481" y="996210"/>
                </a:lnTo>
                <a:lnTo>
                  <a:pt x="1268146" y="1001595"/>
                </a:lnTo>
                <a:lnTo>
                  <a:pt x="1276811" y="1006980"/>
                </a:lnTo>
                <a:lnTo>
                  <a:pt x="1285476" y="1012365"/>
                </a:lnTo>
                <a:lnTo>
                  <a:pt x="1294141" y="1017752"/>
                </a:lnTo>
                <a:lnTo>
                  <a:pt x="1302806" y="1023140"/>
                </a:lnTo>
                <a:lnTo>
                  <a:pt x="1311471" y="1028529"/>
                </a:lnTo>
                <a:lnTo>
                  <a:pt x="1320136" y="1033919"/>
                </a:lnTo>
                <a:lnTo>
                  <a:pt x="1328800" y="1039311"/>
                </a:lnTo>
                <a:lnTo>
                  <a:pt x="1337465" y="1044703"/>
                </a:lnTo>
                <a:lnTo>
                  <a:pt x="1346130" y="1050097"/>
                </a:lnTo>
                <a:lnTo>
                  <a:pt x="1354796" y="1055492"/>
                </a:lnTo>
                <a:lnTo>
                  <a:pt x="1363461" y="1060879"/>
                </a:lnTo>
                <a:lnTo>
                  <a:pt x="1372125" y="1066245"/>
                </a:lnTo>
                <a:lnTo>
                  <a:pt x="1380790" y="1071611"/>
                </a:lnTo>
                <a:lnTo>
                  <a:pt x="1389456" y="1076979"/>
                </a:lnTo>
                <a:lnTo>
                  <a:pt x="1398120" y="1082347"/>
                </a:lnTo>
                <a:lnTo>
                  <a:pt x="1406785" y="1087715"/>
                </a:lnTo>
                <a:lnTo>
                  <a:pt x="1415450" y="1093085"/>
                </a:lnTo>
                <a:lnTo>
                  <a:pt x="1424115" y="1098454"/>
                </a:lnTo>
                <a:lnTo>
                  <a:pt x="1432780" y="1103825"/>
                </a:lnTo>
                <a:lnTo>
                  <a:pt x="1441445" y="1109197"/>
                </a:lnTo>
                <a:lnTo>
                  <a:pt x="1450110" y="1114570"/>
                </a:lnTo>
                <a:lnTo>
                  <a:pt x="1458775" y="1119943"/>
                </a:lnTo>
                <a:lnTo>
                  <a:pt x="1467440" y="1125317"/>
                </a:lnTo>
                <a:lnTo>
                  <a:pt x="1476105" y="1130693"/>
                </a:lnTo>
                <a:lnTo>
                  <a:pt x="1484770" y="1136069"/>
                </a:lnTo>
                <a:lnTo>
                  <a:pt x="1493435" y="1141416"/>
                </a:lnTo>
                <a:lnTo>
                  <a:pt x="1502100" y="1146763"/>
                </a:lnTo>
                <a:lnTo>
                  <a:pt x="1510765" y="1152111"/>
                </a:lnTo>
                <a:lnTo>
                  <a:pt x="1519429" y="1157459"/>
                </a:lnTo>
                <a:lnTo>
                  <a:pt x="1528094" y="1162808"/>
                </a:lnTo>
                <a:lnTo>
                  <a:pt x="1536759" y="1168156"/>
                </a:lnTo>
                <a:lnTo>
                  <a:pt x="1545424" y="1173506"/>
                </a:lnTo>
                <a:lnTo>
                  <a:pt x="1554089" y="1178856"/>
                </a:lnTo>
                <a:lnTo>
                  <a:pt x="1562754" y="1184207"/>
                </a:lnTo>
                <a:lnTo>
                  <a:pt x="1571419" y="1189557"/>
                </a:lnTo>
                <a:lnTo>
                  <a:pt x="1580084" y="1194909"/>
                </a:lnTo>
                <a:lnTo>
                  <a:pt x="1588749" y="1200262"/>
                </a:lnTo>
                <a:lnTo>
                  <a:pt x="1597414" y="1205614"/>
                </a:lnTo>
                <a:lnTo>
                  <a:pt x="1606079" y="1210969"/>
                </a:lnTo>
                <a:lnTo>
                  <a:pt x="1614744" y="1216301"/>
                </a:lnTo>
                <a:lnTo>
                  <a:pt x="1623409" y="1221627"/>
                </a:lnTo>
                <a:lnTo>
                  <a:pt x="1632074" y="1226952"/>
                </a:lnTo>
                <a:lnTo>
                  <a:pt x="1640739" y="1232279"/>
                </a:lnTo>
                <a:lnTo>
                  <a:pt x="1649403" y="1237604"/>
                </a:lnTo>
                <a:lnTo>
                  <a:pt x="1658068" y="1242931"/>
                </a:lnTo>
                <a:lnTo>
                  <a:pt x="1666733" y="1248257"/>
                </a:lnTo>
                <a:lnTo>
                  <a:pt x="1675398" y="1253583"/>
                </a:lnTo>
                <a:lnTo>
                  <a:pt x="1684063" y="1258910"/>
                </a:lnTo>
                <a:lnTo>
                  <a:pt x="1692728" y="1264238"/>
                </a:lnTo>
                <a:lnTo>
                  <a:pt x="1701393" y="1269565"/>
                </a:lnTo>
                <a:lnTo>
                  <a:pt x="1710058" y="1274893"/>
                </a:lnTo>
                <a:lnTo>
                  <a:pt x="1718723" y="1280221"/>
                </a:lnTo>
                <a:lnTo>
                  <a:pt x="1727388" y="1285550"/>
                </a:lnTo>
                <a:lnTo>
                  <a:pt x="1736053" y="1290866"/>
                </a:lnTo>
                <a:lnTo>
                  <a:pt x="1744718" y="1296168"/>
                </a:lnTo>
                <a:lnTo>
                  <a:pt x="1753383" y="1301469"/>
                </a:lnTo>
                <a:lnTo>
                  <a:pt x="1762047" y="1306771"/>
                </a:lnTo>
                <a:lnTo>
                  <a:pt x="1770712" y="1312072"/>
                </a:lnTo>
                <a:lnTo>
                  <a:pt x="1779377" y="1317373"/>
                </a:lnTo>
                <a:lnTo>
                  <a:pt x="1788042" y="1322675"/>
                </a:lnTo>
                <a:lnTo>
                  <a:pt x="1796707" y="1327976"/>
                </a:lnTo>
                <a:lnTo>
                  <a:pt x="1805372" y="1333278"/>
                </a:lnTo>
                <a:lnTo>
                  <a:pt x="1814037" y="1338579"/>
                </a:lnTo>
                <a:lnTo>
                  <a:pt x="1822702" y="1343881"/>
                </a:lnTo>
                <a:lnTo>
                  <a:pt x="1831367" y="1349183"/>
                </a:lnTo>
                <a:lnTo>
                  <a:pt x="1840032" y="1354485"/>
                </a:lnTo>
                <a:lnTo>
                  <a:pt x="1848697" y="1359787"/>
                </a:lnTo>
                <a:lnTo>
                  <a:pt x="1857362" y="1365085"/>
                </a:lnTo>
                <a:lnTo>
                  <a:pt x="1866027" y="1370361"/>
                </a:lnTo>
                <a:lnTo>
                  <a:pt x="1874692" y="1375637"/>
                </a:lnTo>
                <a:lnTo>
                  <a:pt x="1883357" y="1380914"/>
                </a:lnTo>
                <a:lnTo>
                  <a:pt x="1892022" y="1386190"/>
                </a:lnTo>
                <a:lnTo>
                  <a:pt x="1900686" y="1391465"/>
                </a:lnTo>
                <a:lnTo>
                  <a:pt x="1909351" y="1396741"/>
                </a:lnTo>
                <a:lnTo>
                  <a:pt x="1918017" y="1402017"/>
                </a:lnTo>
                <a:lnTo>
                  <a:pt x="1926681" y="1407293"/>
                </a:lnTo>
                <a:lnTo>
                  <a:pt x="1935346" y="1412568"/>
                </a:lnTo>
                <a:lnTo>
                  <a:pt x="1944011" y="1417844"/>
                </a:lnTo>
                <a:lnTo>
                  <a:pt x="1952676" y="1423120"/>
                </a:lnTo>
                <a:lnTo>
                  <a:pt x="1961342" y="1428397"/>
                </a:lnTo>
                <a:lnTo>
                  <a:pt x="1970006" y="1433672"/>
                </a:lnTo>
                <a:lnTo>
                  <a:pt x="1978671" y="1438949"/>
                </a:lnTo>
                <a:lnTo>
                  <a:pt x="1987336" y="1444203"/>
                </a:lnTo>
                <a:lnTo>
                  <a:pt x="1996001" y="1449455"/>
                </a:lnTo>
                <a:lnTo>
                  <a:pt x="2004666" y="1454708"/>
                </a:lnTo>
                <a:lnTo>
                  <a:pt x="2013331" y="1459960"/>
                </a:lnTo>
                <a:lnTo>
                  <a:pt x="2021996" y="1465212"/>
                </a:lnTo>
                <a:lnTo>
                  <a:pt x="2030660" y="1470464"/>
                </a:lnTo>
                <a:lnTo>
                  <a:pt x="2039326" y="1475716"/>
                </a:lnTo>
                <a:lnTo>
                  <a:pt x="2047991" y="1480969"/>
                </a:lnTo>
                <a:lnTo>
                  <a:pt x="2056656" y="1486221"/>
                </a:lnTo>
                <a:lnTo>
                  <a:pt x="2065320" y="1491473"/>
                </a:lnTo>
                <a:lnTo>
                  <a:pt x="2073985" y="1496726"/>
                </a:lnTo>
                <a:lnTo>
                  <a:pt x="2082650" y="1501979"/>
                </a:lnTo>
                <a:lnTo>
                  <a:pt x="2091315" y="1507233"/>
                </a:lnTo>
                <a:lnTo>
                  <a:pt x="2099980" y="1512486"/>
                </a:lnTo>
                <a:lnTo>
                  <a:pt x="2108645" y="1517726"/>
                </a:lnTo>
                <a:lnTo>
                  <a:pt x="2117310" y="1522959"/>
                </a:lnTo>
                <a:lnTo>
                  <a:pt x="2125975" y="1528192"/>
                </a:lnTo>
                <a:lnTo>
                  <a:pt x="2134640" y="1533425"/>
                </a:lnTo>
                <a:lnTo>
                  <a:pt x="2143305" y="1538659"/>
                </a:lnTo>
                <a:lnTo>
                  <a:pt x="2151970" y="1543893"/>
                </a:lnTo>
                <a:lnTo>
                  <a:pt x="2160635" y="1549128"/>
                </a:lnTo>
                <a:lnTo>
                  <a:pt x="2169300" y="1554362"/>
                </a:lnTo>
                <a:lnTo>
                  <a:pt x="2177965" y="1559598"/>
                </a:lnTo>
                <a:lnTo>
                  <a:pt x="2186630" y="1564834"/>
                </a:lnTo>
                <a:lnTo>
                  <a:pt x="2195294" y="1570071"/>
                </a:lnTo>
                <a:lnTo>
                  <a:pt x="2203960" y="1575307"/>
                </a:lnTo>
                <a:lnTo>
                  <a:pt x="2212624" y="1580545"/>
                </a:lnTo>
                <a:lnTo>
                  <a:pt x="2221289" y="1585784"/>
                </a:lnTo>
                <a:lnTo>
                  <a:pt x="2229954" y="1591016"/>
                </a:lnTo>
                <a:lnTo>
                  <a:pt x="2238619" y="1596238"/>
                </a:lnTo>
                <a:lnTo>
                  <a:pt x="2247284" y="1601462"/>
                </a:lnTo>
                <a:lnTo>
                  <a:pt x="2255949" y="1606686"/>
                </a:lnTo>
                <a:lnTo>
                  <a:pt x="2264614" y="1611911"/>
                </a:lnTo>
                <a:lnTo>
                  <a:pt x="2273279" y="1617137"/>
                </a:lnTo>
                <a:lnTo>
                  <a:pt x="2281944" y="1622364"/>
                </a:lnTo>
                <a:lnTo>
                  <a:pt x="2290609" y="1627592"/>
                </a:lnTo>
                <a:lnTo>
                  <a:pt x="2299274" y="1632821"/>
                </a:lnTo>
                <a:lnTo>
                  <a:pt x="2307938" y="1638051"/>
                </a:lnTo>
                <a:lnTo>
                  <a:pt x="2316604" y="1643283"/>
                </a:lnTo>
                <a:lnTo>
                  <a:pt x="2325268" y="1648515"/>
                </a:lnTo>
                <a:lnTo>
                  <a:pt x="2333933" y="1653749"/>
                </a:lnTo>
                <a:lnTo>
                  <a:pt x="2342599" y="1658984"/>
                </a:lnTo>
                <a:lnTo>
                  <a:pt x="2351263" y="1664219"/>
                </a:lnTo>
                <a:lnTo>
                  <a:pt x="2359928" y="1669443"/>
                </a:lnTo>
                <a:lnTo>
                  <a:pt x="2368594" y="1674669"/>
                </a:lnTo>
                <a:lnTo>
                  <a:pt x="2377258" y="1679896"/>
                </a:lnTo>
                <a:lnTo>
                  <a:pt x="2385924" y="1685125"/>
                </a:lnTo>
                <a:lnTo>
                  <a:pt x="2394588" y="1690354"/>
                </a:lnTo>
                <a:lnTo>
                  <a:pt x="2403253" y="1695585"/>
                </a:lnTo>
                <a:lnTo>
                  <a:pt x="2411918" y="1700818"/>
                </a:lnTo>
                <a:lnTo>
                  <a:pt x="2420583" y="1706052"/>
                </a:lnTo>
                <a:lnTo>
                  <a:pt x="2429248" y="1711288"/>
                </a:lnTo>
                <a:lnTo>
                  <a:pt x="2437912" y="1716524"/>
                </a:lnTo>
                <a:lnTo>
                  <a:pt x="2446578" y="1721762"/>
                </a:lnTo>
                <a:lnTo>
                  <a:pt x="2455243" y="1727001"/>
                </a:lnTo>
                <a:lnTo>
                  <a:pt x="2463907" y="1732239"/>
                </a:lnTo>
                <a:lnTo>
                  <a:pt x="2472573" y="1737479"/>
                </a:lnTo>
                <a:lnTo>
                  <a:pt x="2481237" y="1742712"/>
                </a:lnTo>
                <a:lnTo>
                  <a:pt x="2489903" y="1747945"/>
                </a:lnTo>
                <a:lnTo>
                  <a:pt x="2498568" y="1753178"/>
                </a:lnTo>
                <a:lnTo>
                  <a:pt x="2507232" y="1758410"/>
                </a:lnTo>
                <a:lnTo>
                  <a:pt x="2515897" y="1763643"/>
                </a:lnTo>
                <a:lnTo>
                  <a:pt x="2524563" y="1768876"/>
                </a:lnTo>
                <a:lnTo>
                  <a:pt x="2533227" y="1774107"/>
                </a:lnTo>
                <a:lnTo>
                  <a:pt x="2541892" y="1779337"/>
                </a:lnTo>
                <a:lnTo>
                  <a:pt x="2550557" y="1784564"/>
                </a:lnTo>
                <a:lnTo>
                  <a:pt x="2559222" y="1789789"/>
                </a:lnTo>
                <a:lnTo>
                  <a:pt x="2567887" y="1795011"/>
                </a:lnTo>
                <a:lnTo>
                  <a:pt x="2576552" y="1800229"/>
                </a:lnTo>
                <a:lnTo>
                  <a:pt x="2585217" y="1805442"/>
                </a:lnTo>
                <a:lnTo>
                  <a:pt x="2593882" y="1810650"/>
                </a:lnTo>
                <a:lnTo>
                  <a:pt x="2602546" y="1815849"/>
                </a:lnTo>
                <a:lnTo>
                  <a:pt x="2611212" y="1821039"/>
                </a:lnTo>
                <a:lnTo>
                  <a:pt x="2619876" y="1826221"/>
                </a:lnTo>
                <a:lnTo>
                  <a:pt x="2628542" y="1831394"/>
                </a:lnTo>
                <a:lnTo>
                  <a:pt x="2637206" y="1836555"/>
                </a:lnTo>
                <a:lnTo>
                  <a:pt x="2645871" y="1841704"/>
                </a:lnTo>
                <a:lnTo>
                  <a:pt x="2654536" y="1846838"/>
                </a:lnTo>
                <a:lnTo>
                  <a:pt x="2663201" y="1851956"/>
                </a:lnTo>
                <a:lnTo>
                  <a:pt x="2671866" y="1857056"/>
                </a:lnTo>
                <a:lnTo>
                  <a:pt x="2680531" y="1862135"/>
                </a:lnTo>
                <a:lnTo>
                  <a:pt x="2689196" y="1867191"/>
                </a:lnTo>
                <a:lnTo>
                  <a:pt x="2697861" y="1872222"/>
                </a:lnTo>
                <a:lnTo>
                  <a:pt x="2706526" y="1877225"/>
                </a:lnTo>
                <a:lnTo>
                  <a:pt x="2715191" y="1882196"/>
                </a:lnTo>
                <a:lnTo>
                  <a:pt x="2723856" y="1887133"/>
                </a:lnTo>
                <a:lnTo>
                  <a:pt x="2732521" y="1892032"/>
                </a:lnTo>
                <a:lnTo>
                  <a:pt x="2741186" y="1896890"/>
                </a:lnTo>
                <a:lnTo>
                  <a:pt x="2749850" y="1901702"/>
                </a:lnTo>
                <a:lnTo>
                  <a:pt x="2758516" y="1906465"/>
                </a:lnTo>
                <a:lnTo>
                  <a:pt x="2767180" y="1911174"/>
                </a:lnTo>
                <a:lnTo>
                  <a:pt x="2775845" y="1915825"/>
                </a:lnTo>
                <a:lnTo>
                  <a:pt x="2784510" y="1920412"/>
                </a:lnTo>
                <a:lnTo>
                  <a:pt x="2793175" y="1924931"/>
                </a:lnTo>
                <a:lnTo>
                  <a:pt x="2801840" y="1929377"/>
                </a:lnTo>
                <a:lnTo>
                  <a:pt x="2810505" y="1933745"/>
                </a:lnTo>
                <a:lnTo>
                  <a:pt x="2819170" y="1938029"/>
                </a:lnTo>
                <a:lnTo>
                  <a:pt x="2827835" y="1942224"/>
                </a:lnTo>
                <a:lnTo>
                  <a:pt x="2836500" y="1946325"/>
                </a:lnTo>
                <a:lnTo>
                  <a:pt x="2845165" y="1950327"/>
                </a:lnTo>
                <a:lnTo>
                  <a:pt x="2853830" y="1954217"/>
                </a:lnTo>
                <a:lnTo>
                  <a:pt x="2862495" y="1957996"/>
                </a:lnTo>
                <a:lnTo>
                  <a:pt x="2871160" y="1961660"/>
                </a:lnTo>
                <a:lnTo>
                  <a:pt x="2879825" y="1965201"/>
                </a:lnTo>
                <a:lnTo>
                  <a:pt x="2888489" y="1968618"/>
                </a:lnTo>
                <a:lnTo>
                  <a:pt x="2897154" y="1971906"/>
                </a:lnTo>
                <a:lnTo>
                  <a:pt x="2905819" y="1975061"/>
                </a:lnTo>
                <a:lnTo>
                  <a:pt x="2914484" y="1978082"/>
                </a:lnTo>
                <a:lnTo>
                  <a:pt x="2923150" y="1980965"/>
                </a:lnTo>
                <a:lnTo>
                  <a:pt x="2931814" y="1983711"/>
                </a:lnTo>
                <a:lnTo>
                  <a:pt x="2940479" y="1986317"/>
                </a:lnTo>
                <a:lnTo>
                  <a:pt x="2949145" y="1988784"/>
                </a:lnTo>
                <a:lnTo>
                  <a:pt x="2957809" y="1991112"/>
                </a:lnTo>
                <a:lnTo>
                  <a:pt x="2966474" y="1993303"/>
                </a:lnTo>
                <a:lnTo>
                  <a:pt x="2975139" y="1995339"/>
                </a:lnTo>
                <a:lnTo>
                  <a:pt x="2983804" y="1997236"/>
                </a:lnTo>
                <a:lnTo>
                  <a:pt x="2992469" y="1998998"/>
                </a:lnTo>
                <a:lnTo>
                  <a:pt x="3001134" y="2000631"/>
                </a:lnTo>
                <a:lnTo>
                  <a:pt x="3009799" y="2002140"/>
                </a:lnTo>
                <a:lnTo>
                  <a:pt x="3018463" y="2003528"/>
                </a:lnTo>
                <a:lnTo>
                  <a:pt x="3027129" y="2004801"/>
                </a:lnTo>
                <a:lnTo>
                  <a:pt x="3035794" y="2005963"/>
                </a:lnTo>
                <a:lnTo>
                  <a:pt x="3044458" y="2007021"/>
                </a:lnTo>
                <a:lnTo>
                  <a:pt x="3053123" y="2007980"/>
                </a:lnTo>
                <a:lnTo>
                  <a:pt x="3061788" y="2008846"/>
                </a:lnTo>
                <a:lnTo>
                  <a:pt x="3070453" y="2009624"/>
                </a:lnTo>
                <a:lnTo>
                  <a:pt x="3079119" y="2010321"/>
                </a:lnTo>
                <a:lnTo>
                  <a:pt x="3087783" y="2010942"/>
                </a:lnTo>
                <a:lnTo>
                  <a:pt x="3096448" y="2011474"/>
                </a:lnTo>
                <a:lnTo>
                  <a:pt x="3105113" y="2011921"/>
                </a:lnTo>
                <a:lnTo>
                  <a:pt x="3113778" y="2012306"/>
                </a:lnTo>
                <a:lnTo>
                  <a:pt x="3122443" y="2012634"/>
                </a:lnTo>
                <a:lnTo>
                  <a:pt x="3131108" y="2012910"/>
                </a:lnTo>
                <a:lnTo>
                  <a:pt x="3139773" y="2013139"/>
                </a:lnTo>
                <a:lnTo>
                  <a:pt x="3148438" y="2013326"/>
                </a:lnTo>
                <a:lnTo>
                  <a:pt x="3157103" y="2013474"/>
                </a:lnTo>
                <a:lnTo>
                  <a:pt x="3165768" y="2013587"/>
                </a:lnTo>
                <a:lnTo>
                  <a:pt x="3174432" y="2013669"/>
                </a:lnTo>
                <a:lnTo>
                  <a:pt x="3183097" y="2013723"/>
                </a:lnTo>
                <a:lnTo>
                  <a:pt x="3191762" y="2013754"/>
                </a:lnTo>
                <a:lnTo>
                  <a:pt x="3200427" y="2013763"/>
                </a:lnTo>
                <a:lnTo>
                  <a:pt x="3209092" y="2013753"/>
                </a:lnTo>
                <a:lnTo>
                  <a:pt x="3217757" y="2013718"/>
                </a:lnTo>
                <a:lnTo>
                  <a:pt x="3226422" y="2013638"/>
                </a:lnTo>
                <a:lnTo>
                  <a:pt x="3235087" y="2013546"/>
                </a:lnTo>
                <a:lnTo>
                  <a:pt x="3243752" y="2013443"/>
                </a:lnTo>
                <a:lnTo>
                  <a:pt x="3252417" y="2013331"/>
                </a:lnTo>
                <a:lnTo>
                  <a:pt x="3261082" y="2013212"/>
                </a:lnTo>
                <a:lnTo>
                  <a:pt x="3269747" y="2013086"/>
                </a:lnTo>
                <a:lnTo>
                  <a:pt x="3278412" y="2012957"/>
                </a:lnTo>
                <a:lnTo>
                  <a:pt x="3287077" y="2012825"/>
                </a:lnTo>
                <a:lnTo>
                  <a:pt x="3295742" y="2012690"/>
                </a:lnTo>
                <a:lnTo>
                  <a:pt x="3304406" y="2012555"/>
                </a:lnTo>
                <a:lnTo>
                  <a:pt x="3313071" y="2012419"/>
                </a:lnTo>
                <a:lnTo>
                  <a:pt x="3321736" y="2012284"/>
                </a:lnTo>
                <a:lnTo>
                  <a:pt x="3330401" y="2012150"/>
                </a:lnTo>
                <a:lnTo>
                  <a:pt x="3339066" y="2012018"/>
                </a:lnTo>
                <a:lnTo>
                  <a:pt x="3347731" y="2011856"/>
                </a:lnTo>
                <a:lnTo>
                  <a:pt x="3356396" y="2011694"/>
                </a:lnTo>
                <a:lnTo>
                  <a:pt x="3365061" y="2011536"/>
                </a:lnTo>
                <a:lnTo>
                  <a:pt x="3373726" y="2011381"/>
                </a:lnTo>
                <a:lnTo>
                  <a:pt x="3382391" y="2011230"/>
                </a:lnTo>
                <a:lnTo>
                  <a:pt x="3391056" y="2011083"/>
                </a:lnTo>
                <a:lnTo>
                  <a:pt x="3399721" y="2010941"/>
                </a:lnTo>
                <a:lnTo>
                  <a:pt x="3408386" y="2010804"/>
                </a:lnTo>
                <a:lnTo>
                  <a:pt x="3417051" y="2010671"/>
                </a:lnTo>
                <a:lnTo>
                  <a:pt x="3425715" y="2010544"/>
                </a:lnTo>
                <a:lnTo>
                  <a:pt x="3434381" y="2010422"/>
                </a:lnTo>
                <a:lnTo>
                  <a:pt x="3443045" y="2010305"/>
                </a:lnTo>
                <a:lnTo>
                  <a:pt x="3451710" y="2010193"/>
                </a:lnTo>
                <a:lnTo>
                  <a:pt x="3460376" y="2010088"/>
                </a:lnTo>
                <a:lnTo>
                  <a:pt x="3469040" y="2009967"/>
                </a:lnTo>
                <a:lnTo>
                  <a:pt x="3477705" y="2009842"/>
                </a:lnTo>
                <a:lnTo>
                  <a:pt x="3486371" y="2009722"/>
                </a:lnTo>
                <a:lnTo>
                  <a:pt x="3495035" y="2009608"/>
                </a:lnTo>
                <a:lnTo>
                  <a:pt x="3503701" y="2009500"/>
                </a:lnTo>
                <a:lnTo>
                  <a:pt x="3512365" y="2009396"/>
                </a:lnTo>
                <a:lnTo>
                  <a:pt x="3521030" y="2009298"/>
                </a:lnTo>
                <a:lnTo>
                  <a:pt x="3529695" y="2009204"/>
                </a:lnTo>
                <a:lnTo>
                  <a:pt x="3538360" y="2009116"/>
                </a:lnTo>
                <a:lnTo>
                  <a:pt x="3547025" y="2009034"/>
                </a:lnTo>
                <a:lnTo>
                  <a:pt x="3555689" y="2008956"/>
                </a:lnTo>
                <a:lnTo>
                  <a:pt x="3564355" y="2008884"/>
                </a:lnTo>
                <a:lnTo>
                  <a:pt x="3573020" y="2008816"/>
                </a:lnTo>
                <a:lnTo>
                  <a:pt x="3581685" y="2008753"/>
                </a:lnTo>
                <a:lnTo>
                  <a:pt x="3590350" y="2008685"/>
                </a:lnTo>
                <a:lnTo>
                  <a:pt x="3599014" y="2008608"/>
                </a:lnTo>
                <a:lnTo>
                  <a:pt x="3607679" y="2008535"/>
                </a:lnTo>
                <a:lnTo>
                  <a:pt x="3616345" y="2008466"/>
                </a:lnTo>
                <a:lnTo>
                  <a:pt x="3625009" y="2008401"/>
                </a:lnTo>
                <a:lnTo>
                  <a:pt x="3633674" y="2008341"/>
                </a:lnTo>
                <a:lnTo>
                  <a:pt x="3642339" y="2008285"/>
                </a:lnTo>
                <a:lnTo>
                  <a:pt x="3651004" y="2008233"/>
                </a:lnTo>
                <a:lnTo>
                  <a:pt x="3659668" y="2008186"/>
                </a:lnTo>
                <a:lnTo>
                  <a:pt x="3668334" y="2008142"/>
                </a:lnTo>
                <a:lnTo>
                  <a:pt x="3676999" y="2008101"/>
                </a:lnTo>
                <a:lnTo>
                  <a:pt x="3685664" y="2008065"/>
                </a:lnTo>
                <a:lnTo>
                  <a:pt x="3694329" y="2008033"/>
                </a:lnTo>
                <a:lnTo>
                  <a:pt x="3702994" y="2008004"/>
                </a:lnTo>
                <a:lnTo>
                  <a:pt x="3711659" y="2007976"/>
                </a:lnTo>
                <a:lnTo>
                  <a:pt x="3720324" y="2007935"/>
                </a:lnTo>
                <a:lnTo>
                  <a:pt x="3728989" y="2007896"/>
                </a:lnTo>
                <a:lnTo>
                  <a:pt x="3737653" y="2007860"/>
                </a:lnTo>
                <a:lnTo>
                  <a:pt x="3746319" y="2007828"/>
                </a:lnTo>
                <a:lnTo>
                  <a:pt x="3754983" y="2007798"/>
                </a:lnTo>
                <a:lnTo>
                  <a:pt x="3763648" y="2007772"/>
                </a:lnTo>
                <a:lnTo>
                  <a:pt x="3772313" y="2007748"/>
                </a:lnTo>
                <a:lnTo>
                  <a:pt x="3780978" y="2007728"/>
                </a:lnTo>
                <a:lnTo>
                  <a:pt x="3789643" y="2007710"/>
                </a:lnTo>
                <a:lnTo>
                  <a:pt x="3798308" y="2007695"/>
                </a:lnTo>
                <a:lnTo>
                  <a:pt x="3806973" y="2007683"/>
                </a:lnTo>
                <a:lnTo>
                  <a:pt x="3815638" y="2007674"/>
                </a:lnTo>
                <a:lnTo>
                  <a:pt x="3824303" y="2007667"/>
                </a:lnTo>
                <a:lnTo>
                  <a:pt x="3832968" y="2007662"/>
                </a:lnTo>
                <a:lnTo>
                  <a:pt x="3841633" y="2007646"/>
                </a:lnTo>
                <a:lnTo>
                  <a:pt x="3850298" y="2007630"/>
                </a:lnTo>
                <a:lnTo>
                  <a:pt x="3858963" y="2007615"/>
                </a:lnTo>
                <a:lnTo>
                  <a:pt x="3867627" y="2007603"/>
                </a:lnTo>
                <a:lnTo>
                  <a:pt x="3876292" y="2007593"/>
                </a:lnTo>
                <a:lnTo>
                  <a:pt x="3884957" y="2007585"/>
                </a:lnTo>
                <a:lnTo>
                  <a:pt x="3893622" y="2007580"/>
                </a:lnTo>
                <a:lnTo>
                  <a:pt x="3902287" y="2007576"/>
                </a:lnTo>
                <a:lnTo>
                  <a:pt x="3910952" y="2007574"/>
                </a:lnTo>
                <a:lnTo>
                  <a:pt x="3919617" y="2007574"/>
                </a:lnTo>
                <a:lnTo>
                  <a:pt x="3928282" y="2007576"/>
                </a:lnTo>
                <a:lnTo>
                  <a:pt x="3936947" y="2007579"/>
                </a:lnTo>
                <a:lnTo>
                  <a:pt x="3945612" y="2007584"/>
                </a:lnTo>
                <a:lnTo>
                  <a:pt x="3954277" y="2007591"/>
                </a:lnTo>
                <a:lnTo>
                  <a:pt x="3962942" y="2007592"/>
                </a:lnTo>
                <a:lnTo>
                  <a:pt x="3971607" y="2007588"/>
                </a:lnTo>
                <a:lnTo>
                  <a:pt x="3980272" y="2007587"/>
                </a:lnTo>
                <a:lnTo>
                  <a:pt x="3988937" y="2007587"/>
                </a:lnTo>
                <a:lnTo>
                  <a:pt x="3997602" y="2007588"/>
                </a:lnTo>
                <a:lnTo>
                  <a:pt x="4006266" y="2007591"/>
                </a:lnTo>
                <a:lnTo>
                  <a:pt x="4014931" y="2007595"/>
                </a:lnTo>
                <a:lnTo>
                  <a:pt x="4023597" y="2007599"/>
                </a:lnTo>
                <a:lnTo>
                  <a:pt x="4032261" y="2007606"/>
                </a:lnTo>
                <a:lnTo>
                  <a:pt x="4040927" y="2007614"/>
                </a:lnTo>
                <a:lnTo>
                  <a:pt x="4049591" y="2007623"/>
                </a:lnTo>
                <a:lnTo>
                  <a:pt x="4058256" y="2007634"/>
                </a:lnTo>
                <a:lnTo>
                  <a:pt x="4066922" y="2007645"/>
                </a:lnTo>
                <a:lnTo>
                  <a:pt x="4075586" y="2007658"/>
                </a:lnTo>
                <a:lnTo>
                  <a:pt x="4084251" y="2007668"/>
                </a:lnTo>
                <a:lnTo>
                  <a:pt x="4092915" y="2007672"/>
                </a:lnTo>
                <a:lnTo>
                  <a:pt x="4101581" y="2007677"/>
                </a:lnTo>
                <a:lnTo>
                  <a:pt x="4110245" y="2007683"/>
                </a:lnTo>
                <a:lnTo>
                  <a:pt x="4118911" y="2007689"/>
                </a:lnTo>
                <a:lnTo>
                  <a:pt x="4127576" y="2007697"/>
                </a:lnTo>
                <a:lnTo>
                  <a:pt x="4136240" y="2007706"/>
                </a:lnTo>
                <a:lnTo>
                  <a:pt x="4144906" y="2007716"/>
                </a:lnTo>
                <a:lnTo>
                  <a:pt x="4153571" y="2007726"/>
                </a:lnTo>
                <a:lnTo>
                  <a:pt x="4162235" y="2007738"/>
                </a:lnTo>
                <a:lnTo>
                  <a:pt x="4170900" y="2007750"/>
                </a:lnTo>
                <a:lnTo>
                  <a:pt x="4179565" y="2007763"/>
                </a:lnTo>
                <a:lnTo>
                  <a:pt x="4188230" y="2007777"/>
                </a:lnTo>
                <a:lnTo>
                  <a:pt x="4196895" y="2007792"/>
                </a:lnTo>
                <a:lnTo>
                  <a:pt x="4205560" y="2007807"/>
                </a:lnTo>
                <a:lnTo>
                  <a:pt x="4214225" y="2007814"/>
                </a:lnTo>
                <a:lnTo>
                  <a:pt x="4222890" y="2007822"/>
                </a:lnTo>
                <a:lnTo>
                  <a:pt x="4231555" y="2007831"/>
                </a:lnTo>
                <a:lnTo>
                  <a:pt x="4240220" y="2007840"/>
                </a:lnTo>
                <a:lnTo>
                  <a:pt x="4248885" y="2007850"/>
                </a:lnTo>
                <a:lnTo>
                  <a:pt x="4257550" y="2007860"/>
                </a:lnTo>
                <a:lnTo>
                  <a:pt x="4266215" y="2007871"/>
                </a:lnTo>
                <a:lnTo>
                  <a:pt x="4274880" y="2007884"/>
                </a:lnTo>
                <a:lnTo>
                  <a:pt x="4283545" y="2007896"/>
                </a:lnTo>
                <a:lnTo>
                  <a:pt x="4292210" y="2007909"/>
                </a:lnTo>
                <a:lnTo>
                  <a:pt x="4300875" y="2007922"/>
                </a:lnTo>
                <a:lnTo>
                  <a:pt x="4309539" y="2007936"/>
                </a:lnTo>
                <a:lnTo>
                  <a:pt x="4318205" y="2007951"/>
                </a:lnTo>
                <a:lnTo>
                  <a:pt x="4326869" y="2007967"/>
                </a:lnTo>
                <a:lnTo>
                  <a:pt x="4335534" y="2007976"/>
                </a:lnTo>
                <a:lnTo>
                  <a:pt x="4344199" y="2007985"/>
                </a:lnTo>
                <a:lnTo>
                  <a:pt x="4352864" y="2007995"/>
                </a:lnTo>
                <a:lnTo>
                  <a:pt x="4361529" y="2008005"/>
                </a:lnTo>
                <a:lnTo>
                  <a:pt x="4370194" y="2008015"/>
                </a:lnTo>
                <a:lnTo>
                  <a:pt x="4378859" y="2008026"/>
                </a:lnTo>
                <a:lnTo>
                  <a:pt x="4387524" y="2008037"/>
                </a:lnTo>
                <a:lnTo>
                  <a:pt x="4396189" y="2008048"/>
                </a:lnTo>
                <a:lnTo>
                  <a:pt x="4404854" y="2008060"/>
                </a:lnTo>
                <a:lnTo>
                  <a:pt x="4413518" y="2008073"/>
                </a:lnTo>
                <a:lnTo>
                  <a:pt x="4422184" y="2008085"/>
                </a:lnTo>
                <a:lnTo>
                  <a:pt x="4430849" y="2008099"/>
                </a:lnTo>
                <a:lnTo>
                  <a:pt x="4439513" y="2008112"/>
                </a:lnTo>
                <a:lnTo>
                  <a:pt x="4448178" y="2008126"/>
                </a:lnTo>
                <a:lnTo>
                  <a:pt x="4456844" y="2008137"/>
                </a:lnTo>
                <a:lnTo>
                  <a:pt x="4465509" y="2008146"/>
                </a:lnTo>
                <a:lnTo>
                  <a:pt x="4474173" y="2008155"/>
                </a:lnTo>
                <a:lnTo>
                  <a:pt x="4482838" y="2008165"/>
                </a:lnTo>
                <a:lnTo>
                  <a:pt x="4491503" y="2008175"/>
                </a:lnTo>
                <a:lnTo>
                  <a:pt x="4500168" y="2008184"/>
                </a:lnTo>
                <a:lnTo>
                  <a:pt x="4508833" y="2008194"/>
                </a:lnTo>
                <a:lnTo>
                  <a:pt x="4517498" y="2008205"/>
                </a:lnTo>
                <a:lnTo>
                  <a:pt x="4526163" y="2008216"/>
                </a:lnTo>
                <a:lnTo>
                  <a:pt x="4534828" y="2008227"/>
                </a:lnTo>
                <a:lnTo>
                  <a:pt x="4543492" y="2008238"/>
                </a:lnTo>
                <a:lnTo>
                  <a:pt x="4552158" y="2008250"/>
                </a:lnTo>
                <a:lnTo>
                  <a:pt x="4560823" y="2008262"/>
                </a:lnTo>
                <a:lnTo>
                  <a:pt x="4569488" y="2008274"/>
                </a:lnTo>
                <a:lnTo>
                  <a:pt x="4578152" y="2008286"/>
                </a:lnTo>
                <a:lnTo>
                  <a:pt x="4586818" y="2008294"/>
                </a:lnTo>
                <a:lnTo>
                  <a:pt x="4595483" y="2008302"/>
                </a:lnTo>
                <a:lnTo>
                  <a:pt x="4604147" y="2008311"/>
                </a:lnTo>
                <a:lnTo>
                  <a:pt x="4612812" y="2008320"/>
                </a:lnTo>
                <a:lnTo>
                  <a:pt x="4621477" y="2008328"/>
                </a:lnTo>
                <a:lnTo>
                  <a:pt x="4630142" y="2008338"/>
                </a:lnTo>
                <a:lnTo>
                  <a:pt x="4638807" y="2008347"/>
                </a:lnTo>
                <a:lnTo>
                  <a:pt x="4647472" y="2008356"/>
                </a:lnTo>
                <a:lnTo>
                  <a:pt x="4656137" y="2008366"/>
                </a:lnTo>
                <a:lnTo>
                  <a:pt x="4664802" y="2008376"/>
                </a:lnTo>
                <a:lnTo>
                  <a:pt x="4673467" y="2008386"/>
                </a:lnTo>
                <a:lnTo>
                  <a:pt x="4682131" y="2008396"/>
                </a:lnTo>
                <a:lnTo>
                  <a:pt x="4690797" y="2008407"/>
                </a:lnTo>
                <a:lnTo>
                  <a:pt x="4699462" y="2008418"/>
                </a:lnTo>
                <a:lnTo>
                  <a:pt x="4708126" y="2008425"/>
                </a:lnTo>
                <a:lnTo>
                  <a:pt x="4716792" y="2008431"/>
                </a:lnTo>
                <a:lnTo>
                  <a:pt x="4725457" y="2008439"/>
                </a:lnTo>
                <a:lnTo>
                  <a:pt x="4734122" y="2008447"/>
                </a:lnTo>
                <a:lnTo>
                  <a:pt x="4742786" y="2008454"/>
                </a:lnTo>
                <a:lnTo>
                  <a:pt x="4751451" y="2008462"/>
                </a:lnTo>
                <a:lnTo>
                  <a:pt x="4760116" y="2008470"/>
                </a:lnTo>
                <a:lnTo>
                  <a:pt x="4768781" y="2008478"/>
                </a:lnTo>
                <a:lnTo>
                  <a:pt x="4777446" y="2008487"/>
                </a:lnTo>
                <a:lnTo>
                  <a:pt x="4786111" y="2008495"/>
                </a:lnTo>
                <a:lnTo>
                  <a:pt x="4794776" y="2008503"/>
                </a:lnTo>
                <a:lnTo>
                  <a:pt x="4803441" y="2008512"/>
                </a:lnTo>
                <a:lnTo>
                  <a:pt x="4812106" y="2008521"/>
                </a:lnTo>
                <a:lnTo>
                  <a:pt x="4820771" y="2008529"/>
                </a:lnTo>
                <a:lnTo>
                  <a:pt x="4829436" y="2008537"/>
                </a:lnTo>
                <a:lnTo>
                  <a:pt x="4838101" y="2008542"/>
                </a:lnTo>
                <a:lnTo>
                  <a:pt x="4846765" y="2008549"/>
                </a:lnTo>
                <a:lnTo>
                  <a:pt x="4855431" y="2008555"/>
                </a:lnTo>
                <a:lnTo>
                  <a:pt x="4864096" y="2008562"/>
                </a:lnTo>
                <a:lnTo>
                  <a:pt x="4872760" y="2008568"/>
                </a:lnTo>
                <a:lnTo>
                  <a:pt x="4881425" y="2008575"/>
                </a:lnTo>
                <a:lnTo>
                  <a:pt x="4890090" y="2008582"/>
                </a:lnTo>
                <a:lnTo>
                  <a:pt x="4898755" y="2008589"/>
                </a:lnTo>
                <a:lnTo>
                  <a:pt x="4907420" y="2008596"/>
                </a:lnTo>
                <a:lnTo>
                  <a:pt x="4916085" y="2008603"/>
                </a:lnTo>
                <a:lnTo>
                  <a:pt x="4924750" y="2008610"/>
                </a:lnTo>
                <a:lnTo>
                  <a:pt x="4933415" y="2008617"/>
                </a:lnTo>
                <a:lnTo>
                  <a:pt x="4942080" y="2008625"/>
                </a:lnTo>
                <a:lnTo>
                  <a:pt x="4947621" y="2008629"/>
                </a:lnTo>
              </a:path>
            </a:pathLst>
          </a:custGeom>
          <a:noFill/>
          <a:ln w="33241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0393F5-143F-941B-4F40-0CEE346B897C}"/>
              </a:ext>
            </a:extLst>
          </p:cNvPr>
          <p:cNvSpPr txBox="1"/>
          <p:nvPr/>
        </p:nvSpPr>
        <p:spPr>
          <a:xfrm>
            <a:off x="6220211" y="5763110"/>
            <a:ext cx="2682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tx1">
                    <a:lumMod val="50000"/>
                  </a:schemeClr>
                </a:solidFill>
              </a:rPr>
              <a:t>Objective </a:t>
            </a:r>
            <a:r>
              <a:rPr lang="fr-FR" sz="1600" dirty="0" err="1">
                <a:solidFill>
                  <a:schemeClr val="tx1">
                    <a:lumMod val="50000"/>
                  </a:schemeClr>
                </a:solidFill>
              </a:rPr>
              <a:t>resolution</a:t>
            </a:r>
            <a:r>
              <a:rPr lang="fr-FR" sz="1600" dirty="0">
                <a:solidFill>
                  <a:schemeClr val="tx1">
                    <a:lumMod val="50000"/>
                  </a:schemeClr>
                </a:solidFill>
              </a:rPr>
              <a:t> for the </a:t>
            </a:r>
            <a:r>
              <a:rPr lang="fr-FR" sz="1600" dirty="0" err="1">
                <a:solidFill>
                  <a:schemeClr val="tx1">
                    <a:lumMod val="50000"/>
                  </a:schemeClr>
                </a:solidFill>
              </a:rPr>
              <a:t>cryogenic</a:t>
            </a:r>
            <a:r>
              <a:rPr lang="fr-FR" sz="1600" dirty="0">
                <a:solidFill>
                  <a:schemeClr val="tx1">
                    <a:lumMod val="50000"/>
                  </a:schemeClr>
                </a:solidFill>
              </a:rPr>
              <a:t> sensor</a:t>
            </a:r>
            <a:endParaRPr lang="en-GB" sz="16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6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7" grpId="0" animBg="1"/>
      <p:bldP spid="19" grpId="0"/>
      <p:bldP spid="21" grpId="0" animBg="1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E3F6B069-5010-F06A-403A-259003A39348}"/>
              </a:ext>
            </a:extLst>
          </p:cNvPr>
          <p:cNvSpPr/>
          <p:nvPr/>
        </p:nvSpPr>
        <p:spPr>
          <a:xfrm rot="5400000" flipH="1" flipV="1">
            <a:off x="6940850" y="3957679"/>
            <a:ext cx="287989" cy="243841"/>
          </a:xfrm>
          <a:prstGeom prst="triangle">
            <a:avLst>
              <a:gd name="adj" fmla="val 4791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4F47A74-7E48-636A-1BCD-801B815B6D68}"/>
              </a:ext>
            </a:extLst>
          </p:cNvPr>
          <p:cNvSpPr/>
          <p:nvPr/>
        </p:nvSpPr>
        <p:spPr>
          <a:xfrm>
            <a:off x="7783210" y="3778276"/>
            <a:ext cx="1194026" cy="567933"/>
          </a:xfrm>
          <a:prstGeom prst="rect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6371E2A1-5285-9867-EC18-D540EFF4E0D2}"/>
              </a:ext>
            </a:extLst>
          </p:cNvPr>
          <p:cNvSpPr/>
          <p:nvPr/>
        </p:nvSpPr>
        <p:spPr>
          <a:xfrm rot="5400000">
            <a:off x="8614719" y="2972443"/>
            <a:ext cx="287989" cy="243841"/>
          </a:xfrm>
          <a:prstGeom prst="triangle">
            <a:avLst>
              <a:gd name="adj" fmla="val 47910"/>
            </a:avLst>
          </a:prstGeom>
          <a:solidFill>
            <a:srgbClr val="E4DC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2E3C6F-BACB-E915-81D1-3C6AAC656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997" y="2084950"/>
            <a:ext cx="2550426" cy="2216977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4CCB9F6B-BCE3-0A0F-8541-A20F13A22AA6}"/>
              </a:ext>
            </a:extLst>
          </p:cNvPr>
          <p:cNvSpPr/>
          <p:nvPr/>
        </p:nvSpPr>
        <p:spPr>
          <a:xfrm>
            <a:off x="2910242" y="3026125"/>
            <a:ext cx="411020" cy="342058"/>
          </a:xfrm>
          <a:prstGeom prst="rect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55C0303-8F67-A5ED-7DCB-B062E815D6DC}"/>
              </a:ext>
            </a:extLst>
          </p:cNvPr>
          <p:cNvSpPr/>
          <p:nvPr/>
        </p:nvSpPr>
        <p:spPr>
          <a:xfrm>
            <a:off x="10011302" y="5122326"/>
            <a:ext cx="1864175" cy="307777"/>
          </a:xfrm>
          <a:prstGeom prst="rect">
            <a:avLst/>
          </a:prstGeom>
          <a:solidFill>
            <a:srgbClr val="E4DC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FB6D442-716B-E2D8-208A-DBDC52795F0E}"/>
              </a:ext>
            </a:extLst>
          </p:cNvPr>
          <p:cNvSpPr txBox="1"/>
          <p:nvPr/>
        </p:nvSpPr>
        <p:spPr>
          <a:xfrm>
            <a:off x="9996019" y="5122326"/>
            <a:ext cx="201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Interferometric readout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F2C4C5E-4554-72F0-57CF-0CBE915A2C90}"/>
              </a:ext>
            </a:extLst>
          </p:cNvPr>
          <p:cNvSpPr/>
          <p:nvPr/>
        </p:nvSpPr>
        <p:spPr>
          <a:xfrm>
            <a:off x="10033946" y="5515097"/>
            <a:ext cx="1514534" cy="736819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9C1A75-F1B4-61F8-F303-99162A3D5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High-resolution cryogenic inertial sensor suite</a:t>
            </a:r>
            <a:br>
              <a:rPr lang="en-US" dirty="0"/>
            </a:br>
            <a:r>
              <a:rPr lang="en-US" dirty="0"/>
              <a:t>combining passive and active architectures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E4E4E8-C5B3-81DB-FCC0-F6079E56E0BC}"/>
              </a:ext>
            </a:extLst>
          </p:cNvPr>
          <p:cNvSpPr/>
          <p:nvPr/>
        </p:nvSpPr>
        <p:spPr>
          <a:xfrm>
            <a:off x="316523" y="1786411"/>
            <a:ext cx="5634111" cy="4681001"/>
          </a:xfrm>
          <a:prstGeom prst="roundRect">
            <a:avLst>
              <a:gd name="adj" fmla="val 3939"/>
            </a:avLst>
          </a:prstGeom>
          <a:noFill/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BE54EAB-E5C1-664B-C927-3BA912BAA287}"/>
              </a:ext>
            </a:extLst>
          </p:cNvPr>
          <p:cNvSpPr/>
          <p:nvPr/>
        </p:nvSpPr>
        <p:spPr>
          <a:xfrm>
            <a:off x="6241368" y="1786411"/>
            <a:ext cx="5700423" cy="4681001"/>
          </a:xfrm>
          <a:prstGeom prst="roundRect">
            <a:avLst>
              <a:gd name="adj" fmla="val 3939"/>
            </a:avLst>
          </a:prstGeom>
          <a:noFill/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7E932A-8928-5E2A-5AB8-2A4E346CB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0" y="2179182"/>
            <a:ext cx="2772215" cy="14525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D45B7A7-76E7-A9D0-214B-91EABEF47992}"/>
              </a:ext>
            </a:extLst>
          </p:cNvPr>
          <p:cNvSpPr txBox="1"/>
          <p:nvPr/>
        </p:nvSpPr>
        <p:spPr>
          <a:xfrm>
            <a:off x="663090" y="1586356"/>
            <a:ext cx="373329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000" i="1" dirty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Vertical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 cryogenic inertial sensor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CBE84D-3120-1147-8112-C57D2DE66B56}"/>
              </a:ext>
            </a:extLst>
          </p:cNvPr>
          <p:cNvSpPr txBox="1"/>
          <p:nvPr/>
        </p:nvSpPr>
        <p:spPr>
          <a:xfrm>
            <a:off x="6507997" y="1535571"/>
            <a:ext cx="405302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000" i="1" dirty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Horizontal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 cryogenic inertial sensor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7" name="Rectangle: Folded Corner 16">
            <a:extLst>
              <a:ext uri="{FF2B5EF4-FFF2-40B4-BE49-F238E27FC236}">
                <a16:creationId xmlns:a16="http://schemas.microsoft.com/office/drawing/2014/main" id="{1BF93DD5-5388-833D-1E15-4E188A6C1D8F}"/>
              </a:ext>
            </a:extLst>
          </p:cNvPr>
          <p:cNvSpPr/>
          <p:nvPr/>
        </p:nvSpPr>
        <p:spPr>
          <a:xfrm>
            <a:off x="4383174" y="2270686"/>
            <a:ext cx="1141885" cy="1013956"/>
          </a:xfrm>
          <a:prstGeom prst="foldedCorner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Passive sensing</a:t>
            </a:r>
          </a:p>
        </p:txBody>
      </p:sp>
      <p:pic>
        <p:nvPicPr>
          <p:cNvPr id="19" name="Graphic 18" descr="Pin with solid fill">
            <a:extLst>
              <a:ext uri="{FF2B5EF4-FFF2-40B4-BE49-F238E27FC236}">
                <a16:creationId xmlns:a16="http://schemas.microsoft.com/office/drawing/2014/main" id="{2EE6BEBC-6829-8E79-8D4D-14EAF8BD6B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629" y="2084950"/>
            <a:ext cx="360000" cy="360000"/>
          </a:xfrm>
          <a:prstGeom prst="rect">
            <a:avLst/>
          </a:prstGeom>
        </p:spPr>
      </p:pic>
      <p:sp>
        <p:nvSpPr>
          <p:cNvPr id="21" name="Rectangle: Folded Corner 20">
            <a:extLst>
              <a:ext uri="{FF2B5EF4-FFF2-40B4-BE49-F238E27FC236}">
                <a16:creationId xmlns:a16="http://schemas.microsoft.com/office/drawing/2014/main" id="{62F0D229-8909-A864-9A19-8C4AA66DA606}"/>
              </a:ext>
            </a:extLst>
          </p:cNvPr>
          <p:cNvSpPr/>
          <p:nvPr/>
        </p:nvSpPr>
        <p:spPr>
          <a:xfrm>
            <a:off x="10387025" y="2270686"/>
            <a:ext cx="1141885" cy="1013956"/>
          </a:xfrm>
          <a:prstGeom prst="foldedCorner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Active sensing</a:t>
            </a:r>
          </a:p>
        </p:txBody>
      </p:sp>
      <p:pic>
        <p:nvPicPr>
          <p:cNvPr id="23" name="Graphic 22" descr="Pin with solid fill">
            <a:extLst>
              <a:ext uri="{FF2B5EF4-FFF2-40B4-BE49-F238E27FC236}">
                <a16:creationId xmlns:a16="http://schemas.microsoft.com/office/drawing/2014/main" id="{C57BC2ED-5BA6-CF47-97E9-1B2B30DB8F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64480" y="2084950"/>
            <a:ext cx="360000" cy="360000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B70C18FC-0E6E-A117-E344-DFA06112C5F8}"/>
              </a:ext>
            </a:extLst>
          </p:cNvPr>
          <p:cNvGrpSpPr/>
          <p:nvPr/>
        </p:nvGrpSpPr>
        <p:grpSpPr>
          <a:xfrm>
            <a:off x="1087451" y="3800994"/>
            <a:ext cx="4682482" cy="2454485"/>
            <a:chOff x="1087451" y="3800994"/>
            <a:chExt cx="4682482" cy="24544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888240-104B-F722-4083-764F89431D14}"/>
                </a:ext>
              </a:extLst>
            </p:cNvPr>
            <p:cNvSpPr txBox="1"/>
            <p:nvPr/>
          </p:nvSpPr>
          <p:spPr>
            <a:xfrm>
              <a:off x="3756626" y="5547593"/>
              <a:ext cx="20133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Homodyne quadrature interferometric readout</a:t>
              </a:r>
            </a:p>
            <a:p>
              <a:r>
                <a:rPr lang="en-US" sz="1200" dirty="0">
                  <a:hlinkClick r:id="rId6"/>
                </a:rPr>
                <a:t>Amorosi 2025</a:t>
              </a:r>
              <a:endParaRPr lang="en-US" sz="12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064A756-3840-F2A0-E3C8-CCFF0F33B07D}"/>
                </a:ext>
              </a:extLst>
            </p:cNvPr>
            <p:cNvSpPr txBox="1"/>
            <p:nvPr/>
          </p:nvSpPr>
          <p:spPr>
            <a:xfrm>
              <a:off x="3756626" y="3820486"/>
              <a:ext cx="20133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Leaf-spring suspension (</a:t>
              </a:r>
              <a:r>
                <a:rPr lang="en-US" sz="1400" dirty="0" err="1"/>
                <a:t>BeCu</a:t>
              </a:r>
              <a:r>
                <a:rPr lang="en-US" sz="1400" dirty="0"/>
                <a:t>)</a:t>
              </a:r>
            </a:p>
          </p:txBody>
        </p:sp>
        <p:pic>
          <p:nvPicPr>
            <p:cNvPr id="26" name="Picture 25" descr="A metal object with wires on a black surface&#10;&#10;Description automatically generated">
              <a:extLst>
                <a:ext uri="{FF2B5EF4-FFF2-40B4-BE49-F238E27FC236}">
                  <a16:creationId xmlns:a16="http://schemas.microsoft.com/office/drawing/2014/main" id="{FEC4F667-050D-C8BD-09E5-F178455E33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4000" contras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67" t="7154" r="21842" b="12517"/>
            <a:stretch/>
          </p:blipFill>
          <p:spPr>
            <a:xfrm>
              <a:off x="1087451" y="3800994"/>
              <a:ext cx="2322591" cy="2450922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073F9AC-E513-D1A3-289B-A6008B81FADA}"/>
                </a:ext>
              </a:extLst>
            </p:cNvPr>
            <p:cNvSpPr txBox="1"/>
            <p:nvPr/>
          </p:nvSpPr>
          <p:spPr>
            <a:xfrm>
              <a:off x="3756023" y="4346210"/>
              <a:ext cx="20133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Double-clamped blade hinge (</a:t>
              </a:r>
              <a:r>
                <a:rPr lang="en-US" sz="1400" dirty="0" err="1"/>
                <a:t>BeCu</a:t>
              </a:r>
              <a:r>
                <a:rPr lang="en-US" sz="1400" dirty="0"/>
                <a:t>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B9D77D8-780A-8703-EBEC-E55995151784}"/>
                </a:ext>
              </a:extLst>
            </p:cNvPr>
            <p:cNvSpPr txBox="1"/>
            <p:nvPr/>
          </p:nvSpPr>
          <p:spPr>
            <a:xfrm>
              <a:off x="3756023" y="4907897"/>
              <a:ext cx="2013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Inertial mass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2BBB2F9-BEA9-4A5F-1D38-7188C90820C8}"/>
                </a:ext>
              </a:extLst>
            </p:cNvPr>
            <p:cNvSpPr txBox="1"/>
            <p:nvPr/>
          </p:nvSpPr>
          <p:spPr>
            <a:xfrm>
              <a:off x="3756023" y="5239816"/>
              <a:ext cx="2013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Corner cube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AC5005B-56BE-4801-F6E9-7CF3898B0E2A}"/>
                </a:ext>
              </a:extLst>
            </p:cNvPr>
            <p:cNvCxnSpPr>
              <a:cxnSpLocks/>
              <a:endCxn id="25" idx="1"/>
            </p:cNvCxnSpPr>
            <p:nvPr/>
          </p:nvCxnSpPr>
          <p:spPr>
            <a:xfrm flipV="1">
              <a:off x="1946681" y="4082096"/>
              <a:ext cx="1809945" cy="106690"/>
            </a:xfrm>
            <a:prstGeom prst="straightConnector1">
              <a:avLst/>
            </a:prstGeom>
            <a:ln w="12700">
              <a:solidFill>
                <a:schemeClr val="tx1">
                  <a:lumMod val="20000"/>
                  <a:lumOff val="8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297DA56D-09B1-D912-BE4D-F846A5C9B15D}"/>
                </a:ext>
              </a:extLst>
            </p:cNvPr>
            <p:cNvCxnSpPr>
              <a:cxnSpLocks/>
              <a:endCxn id="27" idx="1"/>
            </p:cNvCxnSpPr>
            <p:nvPr/>
          </p:nvCxnSpPr>
          <p:spPr>
            <a:xfrm>
              <a:off x="1677409" y="4409027"/>
              <a:ext cx="2078614" cy="198793"/>
            </a:xfrm>
            <a:prstGeom prst="straightConnector1">
              <a:avLst/>
            </a:prstGeom>
            <a:ln w="12700">
              <a:solidFill>
                <a:schemeClr val="tx1">
                  <a:lumMod val="20000"/>
                  <a:lumOff val="8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7F932C7-127D-4AD9-09D3-B2440DC5749C}"/>
                </a:ext>
              </a:extLst>
            </p:cNvPr>
            <p:cNvCxnSpPr>
              <a:cxnSpLocks/>
              <a:endCxn id="28" idx="1"/>
            </p:cNvCxnSpPr>
            <p:nvPr/>
          </p:nvCxnSpPr>
          <p:spPr>
            <a:xfrm>
              <a:off x="2901751" y="4578938"/>
              <a:ext cx="854272" cy="482848"/>
            </a:xfrm>
            <a:prstGeom prst="straightConnector1">
              <a:avLst/>
            </a:prstGeom>
            <a:ln w="12700">
              <a:solidFill>
                <a:schemeClr val="tx1">
                  <a:lumMod val="20000"/>
                  <a:lumOff val="8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D5E2A03-3954-EB79-67FA-FC02891E1DDC}"/>
                </a:ext>
              </a:extLst>
            </p:cNvPr>
            <p:cNvCxnSpPr>
              <a:cxnSpLocks/>
              <a:endCxn id="29" idx="1"/>
            </p:cNvCxnSpPr>
            <p:nvPr/>
          </p:nvCxnSpPr>
          <p:spPr>
            <a:xfrm>
              <a:off x="2761367" y="4720413"/>
              <a:ext cx="994656" cy="673292"/>
            </a:xfrm>
            <a:prstGeom prst="straightConnector1">
              <a:avLst/>
            </a:prstGeom>
            <a:ln w="12700">
              <a:solidFill>
                <a:schemeClr val="tx1">
                  <a:lumMod val="20000"/>
                  <a:lumOff val="8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8AB42D4-E10E-C116-1A96-07408031ABF9}"/>
                </a:ext>
              </a:extLst>
            </p:cNvPr>
            <p:cNvCxnSpPr>
              <a:cxnSpLocks/>
              <a:endCxn id="24" idx="1"/>
            </p:cNvCxnSpPr>
            <p:nvPr/>
          </p:nvCxnSpPr>
          <p:spPr>
            <a:xfrm>
              <a:off x="2561531" y="5285983"/>
              <a:ext cx="1195095" cy="615553"/>
            </a:xfrm>
            <a:prstGeom prst="straightConnector1">
              <a:avLst/>
            </a:prstGeom>
            <a:ln w="12700">
              <a:solidFill>
                <a:schemeClr val="tx1">
                  <a:lumMod val="20000"/>
                  <a:lumOff val="8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0" name="Content Placeholder 18">
            <a:extLst>
              <a:ext uri="{FF2B5EF4-FFF2-40B4-BE49-F238E27FC236}">
                <a16:creationId xmlns:a16="http://schemas.microsoft.com/office/drawing/2014/main" id="{57A2AD7E-0438-1327-F019-2BA41B0AF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2" t="20114" r="13207" b="25285"/>
          <a:stretch>
            <a:fillRect/>
          </a:stretch>
        </p:blipFill>
        <p:spPr>
          <a:xfrm flipH="1">
            <a:off x="6507997" y="4409027"/>
            <a:ext cx="3307828" cy="1827412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149FAA6A-47D5-8F7C-56E4-AE730B80A509}"/>
              </a:ext>
            </a:extLst>
          </p:cNvPr>
          <p:cNvSpPr txBox="1"/>
          <p:nvPr/>
        </p:nvSpPr>
        <p:spPr>
          <a:xfrm>
            <a:off x="9959100" y="3992683"/>
            <a:ext cx="13443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Frame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E09AA66-F7DA-96A0-1315-9535523E8B63}"/>
              </a:ext>
            </a:extLst>
          </p:cNvPr>
          <p:cNvSpPr txBox="1"/>
          <p:nvPr/>
        </p:nvSpPr>
        <p:spPr>
          <a:xfrm>
            <a:off x="9959100" y="4383662"/>
            <a:ext cx="1982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Monolithically suspended Ti</a:t>
            </a:r>
            <a:r>
              <a:rPr lang="en-US" sz="1400" baseline="-25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6</a:t>
            </a: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Al</a:t>
            </a:r>
            <a:r>
              <a:rPr lang="en-US" sz="1400" baseline="-25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4</a:t>
            </a: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 mass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571BA0E-68D0-8E61-D823-C8424891C7DD}"/>
              </a:ext>
            </a:extLst>
          </p:cNvPr>
          <p:cNvSpPr txBox="1"/>
          <p:nvPr/>
        </p:nvSpPr>
        <p:spPr>
          <a:xfrm>
            <a:off x="9948592" y="5944139"/>
            <a:ext cx="1794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Voice-coil actuator</a:t>
            </a:r>
            <a:endParaRPr lang="en-US" sz="1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7F9FDE6-7725-59DB-1B6E-13032D49A351}"/>
              </a:ext>
            </a:extLst>
          </p:cNvPr>
          <p:cNvSpPr txBox="1"/>
          <p:nvPr/>
        </p:nvSpPr>
        <p:spPr>
          <a:xfrm>
            <a:off x="9963875" y="5515097"/>
            <a:ext cx="1451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Current injector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5CE421B-E73C-3714-7C32-06072C125C12}"/>
              </a:ext>
            </a:extLst>
          </p:cNvPr>
          <p:cNvCxnSpPr>
            <a:cxnSpLocks/>
            <a:endCxn id="104" idx="1"/>
          </p:cNvCxnSpPr>
          <p:nvPr/>
        </p:nvCxnSpPr>
        <p:spPr>
          <a:xfrm flipV="1">
            <a:off x="8977236" y="4146572"/>
            <a:ext cx="981864" cy="639630"/>
          </a:xfrm>
          <a:prstGeom prst="straightConnector1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0A96662-94DE-2409-8724-2E46DACEF026}"/>
              </a:ext>
            </a:extLst>
          </p:cNvPr>
          <p:cNvCxnSpPr>
            <a:cxnSpLocks/>
          </p:cNvCxnSpPr>
          <p:nvPr/>
        </p:nvCxnSpPr>
        <p:spPr>
          <a:xfrm flipV="1">
            <a:off x="8765381" y="4551300"/>
            <a:ext cx="1193719" cy="447597"/>
          </a:xfrm>
          <a:prstGeom prst="straightConnector1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6655890-E968-6217-14E6-A6120F21D33A}"/>
              </a:ext>
            </a:extLst>
          </p:cNvPr>
          <p:cNvCxnSpPr>
            <a:cxnSpLocks/>
            <a:endCxn id="102" idx="1"/>
          </p:cNvCxnSpPr>
          <p:nvPr/>
        </p:nvCxnSpPr>
        <p:spPr>
          <a:xfrm>
            <a:off x="9218965" y="5272455"/>
            <a:ext cx="777054" cy="3760"/>
          </a:xfrm>
          <a:prstGeom prst="straightConnector1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086DB7F-1550-D25C-9CE7-31C924828B33}"/>
              </a:ext>
            </a:extLst>
          </p:cNvPr>
          <p:cNvCxnSpPr>
            <a:cxnSpLocks/>
            <a:endCxn id="110" idx="1"/>
          </p:cNvCxnSpPr>
          <p:nvPr/>
        </p:nvCxnSpPr>
        <p:spPr>
          <a:xfrm flipV="1">
            <a:off x="7565231" y="5668986"/>
            <a:ext cx="2398644" cy="275153"/>
          </a:xfrm>
          <a:prstGeom prst="straightConnector1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761FC8B4-77D1-8019-8292-F15EFBD31BFD}"/>
              </a:ext>
            </a:extLst>
          </p:cNvPr>
          <p:cNvCxnSpPr>
            <a:endCxn id="108" idx="1"/>
          </p:cNvCxnSpPr>
          <p:nvPr/>
        </p:nvCxnSpPr>
        <p:spPr>
          <a:xfrm>
            <a:off x="7379494" y="5393704"/>
            <a:ext cx="2569098" cy="704324"/>
          </a:xfrm>
          <a:prstGeom prst="bentConnector3">
            <a:avLst>
              <a:gd name="adj1" fmla="val -52"/>
            </a:avLst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29CF17DA-32D1-97E4-BD3A-E7ABF6217020}"/>
              </a:ext>
            </a:extLst>
          </p:cNvPr>
          <p:cNvSpPr txBox="1"/>
          <p:nvPr/>
        </p:nvSpPr>
        <p:spPr>
          <a:xfrm>
            <a:off x="2478384" y="2630352"/>
            <a:ext cx="1408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7F7F"/>
                </a:solidFill>
                <a:latin typeface="+mn-lt"/>
                <a:cs typeface="Times New Roman" panose="02020603050405020304" pitchFamily="18" charset="0"/>
              </a:rPr>
              <a:t>Not cryogenic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35EDF06-7BEB-59AD-5F6A-29CF099A3AB5}"/>
              </a:ext>
            </a:extLst>
          </p:cNvPr>
          <p:cNvSpPr txBox="1"/>
          <p:nvPr/>
        </p:nvSpPr>
        <p:spPr>
          <a:xfrm>
            <a:off x="4670176" y="6225756"/>
            <a:ext cx="95858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Cryo-V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E753FEF-2F1D-0B25-B64E-A01FD73086E1}"/>
              </a:ext>
            </a:extLst>
          </p:cNvPr>
          <p:cNvSpPr txBox="1"/>
          <p:nvPr/>
        </p:nvSpPr>
        <p:spPr>
          <a:xfrm>
            <a:off x="10509494" y="6290743"/>
            <a:ext cx="104482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Cryo-H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15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81" grpId="0" animBg="1"/>
      <p:bldP spid="72" grpId="0" animBg="1"/>
      <p:bldP spid="79" grpId="0" animBg="1"/>
      <p:bldP spid="73" grpId="0" animBg="1"/>
      <p:bldP spid="102" grpId="0"/>
      <p:bldP spid="75" grpId="0" animBg="1"/>
      <p:bldP spid="104" grpId="0"/>
      <p:bldP spid="106" grpId="0"/>
      <p:bldP spid="108" grpId="0"/>
      <p:bldP spid="110" grpId="0"/>
      <p:bldP spid="8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18E7F-0DF8-684A-D602-C880690D5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14C9631-606D-D914-C92B-FE5A1AAE9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6001" y="2368214"/>
            <a:ext cx="6479999" cy="43283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238D07-C2EB-8D8B-5A41-089727EAD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089" y="313640"/>
            <a:ext cx="8099908" cy="1080000"/>
          </a:xfrm>
        </p:spPr>
        <p:txBody>
          <a:bodyPr>
            <a:noAutofit/>
          </a:bodyPr>
          <a:lstStyle/>
          <a:p>
            <a:r>
              <a:rPr lang="en-GB" dirty="0"/>
              <a:t>Homodyne quadrature interferometric readout</a:t>
            </a:r>
            <a:br>
              <a:rPr lang="en-GB" dirty="0"/>
            </a:br>
            <a:r>
              <a:rPr lang="en-GB" dirty="0"/>
              <a:t>sub pm/√Hz resolution from </a:t>
            </a:r>
            <a:r>
              <a:rPr lang="en-GB" dirty="0">
                <a:solidFill>
                  <a:srgbClr val="FF7F7F"/>
                </a:solidFill>
              </a:rPr>
              <a:t>0.1Hz</a:t>
            </a:r>
            <a:r>
              <a:rPr lang="en-GB" dirty="0"/>
              <a:t> at </a:t>
            </a:r>
            <a:r>
              <a:rPr lang="en-GB" dirty="0">
                <a:solidFill>
                  <a:srgbClr val="FF7F7F"/>
                </a:solidFill>
              </a:rPr>
              <a:t>293K</a:t>
            </a:r>
            <a:endParaRPr lang="en-US" dirty="0">
              <a:solidFill>
                <a:srgbClr val="FF7F7F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C128B67-B683-CD86-5D1F-73B6F699A08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63576" y="1585913"/>
            <a:ext cx="68942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Clr>
                <a:schemeClr val="accent1">
                  <a:lumMod val="40000"/>
                  <a:lumOff val="60000"/>
                </a:schemeClr>
              </a:buClr>
              <a:buNone/>
            </a:pPr>
            <a:r>
              <a:rPr lang="en-US" dirty="0"/>
              <a:t>Null measurement: the corner cube is clamped to the interferometer to cancel relative motion between the measuring and reference arm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765FF0-B68E-C3C8-0203-A5C2CAC6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690" y="361194"/>
            <a:ext cx="2753191" cy="20648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4DED85-AFCE-8816-5918-92B81E76CA22}"/>
              </a:ext>
            </a:extLst>
          </p:cNvPr>
          <p:cNvSpPr txBox="1"/>
          <p:nvPr/>
        </p:nvSpPr>
        <p:spPr>
          <a:xfrm>
            <a:off x="3815350" y="5441628"/>
            <a:ext cx="2141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Limited by dark current noise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D5B5B3-5FCB-64D0-5DF6-FF41E9A96A91}"/>
              </a:ext>
            </a:extLst>
          </p:cNvPr>
          <p:cNvSpPr txBox="1"/>
          <p:nvPr/>
        </p:nvSpPr>
        <p:spPr>
          <a:xfrm>
            <a:off x="8832561" y="5527966"/>
            <a:ext cx="3210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Shot noise: ~50 </a:t>
            </a:r>
            <a:r>
              <a:rPr lang="en-US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f</a:t>
            </a:r>
            <a:r>
              <a:rPr lang="en-US" dirty="0" err="1">
                <a:solidFill>
                  <a:schemeClr val="tx2"/>
                </a:solidFill>
                <a:cs typeface="Times New Roman" panose="02020603050405020304" pitchFamily="18" charset="0"/>
              </a:rPr>
              <a:t>m</a:t>
            </a:r>
            <a:r>
              <a:rPr lang="en-US" dirty="0">
                <a:solidFill>
                  <a:schemeClr val="tx2"/>
                </a:solidFill>
                <a:cs typeface="Times New Roman" panose="02020603050405020304" pitchFamily="18" charset="0"/>
              </a:rPr>
              <a:t>/√Hz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8A8C2F3-C83A-5024-D269-CE4AFF457577}"/>
              </a:ext>
            </a:extLst>
          </p:cNvPr>
          <p:cNvCxnSpPr/>
          <p:nvPr/>
        </p:nvCxnSpPr>
        <p:spPr>
          <a:xfrm flipV="1">
            <a:off x="4849282" y="5156689"/>
            <a:ext cx="439153" cy="180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4818A4F-B280-775F-6080-F68382A4D2F6}"/>
              </a:ext>
            </a:extLst>
          </p:cNvPr>
          <p:cNvCxnSpPr/>
          <p:nvPr/>
        </p:nvCxnSpPr>
        <p:spPr>
          <a:xfrm>
            <a:off x="478395" y="417839"/>
            <a:ext cx="0" cy="884122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A metal object with wires on a black surface&#10;&#10;Description automatically generated">
            <a:extLst>
              <a:ext uri="{FF2B5EF4-FFF2-40B4-BE49-F238E27FC236}">
                <a16:creationId xmlns:a16="http://schemas.microsoft.com/office/drawing/2014/main" id="{79894958-81DD-2A16-3D09-3B1BF2FEEE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67" t="7154" r="21842" b="12517"/>
          <a:stretch/>
        </p:blipFill>
        <p:spPr>
          <a:xfrm>
            <a:off x="257026" y="4093438"/>
            <a:ext cx="2322591" cy="245092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E16B96B-241E-B230-1241-C8F7064488BA}"/>
              </a:ext>
            </a:extLst>
          </p:cNvPr>
          <p:cNvCxnSpPr/>
          <p:nvPr/>
        </p:nvCxnSpPr>
        <p:spPr>
          <a:xfrm flipV="1">
            <a:off x="1611630" y="5295900"/>
            <a:ext cx="419100" cy="52197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EB3B848-71D3-BFF2-8EA1-688FC23CF16F}"/>
              </a:ext>
            </a:extLst>
          </p:cNvPr>
          <p:cNvCxnSpPr>
            <a:cxnSpLocks/>
          </p:cNvCxnSpPr>
          <p:nvPr/>
        </p:nvCxnSpPr>
        <p:spPr>
          <a:xfrm flipV="1">
            <a:off x="1611630" y="5143500"/>
            <a:ext cx="461010" cy="54102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1AC9A21-49E9-05D8-2870-C00718A9479B}"/>
              </a:ext>
            </a:extLst>
          </p:cNvPr>
          <p:cNvCxnSpPr>
            <a:cxnSpLocks/>
          </p:cNvCxnSpPr>
          <p:nvPr/>
        </p:nvCxnSpPr>
        <p:spPr>
          <a:xfrm flipH="1" flipV="1">
            <a:off x="1940242" y="5061486"/>
            <a:ext cx="132398" cy="82014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6E358E8-41AB-094B-33A3-3F33C5DA14EF}"/>
              </a:ext>
            </a:extLst>
          </p:cNvPr>
          <p:cNvCxnSpPr>
            <a:cxnSpLocks/>
          </p:cNvCxnSpPr>
          <p:nvPr/>
        </p:nvCxnSpPr>
        <p:spPr>
          <a:xfrm flipV="1">
            <a:off x="2030730" y="5143500"/>
            <a:ext cx="41910" cy="1524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54C48B2-A473-C3DD-C31E-0ECADA4752C9}"/>
              </a:ext>
            </a:extLst>
          </p:cNvPr>
          <p:cNvCxnSpPr>
            <a:cxnSpLocks/>
          </p:cNvCxnSpPr>
          <p:nvPr/>
        </p:nvCxnSpPr>
        <p:spPr>
          <a:xfrm flipV="1">
            <a:off x="1611630" y="5665470"/>
            <a:ext cx="0" cy="1524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A481FA0-F716-8DCF-7693-76165165AA5A}"/>
              </a:ext>
            </a:extLst>
          </p:cNvPr>
          <p:cNvCxnSpPr>
            <a:cxnSpLocks/>
          </p:cNvCxnSpPr>
          <p:nvPr/>
        </p:nvCxnSpPr>
        <p:spPr>
          <a:xfrm flipH="1" flipV="1">
            <a:off x="1413511" y="5516642"/>
            <a:ext cx="198118" cy="144542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9EBD9F6-9167-D97C-B91C-EE50AB067ADD}"/>
              </a:ext>
            </a:extLst>
          </p:cNvPr>
          <p:cNvCxnSpPr>
            <a:cxnSpLocks/>
          </p:cNvCxnSpPr>
          <p:nvPr/>
        </p:nvCxnSpPr>
        <p:spPr>
          <a:xfrm flipH="1" flipV="1">
            <a:off x="1340216" y="5661184"/>
            <a:ext cx="271413" cy="156686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DC99A6F-9DDD-844C-44D6-B66ED1E010B9}"/>
              </a:ext>
            </a:extLst>
          </p:cNvPr>
          <p:cNvCxnSpPr>
            <a:cxnSpLocks/>
          </p:cNvCxnSpPr>
          <p:nvPr/>
        </p:nvCxnSpPr>
        <p:spPr>
          <a:xfrm flipH="1">
            <a:off x="1430655" y="5318899"/>
            <a:ext cx="196215" cy="20202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505647E-AD50-2A41-A5B5-5C694FAAF112}"/>
              </a:ext>
            </a:extLst>
          </p:cNvPr>
          <p:cNvCxnSpPr>
            <a:cxnSpLocks/>
          </p:cNvCxnSpPr>
          <p:nvPr/>
        </p:nvCxnSpPr>
        <p:spPr>
          <a:xfrm flipH="1">
            <a:off x="1688783" y="5061486"/>
            <a:ext cx="251459" cy="27441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A9D8725-E5A5-68B6-5744-25C8D945F0D6}"/>
              </a:ext>
            </a:extLst>
          </p:cNvPr>
          <p:cNvCxnSpPr>
            <a:cxnSpLocks/>
          </p:cNvCxnSpPr>
          <p:nvPr/>
        </p:nvCxnSpPr>
        <p:spPr>
          <a:xfrm flipH="1" flipV="1">
            <a:off x="1630203" y="5318899"/>
            <a:ext cx="58579" cy="17006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0B12351-0074-2B62-2E85-1F201B2D01B2}"/>
              </a:ext>
            </a:extLst>
          </p:cNvPr>
          <p:cNvCxnSpPr>
            <a:cxnSpLocks/>
          </p:cNvCxnSpPr>
          <p:nvPr/>
        </p:nvCxnSpPr>
        <p:spPr>
          <a:xfrm flipV="1">
            <a:off x="1397794" y="5516642"/>
            <a:ext cx="15717" cy="172164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696CF65-165C-D7C1-FF14-F18FE10EBC25}"/>
              </a:ext>
            </a:extLst>
          </p:cNvPr>
          <p:cNvSpPr/>
          <p:nvPr/>
        </p:nvSpPr>
        <p:spPr>
          <a:xfrm>
            <a:off x="1389937" y="5069197"/>
            <a:ext cx="673224" cy="744863"/>
          </a:xfrm>
          <a:custGeom>
            <a:avLst/>
            <a:gdLst>
              <a:gd name="csX0" fmla="*/ 713 w 673224"/>
              <a:gd name="csY0" fmla="*/ 615323 h 744863"/>
              <a:gd name="csX1" fmla="*/ 14048 w 673224"/>
              <a:gd name="csY1" fmla="*/ 563888 h 744863"/>
              <a:gd name="csX2" fmla="*/ 21668 w 673224"/>
              <a:gd name="csY2" fmla="*/ 541028 h 744863"/>
              <a:gd name="csX3" fmla="*/ 23573 w 673224"/>
              <a:gd name="csY3" fmla="*/ 531503 h 744863"/>
              <a:gd name="csX4" fmla="*/ 33098 w 673224"/>
              <a:gd name="csY4" fmla="*/ 502928 h 744863"/>
              <a:gd name="csX5" fmla="*/ 35003 w 673224"/>
              <a:gd name="csY5" fmla="*/ 491498 h 744863"/>
              <a:gd name="csX6" fmla="*/ 36908 w 673224"/>
              <a:gd name="csY6" fmla="*/ 476258 h 744863"/>
              <a:gd name="csX7" fmla="*/ 40718 w 673224"/>
              <a:gd name="csY7" fmla="*/ 461018 h 744863"/>
              <a:gd name="csX8" fmla="*/ 42623 w 673224"/>
              <a:gd name="csY8" fmla="*/ 455303 h 744863"/>
              <a:gd name="csX9" fmla="*/ 52148 w 673224"/>
              <a:gd name="csY9" fmla="*/ 449588 h 744863"/>
              <a:gd name="csX10" fmla="*/ 65483 w 673224"/>
              <a:gd name="csY10" fmla="*/ 438158 h 744863"/>
              <a:gd name="csX11" fmla="*/ 71198 w 673224"/>
              <a:gd name="csY11" fmla="*/ 428633 h 744863"/>
              <a:gd name="csX12" fmla="*/ 101678 w 673224"/>
              <a:gd name="csY12" fmla="*/ 396248 h 744863"/>
              <a:gd name="csX13" fmla="*/ 122633 w 673224"/>
              <a:gd name="csY13" fmla="*/ 382913 h 744863"/>
              <a:gd name="csX14" fmla="*/ 141683 w 673224"/>
              <a:gd name="csY14" fmla="*/ 367673 h 744863"/>
              <a:gd name="csX15" fmla="*/ 149303 w 673224"/>
              <a:gd name="csY15" fmla="*/ 361958 h 744863"/>
              <a:gd name="csX16" fmla="*/ 160733 w 673224"/>
              <a:gd name="csY16" fmla="*/ 356243 h 744863"/>
              <a:gd name="csX17" fmla="*/ 170258 w 673224"/>
              <a:gd name="csY17" fmla="*/ 346718 h 744863"/>
              <a:gd name="csX18" fmla="*/ 175973 w 673224"/>
              <a:gd name="csY18" fmla="*/ 342908 h 744863"/>
              <a:gd name="csX19" fmla="*/ 183593 w 673224"/>
              <a:gd name="csY19" fmla="*/ 331478 h 744863"/>
              <a:gd name="csX20" fmla="*/ 202643 w 673224"/>
              <a:gd name="csY20" fmla="*/ 314333 h 744863"/>
              <a:gd name="csX21" fmla="*/ 206453 w 673224"/>
              <a:gd name="csY21" fmla="*/ 308618 h 744863"/>
              <a:gd name="csX22" fmla="*/ 212168 w 673224"/>
              <a:gd name="csY22" fmla="*/ 304808 h 744863"/>
              <a:gd name="csX23" fmla="*/ 223598 w 673224"/>
              <a:gd name="csY23" fmla="*/ 295283 h 744863"/>
              <a:gd name="csX24" fmla="*/ 240743 w 673224"/>
              <a:gd name="csY24" fmla="*/ 281948 h 744863"/>
              <a:gd name="csX25" fmla="*/ 246458 w 673224"/>
              <a:gd name="csY25" fmla="*/ 274328 h 744863"/>
              <a:gd name="csX26" fmla="*/ 255983 w 673224"/>
              <a:gd name="csY26" fmla="*/ 270518 h 744863"/>
              <a:gd name="csX27" fmla="*/ 263603 w 673224"/>
              <a:gd name="csY27" fmla="*/ 264803 h 744863"/>
              <a:gd name="csX28" fmla="*/ 267413 w 673224"/>
              <a:gd name="csY28" fmla="*/ 257183 h 744863"/>
              <a:gd name="csX29" fmla="*/ 313133 w 673224"/>
              <a:gd name="csY29" fmla="*/ 262898 h 744863"/>
              <a:gd name="csX30" fmla="*/ 335993 w 673224"/>
              <a:gd name="csY30" fmla="*/ 259088 h 744863"/>
              <a:gd name="csX31" fmla="*/ 345518 w 673224"/>
              <a:gd name="csY31" fmla="*/ 251468 h 744863"/>
              <a:gd name="csX32" fmla="*/ 370283 w 673224"/>
              <a:gd name="csY32" fmla="*/ 234323 h 744863"/>
              <a:gd name="csX33" fmla="*/ 391238 w 673224"/>
              <a:gd name="csY33" fmla="*/ 209558 h 744863"/>
              <a:gd name="csX34" fmla="*/ 393143 w 673224"/>
              <a:gd name="csY34" fmla="*/ 194318 h 744863"/>
              <a:gd name="csX35" fmla="*/ 398858 w 673224"/>
              <a:gd name="csY35" fmla="*/ 186698 h 744863"/>
              <a:gd name="csX36" fmla="*/ 402668 w 673224"/>
              <a:gd name="csY36" fmla="*/ 179078 h 744863"/>
              <a:gd name="csX37" fmla="*/ 416003 w 673224"/>
              <a:gd name="csY37" fmla="*/ 169553 h 744863"/>
              <a:gd name="csX38" fmla="*/ 429338 w 673224"/>
              <a:gd name="csY38" fmla="*/ 148598 h 744863"/>
              <a:gd name="csX39" fmla="*/ 436958 w 673224"/>
              <a:gd name="csY39" fmla="*/ 146693 h 744863"/>
              <a:gd name="csX40" fmla="*/ 442673 w 673224"/>
              <a:gd name="csY40" fmla="*/ 118118 h 744863"/>
              <a:gd name="csX41" fmla="*/ 463628 w 673224"/>
              <a:gd name="csY41" fmla="*/ 85733 h 744863"/>
              <a:gd name="csX42" fmla="*/ 488393 w 673224"/>
              <a:gd name="csY42" fmla="*/ 49538 h 744863"/>
              <a:gd name="csX43" fmla="*/ 499823 w 673224"/>
              <a:gd name="csY43" fmla="*/ 40013 h 744863"/>
              <a:gd name="csX44" fmla="*/ 507443 w 673224"/>
              <a:gd name="csY44" fmla="*/ 34298 h 744863"/>
              <a:gd name="csX45" fmla="*/ 515063 w 673224"/>
              <a:gd name="csY45" fmla="*/ 26678 h 744863"/>
              <a:gd name="csX46" fmla="*/ 522683 w 673224"/>
              <a:gd name="csY46" fmla="*/ 22868 h 744863"/>
              <a:gd name="csX47" fmla="*/ 528398 w 673224"/>
              <a:gd name="csY47" fmla="*/ 17153 h 744863"/>
              <a:gd name="csX48" fmla="*/ 549353 w 673224"/>
              <a:gd name="csY48" fmla="*/ 7628 h 744863"/>
              <a:gd name="csX49" fmla="*/ 556973 w 673224"/>
              <a:gd name="csY49" fmla="*/ 8 h 744863"/>
              <a:gd name="csX50" fmla="*/ 579833 w 673224"/>
              <a:gd name="csY50" fmla="*/ 15248 h 744863"/>
              <a:gd name="csX51" fmla="*/ 604598 w 673224"/>
              <a:gd name="csY51" fmla="*/ 32393 h 744863"/>
              <a:gd name="csX52" fmla="*/ 614123 w 673224"/>
              <a:gd name="csY52" fmla="*/ 38108 h 744863"/>
              <a:gd name="csX53" fmla="*/ 642698 w 673224"/>
              <a:gd name="csY53" fmla="*/ 51443 h 744863"/>
              <a:gd name="csX54" fmla="*/ 648413 w 673224"/>
              <a:gd name="csY54" fmla="*/ 57158 h 744863"/>
              <a:gd name="csX55" fmla="*/ 659843 w 673224"/>
              <a:gd name="csY55" fmla="*/ 66683 h 744863"/>
              <a:gd name="csX56" fmla="*/ 669368 w 673224"/>
              <a:gd name="csY56" fmla="*/ 70493 h 744863"/>
              <a:gd name="csX57" fmla="*/ 671273 w 673224"/>
              <a:gd name="csY57" fmla="*/ 76208 h 744863"/>
              <a:gd name="csX58" fmla="*/ 671273 w 673224"/>
              <a:gd name="csY58" fmla="*/ 118118 h 744863"/>
              <a:gd name="csX59" fmla="*/ 667463 w 673224"/>
              <a:gd name="csY59" fmla="*/ 144788 h 744863"/>
              <a:gd name="csX60" fmla="*/ 661748 w 673224"/>
              <a:gd name="csY60" fmla="*/ 150503 h 744863"/>
              <a:gd name="csX61" fmla="*/ 654128 w 673224"/>
              <a:gd name="csY61" fmla="*/ 165743 h 744863"/>
              <a:gd name="csX62" fmla="*/ 646508 w 673224"/>
              <a:gd name="csY62" fmla="*/ 188603 h 744863"/>
              <a:gd name="csX63" fmla="*/ 644603 w 673224"/>
              <a:gd name="csY63" fmla="*/ 224798 h 744863"/>
              <a:gd name="csX64" fmla="*/ 640793 w 673224"/>
              <a:gd name="csY64" fmla="*/ 230513 h 744863"/>
              <a:gd name="csX65" fmla="*/ 631268 w 673224"/>
              <a:gd name="csY65" fmla="*/ 245753 h 744863"/>
              <a:gd name="csX66" fmla="*/ 621743 w 673224"/>
              <a:gd name="csY66" fmla="*/ 257183 h 744863"/>
              <a:gd name="csX67" fmla="*/ 614123 w 673224"/>
              <a:gd name="csY67" fmla="*/ 268613 h 744863"/>
              <a:gd name="csX68" fmla="*/ 598883 w 673224"/>
              <a:gd name="csY68" fmla="*/ 281948 h 744863"/>
              <a:gd name="csX69" fmla="*/ 579833 w 673224"/>
              <a:gd name="csY69" fmla="*/ 306713 h 744863"/>
              <a:gd name="csX70" fmla="*/ 564593 w 673224"/>
              <a:gd name="csY70" fmla="*/ 316238 h 744863"/>
              <a:gd name="csX71" fmla="*/ 549353 w 673224"/>
              <a:gd name="csY71" fmla="*/ 333383 h 744863"/>
              <a:gd name="csX72" fmla="*/ 534113 w 673224"/>
              <a:gd name="csY72" fmla="*/ 344813 h 744863"/>
              <a:gd name="csX73" fmla="*/ 513158 w 673224"/>
              <a:gd name="csY73" fmla="*/ 361958 h 744863"/>
              <a:gd name="csX74" fmla="*/ 507443 w 673224"/>
              <a:gd name="csY74" fmla="*/ 371483 h 744863"/>
              <a:gd name="csX75" fmla="*/ 501728 w 673224"/>
              <a:gd name="csY75" fmla="*/ 375293 h 744863"/>
              <a:gd name="csX76" fmla="*/ 496013 w 673224"/>
              <a:gd name="csY76" fmla="*/ 386723 h 744863"/>
              <a:gd name="csX77" fmla="*/ 480773 w 673224"/>
              <a:gd name="csY77" fmla="*/ 405773 h 744863"/>
              <a:gd name="csX78" fmla="*/ 478868 w 673224"/>
              <a:gd name="csY78" fmla="*/ 411488 h 744863"/>
              <a:gd name="csX79" fmla="*/ 461723 w 673224"/>
              <a:gd name="csY79" fmla="*/ 438158 h 744863"/>
              <a:gd name="csX80" fmla="*/ 456008 w 673224"/>
              <a:gd name="csY80" fmla="*/ 445778 h 744863"/>
              <a:gd name="csX81" fmla="*/ 450293 w 673224"/>
              <a:gd name="csY81" fmla="*/ 457208 h 744863"/>
              <a:gd name="csX82" fmla="*/ 442673 w 673224"/>
              <a:gd name="csY82" fmla="*/ 464828 h 744863"/>
              <a:gd name="csX83" fmla="*/ 438863 w 673224"/>
              <a:gd name="csY83" fmla="*/ 472448 h 744863"/>
              <a:gd name="csX84" fmla="*/ 431243 w 673224"/>
              <a:gd name="csY84" fmla="*/ 483878 h 744863"/>
              <a:gd name="csX85" fmla="*/ 425528 w 673224"/>
              <a:gd name="csY85" fmla="*/ 491498 h 744863"/>
              <a:gd name="csX86" fmla="*/ 421718 w 673224"/>
              <a:gd name="csY86" fmla="*/ 499118 h 744863"/>
              <a:gd name="csX87" fmla="*/ 416003 w 673224"/>
              <a:gd name="csY87" fmla="*/ 504833 h 744863"/>
              <a:gd name="csX88" fmla="*/ 412193 w 673224"/>
              <a:gd name="csY88" fmla="*/ 510548 h 744863"/>
              <a:gd name="csX89" fmla="*/ 404573 w 673224"/>
              <a:gd name="csY89" fmla="*/ 520073 h 744863"/>
              <a:gd name="csX90" fmla="*/ 395048 w 673224"/>
              <a:gd name="csY90" fmla="*/ 535313 h 744863"/>
              <a:gd name="csX91" fmla="*/ 385523 w 673224"/>
              <a:gd name="csY91" fmla="*/ 544838 h 744863"/>
              <a:gd name="csX92" fmla="*/ 355043 w 673224"/>
              <a:gd name="csY92" fmla="*/ 582938 h 744863"/>
              <a:gd name="csX93" fmla="*/ 337898 w 673224"/>
              <a:gd name="csY93" fmla="*/ 600083 h 744863"/>
              <a:gd name="csX94" fmla="*/ 324563 w 673224"/>
              <a:gd name="csY94" fmla="*/ 611513 h 744863"/>
              <a:gd name="csX95" fmla="*/ 315038 w 673224"/>
              <a:gd name="csY95" fmla="*/ 624848 h 744863"/>
              <a:gd name="csX96" fmla="*/ 301703 w 673224"/>
              <a:gd name="csY96" fmla="*/ 638183 h 744863"/>
              <a:gd name="csX97" fmla="*/ 295988 w 673224"/>
              <a:gd name="csY97" fmla="*/ 647708 h 744863"/>
              <a:gd name="csX98" fmla="*/ 284558 w 673224"/>
              <a:gd name="csY98" fmla="*/ 659138 h 744863"/>
              <a:gd name="csX99" fmla="*/ 280748 w 673224"/>
              <a:gd name="csY99" fmla="*/ 666758 h 744863"/>
              <a:gd name="csX100" fmla="*/ 275033 w 673224"/>
              <a:gd name="csY100" fmla="*/ 676283 h 744863"/>
              <a:gd name="csX101" fmla="*/ 267413 w 673224"/>
              <a:gd name="csY101" fmla="*/ 683903 h 744863"/>
              <a:gd name="csX102" fmla="*/ 255983 w 673224"/>
              <a:gd name="csY102" fmla="*/ 701048 h 744863"/>
              <a:gd name="csX103" fmla="*/ 254078 w 673224"/>
              <a:gd name="csY103" fmla="*/ 706763 h 744863"/>
              <a:gd name="csX104" fmla="*/ 248363 w 673224"/>
              <a:gd name="csY104" fmla="*/ 710573 h 744863"/>
              <a:gd name="csX105" fmla="*/ 233123 w 673224"/>
              <a:gd name="csY105" fmla="*/ 725813 h 744863"/>
              <a:gd name="csX106" fmla="*/ 227408 w 673224"/>
              <a:gd name="csY106" fmla="*/ 733433 h 744863"/>
              <a:gd name="csX107" fmla="*/ 223598 w 673224"/>
              <a:gd name="csY107" fmla="*/ 739148 h 744863"/>
              <a:gd name="csX108" fmla="*/ 215978 w 673224"/>
              <a:gd name="csY108" fmla="*/ 744863 h 744863"/>
              <a:gd name="csX109" fmla="*/ 198833 w 673224"/>
              <a:gd name="csY109" fmla="*/ 742958 h 744863"/>
              <a:gd name="csX110" fmla="*/ 193118 w 673224"/>
              <a:gd name="csY110" fmla="*/ 737243 h 744863"/>
              <a:gd name="csX111" fmla="*/ 172163 w 673224"/>
              <a:gd name="csY111" fmla="*/ 722003 h 744863"/>
              <a:gd name="csX112" fmla="*/ 166448 w 673224"/>
              <a:gd name="csY112" fmla="*/ 718193 h 744863"/>
              <a:gd name="csX113" fmla="*/ 153113 w 673224"/>
              <a:gd name="csY113" fmla="*/ 714383 h 744863"/>
              <a:gd name="csX114" fmla="*/ 137873 w 673224"/>
              <a:gd name="csY114" fmla="*/ 710573 h 744863"/>
              <a:gd name="csX115" fmla="*/ 120728 w 673224"/>
              <a:gd name="csY115" fmla="*/ 701048 h 744863"/>
              <a:gd name="csX116" fmla="*/ 115013 w 673224"/>
              <a:gd name="csY116" fmla="*/ 697238 h 744863"/>
              <a:gd name="csX117" fmla="*/ 105488 w 673224"/>
              <a:gd name="csY117" fmla="*/ 693428 h 744863"/>
              <a:gd name="csX118" fmla="*/ 92153 w 673224"/>
              <a:gd name="csY118" fmla="*/ 683903 h 744863"/>
              <a:gd name="csX119" fmla="*/ 75008 w 673224"/>
              <a:gd name="csY119" fmla="*/ 676283 h 744863"/>
              <a:gd name="csX120" fmla="*/ 67388 w 673224"/>
              <a:gd name="csY120" fmla="*/ 668663 h 744863"/>
              <a:gd name="csX121" fmla="*/ 55958 w 673224"/>
              <a:gd name="csY121" fmla="*/ 664853 h 744863"/>
              <a:gd name="csX122" fmla="*/ 40718 w 673224"/>
              <a:gd name="csY122" fmla="*/ 655328 h 744863"/>
              <a:gd name="csX123" fmla="*/ 23573 w 673224"/>
              <a:gd name="csY123" fmla="*/ 647708 h 744863"/>
              <a:gd name="csX124" fmla="*/ 14048 w 673224"/>
              <a:gd name="csY124" fmla="*/ 641993 h 744863"/>
              <a:gd name="csX125" fmla="*/ 8333 w 673224"/>
              <a:gd name="csY125" fmla="*/ 632468 h 744863"/>
              <a:gd name="csX126" fmla="*/ 2618 w 673224"/>
              <a:gd name="csY126" fmla="*/ 628658 h 744863"/>
              <a:gd name="csX127" fmla="*/ 713 w 673224"/>
              <a:gd name="csY127" fmla="*/ 615323 h 744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</a:cxnLst>
            <a:rect l="l" t="t" r="r" b="b"/>
            <a:pathLst>
              <a:path w="673224" h="744863">
                <a:moveTo>
                  <a:pt x="713" y="615323"/>
                </a:moveTo>
                <a:cubicBezTo>
                  <a:pt x="2618" y="604528"/>
                  <a:pt x="-153" y="623059"/>
                  <a:pt x="14048" y="563888"/>
                </a:cubicBezTo>
                <a:cubicBezTo>
                  <a:pt x="15922" y="556078"/>
                  <a:pt x="20093" y="548904"/>
                  <a:pt x="21668" y="541028"/>
                </a:cubicBezTo>
                <a:cubicBezTo>
                  <a:pt x="22303" y="537853"/>
                  <a:pt x="22643" y="534604"/>
                  <a:pt x="23573" y="531503"/>
                </a:cubicBezTo>
                <a:cubicBezTo>
                  <a:pt x="26458" y="521886"/>
                  <a:pt x="31447" y="512832"/>
                  <a:pt x="33098" y="502928"/>
                </a:cubicBezTo>
                <a:cubicBezTo>
                  <a:pt x="33733" y="499118"/>
                  <a:pt x="34457" y="495322"/>
                  <a:pt x="35003" y="491498"/>
                </a:cubicBezTo>
                <a:cubicBezTo>
                  <a:pt x="35727" y="486430"/>
                  <a:pt x="35965" y="481290"/>
                  <a:pt x="36908" y="476258"/>
                </a:cubicBezTo>
                <a:cubicBezTo>
                  <a:pt x="37873" y="471111"/>
                  <a:pt x="39340" y="466070"/>
                  <a:pt x="40718" y="461018"/>
                </a:cubicBezTo>
                <a:cubicBezTo>
                  <a:pt x="41246" y="459081"/>
                  <a:pt x="41203" y="456723"/>
                  <a:pt x="42623" y="455303"/>
                </a:cubicBezTo>
                <a:cubicBezTo>
                  <a:pt x="45241" y="452685"/>
                  <a:pt x="49186" y="451810"/>
                  <a:pt x="52148" y="449588"/>
                </a:cubicBezTo>
                <a:cubicBezTo>
                  <a:pt x="56832" y="446075"/>
                  <a:pt x="61545" y="442490"/>
                  <a:pt x="65483" y="438158"/>
                </a:cubicBezTo>
                <a:cubicBezTo>
                  <a:pt x="67974" y="435418"/>
                  <a:pt x="69075" y="431666"/>
                  <a:pt x="71198" y="428633"/>
                </a:cubicBezTo>
                <a:cubicBezTo>
                  <a:pt x="78637" y="418005"/>
                  <a:pt x="94263" y="402603"/>
                  <a:pt x="101678" y="396248"/>
                </a:cubicBezTo>
                <a:cubicBezTo>
                  <a:pt x="117001" y="383114"/>
                  <a:pt x="109333" y="386238"/>
                  <a:pt x="122633" y="382913"/>
                </a:cubicBezTo>
                <a:cubicBezTo>
                  <a:pt x="134748" y="370798"/>
                  <a:pt x="125662" y="378888"/>
                  <a:pt x="141683" y="367673"/>
                </a:cubicBezTo>
                <a:cubicBezTo>
                  <a:pt x="144284" y="365852"/>
                  <a:pt x="146580" y="363592"/>
                  <a:pt x="149303" y="361958"/>
                </a:cubicBezTo>
                <a:cubicBezTo>
                  <a:pt x="152956" y="359766"/>
                  <a:pt x="157288" y="358748"/>
                  <a:pt x="160733" y="356243"/>
                </a:cubicBezTo>
                <a:cubicBezTo>
                  <a:pt x="164364" y="353602"/>
                  <a:pt x="166879" y="349675"/>
                  <a:pt x="170258" y="346718"/>
                </a:cubicBezTo>
                <a:cubicBezTo>
                  <a:pt x="171981" y="345210"/>
                  <a:pt x="174068" y="344178"/>
                  <a:pt x="175973" y="342908"/>
                </a:cubicBezTo>
                <a:cubicBezTo>
                  <a:pt x="178513" y="339098"/>
                  <a:pt x="180513" y="334866"/>
                  <a:pt x="183593" y="331478"/>
                </a:cubicBezTo>
                <a:cubicBezTo>
                  <a:pt x="216134" y="295683"/>
                  <a:pt x="178224" y="342822"/>
                  <a:pt x="202643" y="314333"/>
                </a:cubicBezTo>
                <a:cubicBezTo>
                  <a:pt x="204133" y="312595"/>
                  <a:pt x="204834" y="310237"/>
                  <a:pt x="206453" y="308618"/>
                </a:cubicBezTo>
                <a:cubicBezTo>
                  <a:pt x="208072" y="306999"/>
                  <a:pt x="210361" y="306214"/>
                  <a:pt x="212168" y="304808"/>
                </a:cubicBezTo>
                <a:cubicBezTo>
                  <a:pt x="216083" y="301763"/>
                  <a:pt x="219725" y="298381"/>
                  <a:pt x="223598" y="295283"/>
                </a:cubicBezTo>
                <a:cubicBezTo>
                  <a:pt x="229252" y="290760"/>
                  <a:pt x="236399" y="287740"/>
                  <a:pt x="240743" y="281948"/>
                </a:cubicBezTo>
                <a:cubicBezTo>
                  <a:pt x="242648" y="279408"/>
                  <a:pt x="243918" y="276233"/>
                  <a:pt x="246458" y="274328"/>
                </a:cubicBezTo>
                <a:cubicBezTo>
                  <a:pt x="249194" y="272276"/>
                  <a:pt x="252994" y="272179"/>
                  <a:pt x="255983" y="270518"/>
                </a:cubicBezTo>
                <a:cubicBezTo>
                  <a:pt x="258758" y="268976"/>
                  <a:pt x="261063" y="266708"/>
                  <a:pt x="263603" y="264803"/>
                </a:cubicBezTo>
                <a:cubicBezTo>
                  <a:pt x="264873" y="262263"/>
                  <a:pt x="264622" y="257706"/>
                  <a:pt x="267413" y="257183"/>
                </a:cubicBezTo>
                <a:cubicBezTo>
                  <a:pt x="278405" y="255122"/>
                  <a:pt x="301428" y="260557"/>
                  <a:pt x="313133" y="262898"/>
                </a:cubicBezTo>
                <a:cubicBezTo>
                  <a:pt x="320753" y="261628"/>
                  <a:pt x="328708" y="261659"/>
                  <a:pt x="335993" y="259088"/>
                </a:cubicBezTo>
                <a:cubicBezTo>
                  <a:pt x="339827" y="257735"/>
                  <a:pt x="342187" y="253800"/>
                  <a:pt x="345518" y="251468"/>
                </a:cubicBezTo>
                <a:cubicBezTo>
                  <a:pt x="362041" y="239902"/>
                  <a:pt x="349418" y="252406"/>
                  <a:pt x="370283" y="234323"/>
                </a:cubicBezTo>
                <a:cubicBezTo>
                  <a:pt x="383367" y="222984"/>
                  <a:pt x="382673" y="222406"/>
                  <a:pt x="391238" y="209558"/>
                </a:cubicBezTo>
                <a:cubicBezTo>
                  <a:pt x="391873" y="204478"/>
                  <a:pt x="391524" y="199175"/>
                  <a:pt x="393143" y="194318"/>
                </a:cubicBezTo>
                <a:cubicBezTo>
                  <a:pt x="394147" y="191306"/>
                  <a:pt x="397175" y="189390"/>
                  <a:pt x="398858" y="186698"/>
                </a:cubicBezTo>
                <a:cubicBezTo>
                  <a:pt x="400363" y="184290"/>
                  <a:pt x="401017" y="181389"/>
                  <a:pt x="402668" y="179078"/>
                </a:cubicBezTo>
                <a:cubicBezTo>
                  <a:pt x="406959" y="173071"/>
                  <a:pt x="409591" y="172759"/>
                  <a:pt x="416003" y="169553"/>
                </a:cubicBezTo>
                <a:cubicBezTo>
                  <a:pt x="418673" y="164212"/>
                  <a:pt x="422526" y="152490"/>
                  <a:pt x="429338" y="148598"/>
                </a:cubicBezTo>
                <a:cubicBezTo>
                  <a:pt x="431611" y="147299"/>
                  <a:pt x="434418" y="147328"/>
                  <a:pt x="436958" y="146693"/>
                </a:cubicBezTo>
                <a:cubicBezTo>
                  <a:pt x="438863" y="137168"/>
                  <a:pt x="439496" y="127297"/>
                  <a:pt x="442673" y="118118"/>
                </a:cubicBezTo>
                <a:cubicBezTo>
                  <a:pt x="451052" y="93912"/>
                  <a:pt x="452391" y="102588"/>
                  <a:pt x="463628" y="85733"/>
                </a:cubicBezTo>
                <a:cubicBezTo>
                  <a:pt x="473456" y="70991"/>
                  <a:pt x="473604" y="61862"/>
                  <a:pt x="488393" y="49538"/>
                </a:cubicBezTo>
                <a:cubicBezTo>
                  <a:pt x="492203" y="46363"/>
                  <a:pt x="495950" y="43111"/>
                  <a:pt x="499823" y="40013"/>
                </a:cubicBezTo>
                <a:cubicBezTo>
                  <a:pt x="502302" y="38030"/>
                  <a:pt x="505054" y="36389"/>
                  <a:pt x="507443" y="34298"/>
                </a:cubicBezTo>
                <a:cubicBezTo>
                  <a:pt x="510146" y="31933"/>
                  <a:pt x="512189" y="28833"/>
                  <a:pt x="515063" y="26678"/>
                </a:cubicBezTo>
                <a:cubicBezTo>
                  <a:pt x="517335" y="24974"/>
                  <a:pt x="520372" y="24519"/>
                  <a:pt x="522683" y="22868"/>
                </a:cubicBezTo>
                <a:cubicBezTo>
                  <a:pt x="524875" y="21302"/>
                  <a:pt x="526156" y="18647"/>
                  <a:pt x="528398" y="17153"/>
                </a:cubicBezTo>
                <a:cubicBezTo>
                  <a:pt x="533831" y="13531"/>
                  <a:pt x="543142" y="10112"/>
                  <a:pt x="549353" y="7628"/>
                </a:cubicBezTo>
                <a:cubicBezTo>
                  <a:pt x="551893" y="5088"/>
                  <a:pt x="553390" y="-248"/>
                  <a:pt x="556973" y="8"/>
                </a:cubicBezTo>
                <a:cubicBezTo>
                  <a:pt x="588744" y="2277"/>
                  <a:pt x="568643" y="6296"/>
                  <a:pt x="579833" y="15248"/>
                </a:cubicBezTo>
                <a:cubicBezTo>
                  <a:pt x="587673" y="21520"/>
                  <a:pt x="596244" y="26824"/>
                  <a:pt x="604598" y="32393"/>
                </a:cubicBezTo>
                <a:cubicBezTo>
                  <a:pt x="607679" y="34447"/>
                  <a:pt x="610761" y="36556"/>
                  <a:pt x="614123" y="38108"/>
                </a:cubicBezTo>
                <a:cubicBezTo>
                  <a:pt x="631116" y="45951"/>
                  <a:pt x="627522" y="40820"/>
                  <a:pt x="642698" y="51443"/>
                </a:cubicBezTo>
                <a:cubicBezTo>
                  <a:pt x="644905" y="52988"/>
                  <a:pt x="646399" y="55368"/>
                  <a:pt x="648413" y="57158"/>
                </a:cubicBezTo>
                <a:cubicBezTo>
                  <a:pt x="652120" y="60453"/>
                  <a:pt x="655659" y="64020"/>
                  <a:pt x="659843" y="66683"/>
                </a:cubicBezTo>
                <a:cubicBezTo>
                  <a:pt x="662728" y="68519"/>
                  <a:pt x="666193" y="69223"/>
                  <a:pt x="669368" y="70493"/>
                </a:cubicBezTo>
                <a:cubicBezTo>
                  <a:pt x="670003" y="72398"/>
                  <a:pt x="670914" y="74232"/>
                  <a:pt x="671273" y="76208"/>
                </a:cubicBezTo>
                <a:cubicBezTo>
                  <a:pt x="674503" y="93971"/>
                  <a:pt x="673161" y="97346"/>
                  <a:pt x="671273" y="118118"/>
                </a:cubicBezTo>
                <a:cubicBezTo>
                  <a:pt x="671267" y="118189"/>
                  <a:pt x="668416" y="142644"/>
                  <a:pt x="667463" y="144788"/>
                </a:cubicBezTo>
                <a:cubicBezTo>
                  <a:pt x="666369" y="147250"/>
                  <a:pt x="663653" y="148598"/>
                  <a:pt x="661748" y="150503"/>
                </a:cubicBezTo>
                <a:cubicBezTo>
                  <a:pt x="656476" y="166318"/>
                  <a:pt x="664925" y="142349"/>
                  <a:pt x="654128" y="165743"/>
                </a:cubicBezTo>
                <a:cubicBezTo>
                  <a:pt x="649303" y="176197"/>
                  <a:pt x="648856" y="179212"/>
                  <a:pt x="646508" y="188603"/>
                </a:cubicBezTo>
                <a:cubicBezTo>
                  <a:pt x="645873" y="200668"/>
                  <a:pt x="646235" y="212827"/>
                  <a:pt x="644603" y="224798"/>
                </a:cubicBezTo>
                <a:cubicBezTo>
                  <a:pt x="644294" y="227067"/>
                  <a:pt x="642006" y="228571"/>
                  <a:pt x="640793" y="230513"/>
                </a:cubicBezTo>
                <a:cubicBezTo>
                  <a:pt x="638904" y="233536"/>
                  <a:pt x="634038" y="242192"/>
                  <a:pt x="631268" y="245753"/>
                </a:cubicBezTo>
                <a:cubicBezTo>
                  <a:pt x="628223" y="249668"/>
                  <a:pt x="624719" y="253215"/>
                  <a:pt x="621743" y="257183"/>
                </a:cubicBezTo>
                <a:cubicBezTo>
                  <a:pt x="618996" y="260846"/>
                  <a:pt x="616984" y="265037"/>
                  <a:pt x="614123" y="268613"/>
                </a:cubicBezTo>
                <a:cubicBezTo>
                  <a:pt x="588371" y="300803"/>
                  <a:pt x="623419" y="254345"/>
                  <a:pt x="598883" y="281948"/>
                </a:cubicBezTo>
                <a:cubicBezTo>
                  <a:pt x="585825" y="296638"/>
                  <a:pt x="597043" y="291961"/>
                  <a:pt x="579833" y="306713"/>
                </a:cubicBezTo>
                <a:cubicBezTo>
                  <a:pt x="575285" y="310612"/>
                  <a:pt x="569385" y="312644"/>
                  <a:pt x="564593" y="316238"/>
                </a:cubicBezTo>
                <a:cubicBezTo>
                  <a:pt x="552412" y="325374"/>
                  <a:pt x="561125" y="322592"/>
                  <a:pt x="549353" y="333383"/>
                </a:cubicBezTo>
                <a:cubicBezTo>
                  <a:pt x="544672" y="337674"/>
                  <a:pt x="539072" y="340846"/>
                  <a:pt x="534113" y="344813"/>
                </a:cubicBezTo>
                <a:cubicBezTo>
                  <a:pt x="500372" y="371806"/>
                  <a:pt x="535221" y="345411"/>
                  <a:pt x="513158" y="361958"/>
                </a:cubicBezTo>
                <a:cubicBezTo>
                  <a:pt x="511253" y="365133"/>
                  <a:pt x="509853" y="368672"/>
                  <a:pt x="507443" y="371483"/>
                </a:cubicBezTo>
                <a:cubicBezTo>
                  <a:pt x="505953" y="373221"/>
                  <a:pt x="503102" y="373461"/>
                  <a:pt x="501728" y="375293"/>
                </a:cubicBezTo>
                <a:cubicBezTo>
                  <a:pt x="499172" y="378701"/>
                  <a:pt x="498426" y="383213"/>
                  <a:pt x="496013" y="386723"/>
                </a:cubicBezTo>
                <a:cubicBezTo>
                  <a:pt x="491406" y="393424"/>
                  <a:pt x="480773" y="405773"/>
                  <a:pt x="480773" y="405773"/>
                </a:cubicBezTo>
                <a:cubicBezTo>
                  <a:pt x="480138" y="407678"/>
                  <a:pt x="479659" y="409642"/>
                  <a:pt x="478868" y="411488"/>
                </a:cubicBezTo>
                <a:cubicBezTo>
                  <a:pt x="474358" y="422011"/>
                  <a:pt x="469135" y="427781"/>
                  <a:pt x="461723" y="438158"/>
                </a:cubicBezTo>
                <a:cubicBezTo>
                  <a:pt x="459878" y="440742"/>
                  <a:pt x="457428" y="442938"/>
                  <a:pt x="456008" y="445778"/>
                </a:cubicBezTo>
                <a:cubicBezTo>
                  <a:pt x="454103" y="449588"/>
                  <a:pt x="452736" y="453718"/>
                  <a:pt x="450293" y="457208"/>
                </a:cubicBezTo>
                <a:cubicBezTo>
                  <a:pt x="448233" y="460151"/>
                  <a:pt x="444828" y="461954"/>
                  <a:pt x="442673" y="464828"/>
                </a:cubicBezTo>
                <a:cubicBezTo>
                  <a:pt x="440969" y="467100"/>
                  <a:pt x="440324" y="470013"/>
                  <a:pt x="438863" y="472448"/>
                </a:cubicBezTo>
                <a:cubicBezTo>
                  <a:pt x="436507" y="476375"/>
                  <a:pt x="433869" y="480127"/>
                  <a:pt x="431243" y="483878"/>
                </a:cubicBezTo>
                <a:cubicBezTo>
                  <a:pt x="429422" y="486479"/>
                  <a:pt x="427211" y="488806"/>
                  <a:pt x="425528" y="491498"/>
                </a:cubicBezTo>
                <a:cubicBezTo>
                  <a:pt x="424023" y="493906"/>
                  <a:pt x="423369" y="496807"/>
                  <a:pt x="421718" y="499118"/>
                </a:cubicBezTo>
                <a:cubicBezTo>
                  <a:pt x="420152" y="501310"/>
                  <a:pt x="417728" y="502763"/>
                  <a:pt x="416003" y="504833"/>
                </a:cubicBezTo>
                <a:cubicBezTo>
                  <a:pt x="414537" y="506592"/>
                  <a:pt x="413567" y="508716"/>
                  <a:pt x="412193" y="510548"/>
                </a:cubicBezTo>
                <a:cubicBezTo>
                  <a:pt x="409753" y="513801"/>
                  <a:pt x="406887" y="516730"/>
                  <a:pt x="404573" y="520073"/>
                </a:cubicBezTo>
                <a:cubicBezTo>
                  <a:pt x="401163" y="524998"/>
                  <a:pt x="398701" y="530565"/>
                  <a:pt x="395048" y="535313"/>
                </a:cubicBezTo>
                <a:cubicBezTo>
                  <a:pt x="392310" y="538872"/>
                  <a:pt x="388398" y="541389"/>
                  <a:pt x="385523" y="544838"/>
                </a:cubicBezTo>
                <a:cubicBezTo>
                  <a:pt x="365146" y="569291"/>
                  <a:pt x="388567" y="549414"/>
                  <a:pt x="355043" y="582938"/>
                </a:cubicBezTo>
                <a:cubicBezTo>
                  <a:pt x="349328" y="588653"/>
                  <a:pt x="344034" y="594823"/>
                  <a:pt x="337898" y="600083"/>
                </a:cubicBezTo>
                <a:cubicBezTo>
                  <a:pt x="333453" y="603893"/>
                  <a:pt x="328534" y="607211"/>
                  <a:pt x="324563" y="611513"/>
                </a:cubicBezTo>
                <a:cubicBezTo>
                  <a:pt x="320858" y="615527"/>
                  <a:pt x="318593" y="620701"/>
                  <a:pt x="315038" y="624848"/>
                </a:cubicBezTo>
                <a:cubicBezTo>
                  <a:pt x="310947" y="629621"/>
                  <a:pt x="305727" y="633354"/>
                  <a:pt x="301703" y="638183"/>
                </a:cubicBezTo>
                <a:cubicBezTo>
                  <a:pt x="299333" y="641027"/>
                  <a:pt x="298333" y="644842"/>
                  <a:pt x="295988" y="647708"/>
                </a:cubicBezTo>
                <a:cubicBezTo>
                  <a:pt x="292576" y="651878"/>
                  <a:pt x="287924" y="654931"/>
                  <a:pt x="284558" y="659138"/>
                </a:cubicBezTo>
                <a:cubicBezTo>
                  <a:pt x="282784" y="661356"/>
                  <a:pt x="282127" y="664276"/>
                  <a:pt x="280748" y="666758"/>
                </a:cubicBezTo>
                <a:cubicBezTo>
                  <a:pt x="278950" y="669995"/>
                  <a:pt x="277306" y="673360"/>
                  <a:pt x="275033" y="676283"/>
                </a:cubicBezTo>
                <a:cubicBezTo>
                  <a:pt x="272828" y="679118"/>
                  <a:pt x="269473" y="680960"/>
                  <a:pt x="267413" y="683903"/>
                </a:cubicBezTo>
                <a:cubicBezTo>
                  <a:pt x="251267" y="706969"/>
                  <a:pt x="270545" y="686486"/>
                  <a:pt x="255983" y="701048"/>
                </a:cubicBezTo>
                <a:cubicBezTo>
                  <a:pt x="255348" y="702953"/>
                  <a:pt x="255332" y="705195"/>
                  <a:pt x="254078" y="706763"/>
                </a:cubicBezTo>
                <a:cubicBezTo>
                  <a:pt x="252648" y="708551"/>
                  <a:pt x="250057" y="709033"/>
                  <a:pt x="248363" y="710573"/>
                </a:cubicBezTo>
                <a:cubicBezTo>
                  <a:pt x="243047" y="715406"/>
                  <a:pt x="237434" y="720066"/>
                  <a:pt x="233123" y="725813"/>
                </a:cubicBezTo>
                <a:cubicBezTo>
                  <a:pt x="231218" y="728353"/>
                  <a:pt x="229253" y="730849"/>
                  <a:pt x="227408" y="733433"/>
                </a:cubicBezTo>
                <a:cubicBezTo>
                  <a:pt x="226077" y="735296"/>
                  <a:pt x="225217" y="737529"/>
                  <a:pt x="223598" y="739148"/>
                </a:cubicBezTo>
                <a:cubicBezTo>
                  <a:pt x="221353" y="741393"/>
                  <a:pt x="218518" y="742958"/>
                  <a:pt x="215978" y="744863"/>
                </a:cubicBezTo>
                <a:cubicBezTo>
                  <a:pt x="210263" y="744228"/>
                  <a:pt x="204288" y="744776"/>
                  <a:pt x="198833" y="742958"/>
                </a:cubicBezTo>
                <a:cubicBezTo>
                  <a:pt x="196277" y="742106"/>
                  <a:pt x="195145" y="739017"/>
                  <a:pt x="193118" y="737243"/>
                </a:cubicBezTo>
                <a:cubicBezTo>
                  <a:pt x="184734" y="729907"/>
                  <a:pt x="181665" y="728338"/>
                  <a:pt x="172163" y="722003"/>
                </a:cubicBezTo>
                <a:cubicBezTo>
                  <a:pt x="170258" y="720733"/>
                  <a:pt x="168649" y="718822"/>
                  <a:pt x="166448" y="718193"/>
                </a:cubicBezTo>
                <a:cubicBezTo>
                  <a:pt x="162003" y="716923"/>
                  <a:pt x="157598" y="715504"/>
                  <a:pt x="153113" y="714383"/>
                </a:cubicBezTo>
                <a:lnTo>
                  <a:pt x="137873" y="710573"/>
                </a:lnTo>
                <a:cubicBezTo>
                  <a:pt x="122885" y="699332"/>
                  <a:pt x="138190" y="709779"/>
                  <a:pt x="120728" y="701048"/>
                </a:cubicBezTo>
                <a:cubicBezTo>
                  <a:pt x="118680" y="700024"/>
                  <a:pt x="117061" y="698262"/>
                  <a:pt x="115013" y="697238"/>
                </a:cubicBezTo>
                <a:cubicBezTo>
                  <a:pt x="111954" y="695709"/>
                  <a:pt x="108547" y="694957"/>
                  <a:pt x="105488" y="693428"/>
                </a:cubicBezTo>
                <a:cubicBezTo>
                  <a:pt x="99591" y="690480"/>
                  <a:pt x="98193" y="687355"/>
                  <a:pt x="92153" y="683903"/>
                </a:cubicBezTo>
                <a:cubicBezTo>
                  <a:pt x="74029" y="673546"/>
                  <a:pt x="105986" y="697967"/>
                  <a:pt x="75008" y="676283"/>
                </a:cubicBezTo>
                <a:cubicBezTo>
                  <a:pt x="72065" y="674223"/>
                  <a:pt x="70468" y="670511"/>
                  <a:pt x="67388" y="668663"/>
                </a:cubicBezTo>
                <a:cubicBezTo>
                  <a:pt x="63944" y="666597"/>
                  <a:pt x="59687" y="666345"/>
                  <a:pt x="55958" y="664853"/>
                </a:cubicBezTo>
                <a:cubicBezTo>
                  <a:pt x="39535" y="658284"/>
                  <a:pt x="57276" y="664244"/>
                  <a:pt x="40718" y="655328"/>
                </a:cubicBezTo>
                <a:cubicBezTo>
                  <a:pt x="35212" y="652363"/>
                  <a:pt x="29167" y="650505"/>
                  <a:pt x="23573" y="647708"/>
                </a:cubicBezTo>
                <a:cubicBezTo>
                  <a:pt x="20261" y="646052"/>
                  <a:pt x="17223" y="643898"/>
                  <a:pt x="14048" y="641993"/>
                </a:cubicBezTo>
                <a:cubicBezTo>
                  <a:pt x="12143" y="638818"/>
                  <a:pt x="10743" y="635279"/>
                  <a:pt x="8333" y="632468"/>
                </a:cubicBezTo>
                <a:cubicBezTo>
                  <a:pt x="6843" y="630730"/>
                  <a:pt x="3276" y="630851"/>
                  <a:pt x="2618" y="628658"/>
                </a:cubicBezTo>
                <a:cubicBezTo>
                  <a:pt x="1158" y="623792"/>
                  <a:pt x="-1192" y="626118"/>
                  <a:pt x="713" y="615323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78D6B539-E8C0-9408-0C3A-B79AB2DE8E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773" y="4730382"/>
            <a:ext cx="3715078" cy="1813978"/>
          </a:xfrm>
          <a:prstGeom prst="rect">
            <a:avLst/>
          </a:prstGeom>
          <a:ln w="12700">
            <a:noFill/>
          </a:ln>
        </p:spPr>
      </p:pic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9AA770B-52A1-E684-DFC8-2FC5E5ABE0A8}"/>
              </a:ext>
            </a:extLst>
          </p:cNvPr>
          <p:cNvCxnSpPr>
            <a:cxnSpLocks/>
          </p:cNvCxnSpPr>
          <p:nvPr/>
        </p:nvCxnSpPr>
        <p:spPr>
          <a:xfrm flipV="1">
            <a:off x="2063161" y="4722482"/>
            <a:ext cx="1566396" cy="421018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BD202EB-9E7A-C21D-5100-2D5592BA4A27}"/>
              </a:ext>
            </a:extLst>
          </p:cNvPr>
          <p:cNvCxnSpPr>
            <a:cxnSpLocks/>
          </p:cNvCxnSpPr>
          <p:nvPr/>
        </p:nvCxnSpPr>
        <p:spPr>
          <a:xfrm>
            <a:off x="1623060" y="5795010"/>
            <a:ext cx="2002062" cy="740164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C5552EA5-626B-B383-7992-6ED601749C59}"/>
              </a:ext>
            </a:extLst>
          </p:cNvPr>
          <p:cNvSpPr txBox="1">
            <a:spLocks/>
          </p:cNvSpPr>
          <p:nvPr/>
        </p:nvSpPr>
        <p:spPr>
          <a:xfrm>
            <a:off x="3537045" y="4222765"/>
            <a:ext cx="3063628" cy="4291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accent1"/>
                </a:solidFill>
                <a:latin typeface="Bahnschrift Light Condensed" panose="020B0502040204020203" pitchFamily="34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Homodyne quadrature interferometer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3717E25-AB40-99EB-0314-5ECE782E9823}"/>
              </a:ext>
            </a:extLst>
          </p:cNvPr>
          <p:cNvSpPr/>
          <p:nvPr/>
        </p:nvSpPr>
        <p:spPr>
          <a:xfrm>
            <a:off x="3622563" y="4722482"/>
            <a:ext cx="2753853" cy="1821878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0F00E83-FBBF-A2CE-0B35-772F26535E92}"/>
              </a:ext>
            </a:extLst>
          </p:cNvPr>
          <p:cNvSpPr txBox="1"/>
          <p:nvPr/>
        </p:nvSpPr>
        <p:spPr>
          <a:xfrm>
            <a:off x="9028976" y="4386633"/>
            <a:ext cx="3148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Remove the remaining vibration by removing the coherent signals</a:t>
            </a:r>
            <a:endParaRPr lang="en-US" dirty="0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65" name="Graphic 64" descr="Arrow Down with solid fill">
            <a:extLst>
              <a:ext uri="{FF2B5EF4-FFF2-40B4-BE49-F238E27FC236}">
                <a16:creationId xmlns:a16="http://schemas.microsoft.com/office/drawing/2014/main" id="{014AB762-ABC5-5BFE-BAC3-1C8BC7A871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20486" y="4742999"/>
            <a:ext cx="624151" cy="707887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C3CBFD61-E079-655E-A96A-2221F7529BC0}"/>
              </a:ext>
            </a:extLst>
          </p:cNvPr>
          <p:cNvSpPr/>
          <p:nvPr/>
        </p:nvSpPr>
        <p:spPr>
          <a:xfrm>
            <a:off x="5384800" y="4756392"/>
            <a:ext cx="294473" cy="273665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FC21BD0-1A0D-347B-58D6-42ADCA01371B}"/>
              </a:ext>
            </a:extLst>
          </p:cNvPr>
          <p:cNvSpPr/>
          <p:nvPr/>
        </p:nvSpPr>
        <p:spPr>
          <a:xfrm>
            <a:off x="6095999" y="5400574"/>
            <a:ext cx="256185" cy="273665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1775E8D8-9D1B-5394-5B3A-94BCE49CD52C}"/>
              </a:ext>
            </a:extLst>
          </p:cNvPr>
          <p:cNvSpPr txBox="1">
            <a:spLocks/>
          </p:cNvSpPr>
          <p:nvPr/>
        </p:nvSpPr>
        <p:spPr>
          <a:xfrm>
            <a:off x="6375270" y="5342304"/>
            <a:ext cx="871507" cy="4291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accent1"/>
                </a:solidFill>
                <a:latin typeface="Bahnschrift Light Condensed" panose="020B0502040204020203" pitchFamily="34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accent2"/>
                </a:solidFill>
                <a:latin typeface="+mn-lt"/>
                <a:ea typeface="+mn-ea"/>
                <a:cs typeface="Times New Roman" panose="02020603050405020304" pitchFamily="18" charset="0"/>
              </a:rPr>
              <a:t>Fixed!</a:t>
            </a:r>
          </a:p>
        </p:txBody>
      </p:sp>
    </p:spTree>
    <p:extLst>
      <p:ext uri="{BB962C8B-B14F-4D97-AF65-F5344CB8AC3E}">
        <p14:creationId xmlns:p14="http://schemas.microsoft.com/office/powerpoint/2010/main" val="159071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59" grpId="0" animBg="1"/>
      <p:bldP spid="61" grpId="0" animBg="1"/>
      <p:bldP spid="63" grpId="0"/>
      <p:bldP spid="67" grpId="0" animBg="1"/>
      <p:bldP spid="69" grpId="0" animBg="1"/>
      <p:bldP spid="7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CAFD1-2E34-BD9F-1109-89C9D37D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A787EE-6A19-639C-EA3F-CBF5D2E10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6001" y="2374866"/>
            <a:ext cx="6479999" cy="43150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5E0802-7B40-DD67-E2D5-580166DE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089" y="313640"/>
            <a:ext cx="8099908" cy="1080000"/>
          </a:xfrm>
        </p:spPr>
        <p:txBody>
          <a:bodyPr>
            <a:noAutofit/>
          </a:bodyPr>
          <a:lstStyle/>
          <a:p>
            <a:r>
              <a:rPr lang="en-GB" dirty="0"/>
              <a:t>Homodyne quadrature interferometric readout</a:t>
            </a:r>
            <a:br>
              <a:rPr lang="en-GB" dirty="0"/>
            </a:br>
            <a:r>
              <a:rPr lang="en-GB" dirty="0"/>
              <a:t>sub pm/√Hz resolution from </a:t>
            </a:r>
            <a:r>
              <a:rPr lang="en-GB" dirty="0">
                <a:solidFill>
                  <a:schemeClr val="accent4"/>
                </a:solidFill>
              </a:rPr>
              <a:t>0.4Hz </a:t>
            </a:r>
            <a:r>
              <a:rPr lang="en-GB" dirty="0"/>
              <a:t>at </a:t>
            </a:r>
            <a:r>
              <a:rPr lang="en-GB" dirty="0">
                <a:solidFill>
                  <a:schemeClr val="accent4"/>
                </a:solidFill>
              </a:rPr>
              <a:t>17K</a:t>
            </a:r>
            <a:endParaRPr lang="en-US" dirty="0">
              <a:solidFill>
                <a:srgbClr val="FF7F7F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1C4023-01A3-18EC-5563-C05A22F13B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690" y="361194"/>
            <a:ext cx="2753191" cy="2064892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C7957AD-6075-D2B2-15B8-D99D35EF2695}"/>
              </a:ext>
            </a:extLst>
          </p:cNvPr>
          <p:cNvCxnSpPr/>
          <p:nvPr/>
        </p:nvCxnSpPr>
        <p:spPr>
          <a:xfrm>
            <a:off x="478395" y="417839"/>
            <a:ext cx="0" cy="884122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A metal object with wires on a black surface&#10;&#10;Description automatically generated">
            <a:extLst>
              <a:ext uri="{FF2B5EF4-FFF2-40B4-BE49-F238E27FC236}">
                <a16:creationId xmlns:a16="http://schemas.microsoft.com/office/drawing/2014/main" id="{69037DC0-75FA-DED3-AB0C-4654FFE566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67" t="7154" r="21842" b="12517"/>
          <a:stretch/>
        </p:blipFill>
        <p:spPr>
          <a:xfrm>
            <a:off x="257026" y="4093438"/>
            <a:ext cx="2322591" cy="245092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3A7CA8A-0168-AA66-408D-A6591C86D929}"/>
              </a:ext>
            </a:extLst>
          </p:cNvPr>
          <p:cNvCxnSpPr/>
          <p:nvPr/>
        </p:nvCxnSpPr>
        <p:spPr>
          <a:xfrm flipV="1">
            <a:off x="1611630" y="5295900"/>
            <a:ext cx="419100" cy="52197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5743DCC-4907-AC0D-94F6-D3E2D13CA3FA}"/>
              </a:ext>
            </a:extLst>
          </p:cNvPr>
          <p:cNvCxnSpPr>
            <a:cxnSpLocks/>
          </p:cNvCxnSpPr>
          <p:nvPr/>
        </p:nvCxnSpPr>
        <p:spPr>
          <a:xfrm flipV="1">
            <a:off x="1611630" y="5143500"/>
            <a:ext cx="461010" cy="54102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1717F0E-0371-AB73-B498-CA8AAF6A34AB}"/>
              </a:ext>
            </a:extLst>
          </p:cNvPr>
          <p:cNvCxnSpPr>
            <a:cxnSpLocks/>
          </p:cNvCxnSpPr>
          <p:nvPr/>
        </p:nvCxnSpPr>
        <p:spPr>
          <a:xfrm flipH="1" flipV="1">
            <a:off x="1940242" y="5061486"/>
            <a:ext cx="132398" cy="82014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D6E17FD-B161-4E6D-63C7-3A97E16A8561}"/>
              </a:ext>
            </a:extLst>
          </p:cNvPr>
          <p:cNvCxnSpPr>
            <a:cxnSpLocks/>
          </p:cNvCxnSpPr>
          <p:nvPr/>
        </p:nvCxnSpPr>
        <p:spPr>
          <a:xfrm flipV="1">
            <a:off x="2030730" y="5143500"/>
            <a:ext cx="41910" cy="1524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07930E4-A13F-3848-2B94-9AF033195C48}"/>
              </a:ext>
            </a:extLst>
          </p:cNvPr>
          <p:cNvCxnSpPr>
            <a:cxnSpLocks/>
          </p:cNvCxnSpPr>
          <p:nvPr/>
        </p:nvCxnSpPr>
        <p:spPr>
          <a:xfrm flipV="1">
            <a:off x="1611630" y="5665470"/>
            <a:ext cx="0" cy="1524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002E8F2-7277-4A77-CCC0-CF4AA4D57EF6}"/>
              </a:ext>
            </a:extLst>
          </p:cNvPr>
          <p:cNvCxnSpPr>
            <a:cxnSpLocks/>
          </p:cNvCxnSpPr>
          <p:nvPr/>
        </p:nvCxnSpPr>
        <p:spPr>
          <a:xfrm flipH="1" flipV="1">
            <a:off x="1413511" y="5516642"/>
            <a:ext cx="198118" cy="144542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FAAF7DD-5825-FBFC-1D6E-AF7E6552F779}"/>
              </a:ext>
            </a:extLst>
          </p:cNvPr>
          <p:cNvCxnSpPr>
            <a:cxnSpLocks/>
          </p:cNvCxnSpPr>
          <p:nvPr/>
        </p:nvCxnSpPr>
        <p:spPr>
          <a:xfrm flipH="1" flipV="1">
            <a:off x="1340216" y="5661184"/>
            <a:ext cx="271413" cy="156686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46B732F-D474-FE54-7DB7-3BEADD6EFC5E}"/>
              </a:ext>
            </a:extLst>
          </p:cNvPr>
          <p:cNvCxnSpPr>
            <a:cxnSpLocks/>
          </p:cNvCxnSpPr>
          <p:nvPr/>
        </p:nvCxnSpPr>
        <p:spPr>
          <a:xfrm flipH="1">
            <a:off x="1430655" y="5318899"/>
            <a:ext cx="196215" cy="20202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81B5805-7455-756D-03D8-8428D704DA73}"/>
              </a:ext>
            </a:extLst>
          </p:cNvPr>
          <p:cNvCxnSpPr>
            <a:cxnSpLocks/>
          </p:cNvCxnSpPr>
          <p:nvPr/>
        </p:nvCxnSpPr>
        <p:spPr>
          <a:xfrm flipH="1">
            <a:off x="1688783" y="5061486"/>
            <a:ext cx="251459" cy="27441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92714F8-BFA6-9259-9799-5ED425299083}"/>
              </a:ext>
            </a:extLst>
          </p:cNvPr>
          <p:cNvCxnSpPr>
            <a:cxnSpLocks/>
          </p:cNvCxnSpPr>
          <p:nvPr/>
        </p:nvCxnSpPr>
        <p:spPr>
          <a:xfrm flipH="1" flipV="1">
            <a:off x="1630203" y="5318899"/>
            <a:ext cx="58579" cy="17006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B4C0CCC-D3F9-2100-4A07-C3FBAFF8A2BA}"/>
              </a:ext>
            </a:extLst>
          </p:cNvPr>
          <p:cNvCxnSpPr>
            <a:cxnSpLocks/>
          </p:cNvCxnSpPr>
          <p:nvPr/>
        </p:nvCxnSpPr>
        <p:spPr>
          <a:xfrm flipV="1">
            <a:off x="1397794" y="5516642"/>
            <a:ext cx="15717" cy="172164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A307C7F1-A4DC-E2A9-EE6F-49C6F41348AA}"/>
              </a:ext>
            </a:extLst>
          </p:cNvPr>
          <p:cNvSpPr/>
          <p:nvPr/>
        </p:nvSpPr>
        <p:spPr>
          <a:xfrm>
            <a:off x="1389937" y="5069197"/>
            <a:ext cx="673224" cy="744863"/>
          </a:xfrm>
          <a:custGeom>
            <a:avLst/>
            <a:gdLst>
              <a:gd name="csX0" fmla="*/ 713 w 673224"/>
              <a:gd name="csY0" fmla="*/ 615323 h 744863"/>
              <a:gd name="csX1" fmla="*/ 14048 w 673224"/>
              <a:gd name="csY1" fmla="*/ 563888 h 744863"/>
              <a:gd name="csX2" fmla="*/ 21668 w 673224"/>
              <a:gd name="csY2" fmla="*/ 541028 h 744863"/>
              <a:gd name="csX3" fmla="*/ 23573 w 673224"/>
              <a:gd name="csY3" fmla="*/ 531503 h 744863"/>
              <a:gd name="csX4" fmla="*/ 33098 w 673224"/>
              <a:gd name="csY4" fmla="*/ 502928 h 744863"/>
              <a:gd name="csX5" fmla="*/ 35003 w 673224"/>
              <a:gd name="csY5" fmla="*/ 491498 h 744863"/>
              <a:gd name="csX6" fmla="*/ 36908 w 673224"/>
              <a:gd name="csY6" fmla="*/ 476258 h 744863"/>
              <a:gd name="csX7" fmla="*/ 40718 w 673224"/>
              <a:gd name="csY7" fmla="*/ 461018 h 744863"/>
              <a:gd name="csX8" fmla="*/ 42623 w 673224"/>
              <a:gd name="csY8" fmla="*/ 455303 h 744863"/>
              <a:gd name="csX9" fmla="*/ 52148 w 673224"/>
              <a:gd name="csY9" fmla="*/ 449588 h 744863"/>
              <a:gd name="csX10" fmla="*/ 65483 w 673224"/>
              <a:gd name="csY10" fmla="*/ 438158 h 744863"/>
              <a:gd name="csX11" fmla="*/ 71198 w 673224"/>
              <a:gd name="csY11" fmla="*/ 428633 h 744863"/>
              <a:gd name="csX12" fmla="*/ 101678 w 673224"/>
              <a:gd name="csY12" fmla="*/ 396248 h 744863"/>
              <a:gd name="csX13" fmla="*/ 122633 w 673224"/>
              <a:gd name="csY13" fmla="*/ 382913 h 744863"/>
              <a:gd name="csX14" fmla="*/ 141683 w 673224"/>
              <a:gd name="csY14" fmla="*/ 367673 h 744863"/>
              <a:gd name="csX15" fmla="*/ 149303 w 673224"/>
              <a:gd name="csY15" fmla="*/ 361958 h 744863"/>
              <a:gd name="csX16" fmla="*/ 160733 w 673224"/>
              <a:gd name="csY16" fmla="*/ 356243 h 744863"/>
              <a:gd name="csX17" fmla="*/ 170258 w 673224"/>
              <a:gd name="csY17" fmla="*/ 346718 h 744863"/>
              <a:gd name="csX18" fmla="*/ 175973 w 673224"/>
              <a:gd name="csY18" fmla="*/ 342908 h 744863"/>
              <a:gd name="csX19" fmla="*/ 183593 w 673224"/>
              <a:gd name="csY19" fmla="*/ 331478 h 744863"/>
              <a:gd name="csX20" fmla="*/ 202643 w 673224"/>
              <a:gd name="csY20" fmla="*/ 314333 h 744863"/>
              <a:gd name="csX21" fmla="*/ 206453 w 673224"/>
              <a:gd name="csY21" fmla="*/ 308618 h 744863"/>
              <a:gd name="csX22" fmla="*/ 212168 w 673224"/>
              <a:gd name="csY22" fmla="*/ 304808 h 744863"/>
              <a:gd name="csX23" fmla="*/ 223598 w 673224"/>
              <a:gd name="csY23" fmla="*/ 295283 h 744863"/>
              <a:gd name="csX24" fmla="*/ 240743 w 673224"/>
              <a:gd name="csY24" fmla="*/ 281948 h 744863"/>
              <a:gd name="csX25" fmla="*/ 246458 w 673224"/>
              <a:gd name="csY25" fmla="*/ 274328 h 744863"/>
              <a:gd name="csX26" fmla="*/ 255983 w 673224"/>
              <a:gd name="csY26" fmla="*/ 270518 h 744863"/>
              <a:gd name="csX27" fmla="*/ 263603 w 673224"/>
              <a:gd name="csY27" fmla="*/ 264803 h 744863"/>
              <a:gd name="csX28" fmla="*/ 267413 w 673224"/>
              <a:gd name="csY28" fmla="*/ 257183 h 744863"/>
              <a:gd name="csX29" fmla="*/ 313133 w 673224"/>
              <a:gd name="csY29" fmla="*/ 262898 h 744863"/>
              <a:gd name="csX30" fmla="*/ 335993 w 673224"/>
              <a:gd name="csY30" fmla="*/ 259088 h 744863"/>
              <a:gd name="csX31" fmla="*/ 345518 w 673224"/>
              <a:gd name="csY31" fmla="*/ 251468 h 744863"/>
              <a:gd name="csX32" fmla="*/ 370283 w 673224"/>
              <a:gd name="csY32" fmla="*/ 234323 h 744863"/>
              <a:gd name="csX33" fmla="*/ 391238 w 673224"/>
              <a:gd name="csY33" fmla="*/ 209558 h 744863"/>
              <a:gd name="csX34" fmla="*/ 393143 w 673224"/>
              <a:gd name="csY34" fmla="*/ 194318 h 744863"/>
              <a:gd name="csX35" fmla="*/ 398858 w 673224"/>
              <a:gd name="csY35" fmla="*/ 186698 h 744863"/>
              <a:gd name="csX36" fmla="*/ 402668 w 673224"/>
              <a:gd name="csY36" fmla="*/ 179078 h 744863"/>
              <a:gd name="csX37" fmla="*/ 416003 w 673224"/>
              <a:gd name="csY37" fmla="*/ 169553 h 744863"/>
              <a:gd name="csX38" fmla="*/ 429338 w 673224"/>
              <a:gd name="csY38" fmla="*/ 148598 h 744863"/>
              <a:gd name="csX39" fmla="*/ 436958 w 673224"/>
              <a:gd name="csY39" fmla="*/ 146693 h 744863"/>
              <a:gd name="csX40" fmla="*/ 442673 w 673224"/>
              <a:gd name="csY40" fmla="*/ 118118 h 744863"/>
              <a:gd name="csX41" fmla="*/ 463628 w 673224"/>
              <a:gd name="csY41" fmla="*/ 85733 h 744863"/>
              <a:gd name="csX42" fmla="*/ 488393 w 673224"/>
              <a:gd name="csY42" fmla="*/ 49538 h 744863"/>
              <a:gd name="csX43" fmla="*/ 499823 w 673224"/>
              <a:gd name="csY43" fmla="*/ 40013 h 744863"/>
              <a:gd name="csX44" fmla="*/ 507443 w 673224"/>
              <a:gd name="csY44" fmla="*/ 34298 h 744863"/>
              <a:gd name="csX45" fmla="*/ 515063 w 673224"/>
              <a:gd name="csY45" fmla="*/ 26678 h 744863"/>
              <a:gd name="csX46" fmla="*/ 522683 w 673224"/>
              <a:gd name="csY46" fmla="*/ 22868 h 744863"/>
              <a:gd name="csX47" fmla="*/ 528398 w 673224"/>
              <a:gd name="csY47" fmla="*/ 17153 h 744863"/>
              <a:gd name="csX48" fmla="*/ 549353 w 673224"/>
              <a:gd name="csY48" fmla="*/ 7628 h 744863"/>
              <a:gd name="csX49" fmla="*/ 556973 w 673224"/>
              <a:gd name="csY49" fmla="*/ 8 h 744863"/>
              <a:gd name="csX50" fmla="*/ 579833 w 673224"/>
              <a:gd name="csY50" fmla="*/ 15248 h 744863"/>
              <a:gd name="csX51" fmla="*/ 604598 w 673224"/>
              <a:gd name="csY51" fmla="*/ 32393 h 744863"/>
              <a:gd name="csX52" fmla="*/ 614123 w 673224"/>
              <a:gd name="csY52" fmla="*/ 38108 h 744863"/>
              <a:gd name="csX53" fmla="*/ 642698 w 673224"/>
              <a:gd name="csY53" fmla="*/ 51443 h 744863"/>
              <a:gd name="csX54" fmla="*/ 648413 w 673224"/>
              <a:gd name="csY54" fmla="*/ 57158 h 744863"/>
              <a:gd name="csX55" fmla="*/ 659843 w 673224"/>
              <a:gd name="csY55" fmla="*/ 66683 h 744863"/>
              <a:gd name="csX56" fmla="*/ 669368 w 673224"/>
              <a:gd name="csY56" fmla="*/ 70493 h 744863"/>
              <a:gd name="csX57" fmla="*/ 671273 w 673224"/>
              <a:gd name="csY57" fmla="*/ 76208 h 744863"/>
              <a:gd name="csX58" fmla="*/ 671273 w 673224"/>
              <a:gd name="csY58" fmla="*/ 118118 h 744863"/>
              <a:gd name="csX59" fmla="*/ 667463 w 673224"/>
              <a:gd name="csY59" fmla="*/ 144788 h 744863"/>
              <a:gd name="csX60" fmla="*/ 661748 w 673224"/>
              <a:gd name="csY60" fmla="*/ 150503 h 744863"/>
              <a:gd name="csX61" fmla="*/ 654128 w 673224"/>
              <a:gd name="csY61" fmla="*/ 165743 h 744863"/>
              <a:gd name="csX62" fmla="*/ 646508 w 673224"/>
              <a:gd name="csY62" fmla="*/ 188603 h 744863"/>
              <a:gd name="csX63" fmla="*/ 644603 w 673224"/>
              <a:gd name="csY63" fmla="*/ 224798 h 744863"/>
              <a:gd name="csX64" fmla="*/ 640793 w 673224"/>
              <a:gd name="csY64" fmla="*/ 230513 h 744863"/>
              <a:gd name="csX65" fmla="*/ 631268 w 673224"/>
              <a:gd name="csY65" fmla="*/ 245753 h 744863"/>
              <a:gd name="csX66" fmla="*/ 621743 w 673224"/>
              <a:gd name="csY66" fmla="*/ 257183 h 744863"/>
              <a:gd name="csX67" fmla="*/ 614123 w 673224"/>
              <a:gd name="csY67" fmla="*/ 268613 h 744863"/>
              <a:gd name="csX68" fmla="*/ 598883 w 673224"/>
              <a:gd name="csY68" fmla="*/ 281948 h 744863"/>
              <a:gd name="csX69" fmla="*/ 579833 w 673224"/>
              <a:gd name="csY69" fmla="*/ 306713 h 744863"/>
              <a:gd name="csX70" fmla="*/ 564593 w 673224"/>
              <a:gd name="csY70" fmla="*/ 316238 h 744863"/>
              <a:gd name="csX71" fmla="*/ 549353 w 673224"/>
              <a:gd name="csY71" fmla="*/ 333383 h 744863"/>
              <a:gd name="csX72" fmla="*/ 534113 w 673224"/>
              <a:gd name="csY72" fmla="*/ 344813 h 744863"/>
              <a:gd name="csX73" fmla="*/ 513158 w 673224"/>
              <a:gd name="csY73" fmla="*/ 361958 h 744863"/>
              <a:gd name="csX74" fmla="*/ 507443 w 673224"/>
              <a:gd name="csY74" fmla="*/ 371483 h 744863"/>
              <a:gd name="csX75" fmla="*/ 501728 w 673224"/>
              <a:gd name="csY75" fmla="*/ 375293 h 744863"/>
              <a:gd name="csX76" fmla="*/ 496013 w 673224"/>
              <a:gd name="csY76" fmla="*/ 386723 h 744863"/>
              <a:gd name="csX77" fmla="*/ 480773 w 673224"/>
              <a:gd name="csY77" fmla="*/ 405773 h 744863"/>
              <a:gd name="csX78" fmla="*/ 478868 w 673224"/>
              <a:gd name="csY78" fmla="*/ 411488 h 744863"/>
              <a:gd name="csX79" fmla="*/ 461723 w 673224"/>
              <a:gd name="csY79" fmla="*/ 438158 h 744863"/>
              <a:gd name="csX80" fmla="*/ 456008 w 673224"/>
              <a:gd name="csY80" fmla="*/ 445778 h 744863"/>
              <a:gd name="csX81" fmla="*/ 450293 w 673224"/>
              <a:gd name="csY81" fmla="*/ 457208 h 744863"/>
              <a:gd name="csX82" fmla="*/ 442673 w 673224"/>
              <a:gd name="csY82" fmla="*/ 464828 h 744863"/>
              <a:gd name="csX83" fmla="*/ 438863 w 673224"/>
              <a:gd name="csY83" fmla="*/ 472448 h 744863"/>
              <a:gd name="csX84" fmla="*/ 431243 w 673224"/>
              <a:gd name="csY84" fmla="*/ 483878 h 744863"/>
              <a:gd name="csX85" fmla="*/ 425528 w 673224"/>
              <a:gd name="csY85" fmla="*/ 491498 h 744863"/>
              <a:gd name="csX86" fmla="*/ 421718 w 673224"/>
              <a:gd name="csY86" fmla="*/ 499118 h 744863"/>
              <a:gd name="csX87" fmla="*/ 416003 w 673224"/>
              <a:gd name="csY87" fmla="*/ 504833 h 744863"/>
              <a:gd name="csX88" fmla="*/ 412193 w 673224"/>
              <a:gd name="csY88" fmla="*/ 510548 h 744863"/>
              <a:gd name="csX89" fmla="*/ 404573 w 673224"/>
              <a:gd name="csY89" fmla="*/ 520073 h 744863"/>
              <a:gd name="csX90" fmla="*/ 395048 w 673224"/>
              <a:gd name="csY90" fmla="*/ 535313 h 744863"/>
              <a:gd name="csX91" fmla="*/ 385523 w 673224"/>
              <a:gd name="csY91" fmla="*/ 544838 h 744863"/>
              <a:gd name="csX92" fmla="*/ 355043 w 673224"/>
              <a:gd name="csY92" fmla="*/ 582938 h 744863"/>
              <a:gd name="csX93" fmla="*/ 337898 w 673224"/>
              <a:gd name="csY93" fmla="*/ 600083 h 744863"/>
              <a:gd name="csX94" fmla="*/ 324563 w 673224"/>
              <a:gd name="csY94" fmla="*/ 611513 h 744863"/>
              <a:gd name="csX95" fmla="*/ 315038 w 673224"/>
              <a:gd name="csY95" fmla="*/ 624848 h 744863"/>
              <a:gd name="csX96" fmla="*/ 301703 w 673224"/>
              <a:gd name="csY96" fmla="*/ 638183 h 744863"/>
              <a:gd name="csX97" fmla="*/ 295988 w 673224"/>
              <a:gd name="csY97" fmla="*/ 647708 h 744863"/>
              <a:gd name="csX98" fmla="*/ 284558 w 673224"/>
              <a:gd name="csY98" fmla="*/ 659138 h 744863"/>
              <a:gd name="csX99" fmla="*/ 280748 w 673224"/>
              <a:gd name="csY99" fmla="*/ 666758 h 744863"/>
              <a:gd name="csX100" fmla="*/ 275033 w 673224"/>
              <a:gd name="csY100" fmla="*/ 676283 h 744863"/>
              <a:gd name="csX101" fmla="*/ 267413 w 673224"/>
              <a:gd name="csY101" fmla="*/ 683903 h 744863"/>
              <a:gd name="csX102" fmla="*/ 255983 w 673224"/>
              <a:gd name="csY102" fmla="*/ 701048 h 744863"/>
              <a:gd name="csX103" fmla="*/ 254078 w 673224"/>
              <a:gd name="csY103" fmla="*/ 706763 h 744863"/>
              <a:gd name="csX104" fmla="*/ 248363 w 673224"/>
              <a:gd name="csY104" fmla="*/ 710573 h 744863"/>
              <a:gd name="csX105" fmla="*/ 233123 w 673224"/>
              <a:gd name="csY105" fmla="*/ 725813 h 744863"/>
              <a:gd name="csX106" fmla="*/ 227408 w 673224"/>
              <a:gd name="csY106" fmla="*/ 733433 h 744863"/>
              <a:gd name="csX107" fmla="*/ 223598 w 673224"/>
              <a:gd name="csY107" fmla="*/ 739148 h 744863"/>
              <a:gd name="csX108" fmla="*/ 215978 w 673224"/>
              <a:gd name="csY108" fmla="*/ 744863 h 744863"/>
              <a:gd name="csX109" fmla="*/ 198833 w 673224"/>
              <a:gd name="csY109" fmla="*/ 742958 h 744863"/>
              <a:gd name="csX110" fmla="*/ 193118 w 673224"/>
              <a:gd name="csY110" fmla="*/ 737243 h 744863"/>
              <a:gd name="csX111" fmla="*/ 172163 w 673224"/>
              <a:gd name="csY111" fmla="*/ 722003 h 744863"/>
              <a:gd name="csX112" fmla="*/ 166448 w 673224"/>
              <a:gd name="csY112" fmla="*/ 718193 h 744863"/>
              <a:gd name="csX113" fmla="*/ 153113 w 673224"/>
              <a:gd name="csY113" fmla="*/ 714383 h 744863"/>
              <a:gd name="csX114" fmla="*/ 137873 w 673224"/>
              <a:gd name="csY114" fmla="*/ 710573 h 744863"/>
              <a:gd name="csX115" fmla="*/ 120728 w 673224"/>
              <a:gd name="csY115" fmla="*/ 701048 h 744863"/>
              <a:gd name="csX116" fmla="*/ 115013 w 673224"/>
              <a:gd name="csY116" fmla="*/ 697238 h 744863"/>
              <a:gd name="csX117" fmla="*/ 105488 w 673224"/>
              <a:gd name="csY117" fmla="*/ 693428 h 744863"/>
              <a:gd name="csX118" fmla="*/ 92153 w 673224"/>
              <a:gd name="csY118" fmla="*/ 683903 h 744863"/>
              <a:gd name="csX119" fmla="*/ 75008 w 673224"/>
              <a:gd name="csY119" fmla="*/ 676283 h 744863"/>
              <a:gd name="csX120" fmla="*/ 67388 w 673224"/>
              <a:gd name="csY120" fmla="*/ 668663 h 744863"/>
              <a:gd name="csX121" fmla="*/ 55958 w 673224"/>
              <a:gd name="csY121" fmla="*/ 664853 h 744863"/>
              <a:gd name="csX122" fmla="*/ 40718 w 673224"/>
              <a:gd name="csY122" fmla="*/ 655328 h 744863"/>
              <a:gd name="csX123" fmla="*/ 23573 w 673224"/>
              <a:gd name="csY123" fmla="*/ 647708 h 744863"/>
              <a:gd name="csX124" fmla="*/ 14048 w 673224"/>
              <a:gd name="csY124" fmla="*/ 641993 h 744863"/>
              <a:gd name="csX125" fmla="*/ 8333 w 673224"/>
              <a:gd name="csY125" fmla="*/ 632468 h 744863"/>
              <a:gd name="csX126" fmla="*/ 2618 w 673224"/>
              <a:gd name="csY126" fmla="*/ 628658 h 744863"/>
              <a:gd name="csX127" fmla="*/ 713 w 673224"/>
              <a:gd name="csY127" fmla="*/ 615323 h 744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</a:cxnLst>
            <a:rect l="l" t="t" r="r" b="b"/>
            <a:pathLst>
              <a:path w="673224" h="744863">
                <a:moveTo>
                  <a:pt x="713" y="615323"/>
                </a:moveTo>
                <a:cubicBezTo>
                  <a:pt x="2618" y="604528"/>
                  <a:pt x="-153" y="623059"/>
                  <a:pt x="14048" y="563888"/>
                </a:cubicBezTo>
                <a:cubicBezTo>
                  <a:pt x="15922" y="556078"/>
                  <a:pt x="20093" y="548904"/>
                  <a:pt x="21668" y="541028"/>
                </a:cubicBezTo>
                <a:cubicBezTo>
                  <a:pt x="22303" y="537853"/>
                  <a:pt x="22643" y="534604"/>
                  <a:pt x="23573" y="531503"/>
                </a:cubicBezTo>
                <a:cubicBezTo>
                  <a:pt x="26458" y="521886"/>
                  <a:pt x="31447" y="512832"/>
                  <a:pt x="33098" y="502928"/>
                </a:cubicBezTo>
                <a:cubicBezTo>
                  <a:pt x="33733" y="499118"/>
                  <a:pt x="34457" y="495322"/>
                  <a:pt x="35003" y="491498"/>
                </a:cubicBezTo>
                <a:cubicBezTo>
                  <a:pt x="35727" y="486430"/>
                  <a:pt x="35965" y="481290"/>
                  <a:pt x="36908" y="476258"/>
                </a:cubicBezTo>
                <a:cubicBezTo>
                  <a:pt x="37873" y="471111"/>
                  <a:pt x="39340" y="466070"/>
                  <a:pt x="40718" y="461018"/>
                </a:cubicBezTo>
                <a:cubicBezTo>
                  <a:pt x="41246" y="459081"/>
                  <a:pt x="41203" y="456723"/>
                  <a:pt x="42623" y="455303"/>
                </a:cubicBezTo>
                <a:cubicBezTo>
                  <a:pt x="45241" y="452685"/>
                  <a:pt x="49186" y="451810"/>
                  <a:pt x="52148" y="449588"/>
                </a:cubicBezTo>
                <a:cubicBezTo>
                  <a:pt x="56832" y="446075"/>
                  <a:pt x="61545" y="442490"/>
                  <a:pt x="65483" y="438158"/>
                </a:cubicBezTo>
                <a:cubicBezTo>
                  <a:pt x="67974" y="435418"/>
                  <a:pt x="69075" y="431666"/>
                  <a:pt x="71198" y="428633"/>
                </a:cubicBezTo>
                <a:cubicBezTo>
                  <a:pt x="78637" y="418005"/>
                  <a:pt x="94263" y="402603"/>
                  <a:pt x="101678" y="396248"/>
                </a:cubicBezTo>
                <a:cubicBezTo>
                  <a:pt x="117001" y="383114"/>
                  <a:pt x="109333" y="386238"/>
                  <a:pt x="122633" y="382913"/>
                </a:cubicBezTo>
                <a:cubicBezTo>
                  <a:pt x="134748" y="370798"/>
                  <a:pt x="125662" y="378888"/>
                  <a:pt x="141683" y="367673"/>
                </a:cubicBezTo>
                <a:cubicBezTo>
                  <a:pt x="144284" y="365852"/>
                  <a:pt x="146580" y="363592"/>
                  <a:pt x="149303" y="361958"/>
                </a:cubicBezTo>
                <a:cubicBezTo>
                  <a:pt x="152956" y="359766"/>
                  <a:pt x="157288" y="358748"/>
                  <a:pt x="160733" y="356243"/>
                </a:cubicBezTo>
                <a:cubicBezTo>
                  <a:pt x="164364" y="353602"/>
                  <a:pt x="166879" y="349675"/>
                  <a:pt x="170258" y="346718"/>
                </a:cubicBezTo>
                <a:cubicBezTo>
                  <a:pt x="171981" y="345210"/>
                  <a:pt x="174068" y="344178"/>
                  <a:pt x="175973" y="342908"/>
                </a:cubicBezTo>
                <a:cubicBezTo>
                  <a:pt x="178513" y="339098"/>
                  <a:pt x="180513" y="334866"/>
                  <a:pt x="183593" y="331478"/>
                </a:cubicBezTo>
                <a:cubicBezTo>
                  <a:pt x="216134" y="295683"/>
                  <a:pt x="178224" y="342822"/>
                  <a:pt x="202643" y="314333"/>
                </a:cubicBezTo>
                <a:cubicBezTo>
                  <a:pt x="204133" y="312595"/>
                  <a:pt x="204834" y="310237"/>
                  <a:pt x="206453" y="308618"/>
                </a:cubicBezTo>
                <a:cubicBezTo>
                  <a:pt x="208072" y="306999"/>
                  <a:pt x="210361" y="306214"/>
                  <a:pt x="212168" y="304808"/>
                </a:cubicBezTo>
                <a:cubicBezTo>
                  <a:pt x="216083" y="301763"/>
                  <a:pt x="219725" y="298381"/>
                  <a:pt x="223598" y="295283"/>
                </a:cubicBezTo>
                <a:cubicBezTo>
                  <a:pt x="229252" y="290760"/>
                  <a:pt x="236399" y="287740"/>
                  <a:pt x="240743" y="281948"/>
                </a:cubicBezTo>
                <a:cubicBezTo>
                  <a:pt x="242648" y="279408"/>
                  <a:pt x="243918" y="276233"/>
                  <a:pt x="246458" y="274328"/>
                </a:cubicBezTo>
                <a:cubicBezTo>
                  <a:pt x="249194" y="272276"/>
                  <a:pt x="252994" y="272179"/>
                  <a:pt x="255983" y="270518"/>
                </a:cubicBezTo>
                <a:cubicBezTo>
                  <a:pt x="258758" y="268976"/>
                  <a:pt x="261063" y="266708"/>
                  <a:pt x="263603" y="264803"/>
                </a:cubicBezTo>
                <a:cubicBezTo>
                  <a:pt x="264873" y="262263"/>
                  <a:pt x="264622" y="257706"/>
                  <a:pt x="267413" y="257183"/>
                </a:cubicBezTo>
                <a:cubicBezTo>
                  <a:pt x="278405" y="255122"/>
                  <a:pt x="301428" y="260557"/>
                  <a:pt x="313133" y="262898"/>
                </a:cubicBezTo>
                <a:cubicBezTo>
                  <a:pt x="320753" y="261628"/>
                  <a:pt x="328708" y="261659"/>
                  <a:pt x="335993" y="259088"/>
                </a:cubicBezTo>
                <a:cubicBezTo>
                  <a:pt x="339827" y="257735"/>
                  <a:pt x="342187" y="253800"/>
                  <a:pt x="345518" y="251468"/>
                </a:cubicBezTo>
                <a:cubicBezTo>
                  <a:pt x="362041" y="239902"/>
                  <a:pt x="349418" y="252406"/>
                  <a:pt x="370283" y="234323"/>
                </a:cubicBezTo>
                <a:cubicBezTo>
                  <a:pt x="383367" y="222984"/>
                  <a:pt x="382673" y="222406"/>
                  <a:pt x="391238" y="209558"/>
                </a:cubicBezTo>
                <a:cubicBezTo>
                  <a:pt x="391873" y="204478"/>
                  <a:pt x="391524" y="199175"/>
                  <a:pt x="393143" y="194318"/>
                </a:cubicBezTo>
                <a:cubicBezTo>
                  <a:pt x="394147" y="191306"/>
                  <a:pt x="397175" y="189390"/>
                  <a:pt x="398858" y="186698"/>
                </a:cubicBezTo>
                <a:cubicBezTo>
                  <a:pt x="400363" y="184290"/>
                  <a:pt x="401017" y="181389"/>
                  <a:pt x="402668" y="179078"/>
                </a:cubicBezTo>
                <a:cubicBezTo>
                  <a:pt x="406959" y="173071"/>
                  <a:pt x="409591" y="172759"/>
                  <a:pt x="416003" y="169553"/>
                </a:cubicBezTo>
                <a:cubicBezTo>
                  <a:pt x="418673" y="164212"/>
                  <a:pt x="422526" y="152490"/>
                  <a:pt x="429338" y="148598"/>
                </a:cubicBezTo>
                <a:cubicBezTo>
                  <a:pt x="431611" y="147299"/>
                  <a:pt x="434418" y="147328"/>
                  <a:pt x="436958" y="146693"/>
                </a:cubicBezTo>
                <a:cubicBezTo>
                  <a:pt x="438863" y="137168"/>
                  <a:pt x="439496" y="127297"/>
                  <a:pt x="442673" y="118118"/>
                </a:cubicBezTo>
                <a:cubicBezTo>
                  <a:pt x="451052" y="93912"/>
                  <a:pt x="452391" y="102588"/>
                  <a:pt x="463628" y="85733"/>
                </a:cubicBezTo>
                <a:cubicBezTo>
                  <a:pt x="473456" y="70991"/>
                  <a:pt x="473604" y="61862"/>
                  <a:pt x="488393" y="49538"/>
                </a:cubicBezTo>
                <a:cubicBezTo>
                  <a:pt x="492203" y="46363"/>
                  <a:pt x="495950" y="43111"/>
                  <a:pt x="499823" y="40013"/>
                </a:cubicBezTo>
                <a:cubicBezTo>
                  <a:pt x="502302" y="38030"/>
                  <a:pt x="505054" y="36389"/>
                  <a:pt x="507443" y="34298"/>
                </a:cubicBezTo>
                <a:cubicBezTo>
                  <a:pt x="510146" y="31933"/>
                  <a:pt x="512189" y="28833"/>
                  <a:pt x="515063" y="26678"/>
                </a:cubicBezTo>
                <a:cubicBezTo>
                  <a:pt x="517335" y="24974"/>
                  <a:pt x="520372" y="24519"/>
                  <a:pt x="522683" y="22868"/>
                </a:cubicBezTo>
                <a:cubicBezTo>
                  <a:pt x="524875" y="21302"/>
                  <a:pt x="526156" y="18647"/>
                  <a:pt x="528398" y="17153"/>
                </a:cubicBezTo>
                <a:cubicBezTo>
                  <a:pt x="533831" y="13531"/>
                  <a:pt x="543142" y="10112"/>
                  <a:pt x="549353" y="7628"/>
                </a:cubicBezTo>
                <a:cubicBezTo>
                  <a:pt x="551893" y="5088"/>
                  <a:pt x="553390" y="-248"/>
                  <a:pt x="556973" y="8"/>
                </a:cubicBezTo>
                <a:cubicBezTo>
                  <a:pt x="588744" y="2277"/>
                  <a:pt x="568643" y="6296"/>
                  <a:pt x="579833" y="15248"/>
                </a:cubicBezTo>
                <a:cubicBezTo>
                  <a:pt x="587673" y="21520"/>
                  <a:pt x="596244" y="26824"/>
                  <a:pt x="604598" y="32393"/>
                </a:cubicBezTo>
                <a:cubicBezTo>
                  <a:pt x="607679" y="34447"/>
                  <a:pt x="610761" y="36556"/>
                  <a:pt x="614123" y="38108"/>
                </a:cubicBezTo>
                <a:cubicBezTo>
                  <a:pt x="631116" y="45951"/>
                  <a:pt x="627522" y="40820"/>
                  <a:pt x="642698" y="51443"/>
                </a:cubicBezTo>
                <a:cubicBezTo>
                  <a:pt x="644905" y="52988"/>
                  <a:pt x="646399" y="55368"/>
                  <a:pt x="648413" y="57158"/>
                </a:cubicBezTo>
                <a:cubicBezTo>
                  <a:pt x="652120" y="60453"/>
                  <a:pt x="655659" y="64020"/>
                  <a:pt x="659843" y="66683"/>
                </a:cubicBezTo>
                <a:cubicBezTo>
                  <a:pt x="662728" y="68519"/>
                  <a:pt x="666193" y="69223"/>
                  <a:pt x="669368" y="70493"/>
                </a:cubicBezTo>
                <a:cubicBezTo>
                  <a:pt x="670003" y="72398"/>
                  <a:pt x="670914" y="74232"/>
                  <a:pt x="671273" y="76208"/>
                </a:cubicBezTo>
                <a:cubicBezTo>
                  <a:pt x="674503" y="93971"/>
                  <a:pt x="673161" y="97346"/>
                  <a:pt x="671273" y="118118"/>
                </a:cubicBezTo>
                <a:cubicBezTo>
                  <a:pt x="671267" y="118189"/>
                  <a:pt x="668416" y="142644"/>
                  <a:pt x="667463" y="144788"/>
                </a:cubicBezTo>
                <a:cubicBezTo>
                  <a:pt x="666369" y="147250"/>
                  <a:pt x="663653" y="148598"/>
                  <a:pt x="661748" y="150503"/>
                </a:cubicBezTo>
                <a:cubicBezTo>
                  <a:pt x="656476" y="166318"/>
                  <a:pt x="664925" y="142349"/>
                  <a:pt x="654128" y="165743"/>
                </a:cubicBezTo>
                <a:cubicBezTo>
                  <a:pt x="649303" y="176197"/>
                  <a:pt x="648856" y="179212"/>
                  <a:pt x="646508" y="188603"/>
                </a:cubicBezTo>
                <a:cubicBezTo>
                  <a:pt x="645873" y="200668"/>
                  <a:pt x="646235" y="212827"/>
                  <a:pt x="644603" y="224798"/>
                </a:cubicBezTo>
                <a:cubicBezTo>
                  <a:pt x="644294" y="227067"/>
                  <a:pt x="642006" y="228571"/>
                  <a:pt x="640793" y="230513"/>
                </a:cubicBezTo>
                <a:cubicBezTo>
                  <a:pt x="638904" y="233536"/>
                  <a:pt x="634038" y="242192"/>
                  <a:pt x="631268" y="245753"/>
                </a:cubicBezTo>
                <a:cubicBezTo>
                  <a:pt x="628223" y="249668"/>
                  <a:pt x="624719" y="253215"/>
                  <a:pt x="621743" y="257183"/>
                </a:cubicBezTo>
                <a:cubicBezTo>
                  <a:pt x="618996" y="260846"/>
                  <a:pt x="616984" y="265037"/>
                  <a:pt x="614123" y="268613"/>
                </a:cubicBezTo>
                <a:cubicBezTo>
                  <a:pt x="588371" y="300803"/>
                  <a:pt x="623419" y="254345"/>
                  <a:pt x="598883" y="281948"/>
                </a:cubicBezTo>
                <a:cubicBezTo>
                  <a:pt x="585825" y="296638"/>
                  <a:pt x="597043" y="291961"/>
                  <a:pt x="579833" y="306713"/>
                </a:cubicBezTo>
                <a:cubicBezTo>
                  <a:pt x="575285" y="310612"/>
                  <a:pt x="569385" y="312644"/>
                  <a:pt x="564593" y="316238"/>
                </a:cubicBezTo>
                <a:cubicBezTo>
                  <a:pt x="552412" y="325374"/>
                  <a:pt x="561125" y="322592"/>
                  <a:pt x="549353" y="333383"/>
                </a:cubicBezTo>
                <a:cubicBezTo>
                  <a:pt x="544672" y="337674"/>
                  <a:pt x="539072" y="340846"/>
                  <a:pt x="534113" y="344813"/>
                </a:cubicBezTo>
                <a:cubicBezTo>
                  <a:pt x="500372" y="371806"/>
                  <a:pt x="535221" y="345411"/>
                  <a:pt x="513158" y="361958"/>
                </a:cubicBezTo>
                <a:cubicBezTo>
                  <a:pt x="511253" y="365133"/>
                  <a:pt x="509853" y="368672"/>
                  <a:pt x="507443" y="371483"/>
                </a:cubicBezTo>
                <a:cubicBezTo>
                  <a:pt x="505953" y="373221"/>
                  <a:pt x="503102" y="373461"/>
                  <a:pt x="501728" y="375293"/>
                </a:cubicBezTo>
                <a:cubicBezTo>
                  <a:pt x="499172" y="378701"/>
                  <a:pt x="498426" y="383213"/>
                  <a:pt x="496013" y="386723"/>
                </a:cubicBezTo>
                <a:cubicBezTo>
                  <a:pt x="491406" y="393424"/>
                  <a:pt x="480773" y="405773"/>
                  <a:pt x="480773" y="405773"/>
                </a:cubicBezTo>
                <a:cubicBezTo>
                  <a:pt x="480138" y="407678"/>
                  <a:pt x="479659" y="409642"/>
                  <a:pt x="478868" y="411488"/>
                </a:cubicBezTo>
                <a:cubicBezTo>
                  <a:pt x="474358" y="422011"/>
                  <a:pt x="469135" y="427781"/>
                  <a:pt x="461723" y="438158"/>
                </a:cubicBezTo>
                <a:cubicBezTo>
                  <a:pt x="459878" y="440742"/>
                  <a:pt x="457428" y="442938"/>
                  <a:pt x="456008" y="445778"/>
                </a:cubicBezTo>
                <a:cubicBezTo>
                  <a:pt x="454103" y="449588"/>
                  <a:pt x="452736" y="453718"/>
                  <a:pt x="450293" y="457208"/>
                </a:cubicBezTo>
                <a:cubicBezTo>
                  <a:pt x="448233" y="460151"/>
                  <a:pt x="444828" y="461954"/>
                  <a:pt x="442673" y="464828"/>
                </a:cubicBezTo>
                <a:cubicBezTo>
                  <a:pt x="440969" y="467100"/>
                  <a:pt x="440324" y="470013"/>
                  <a:pt x="438863" y="472448"/>
                </a:cubicBezTo>
                <a:cubicBezTo>
                  <a:pt x="436507" y="476375"/>
                  <a:pt x="433869" y="480127"/>
                  <a:pt x="431243" y="483878"/>
                </a:cubicBezTo>
                <a:cubicBezTo>
                  <a:pt x="429422" y="486479"/>
                  <a:pt x="427211" y="488806"/>
                  <a:pt x="425528" y="491498"/>
                </a:cubicBezTo>
                <a:cubicBezTo>
                  <a:pt x="424023" y="493906"/>
                  <a:pt x="423369" y="496807"/>
                  <a:pt x="421718" y="499118"/>
                </a:cubicBezTo>
                <a:cubicBezTo>
                  <a:pt x="420152" y="501310"/>
                  <a:pt x="417728" y="502763"/>
                  <a:pt x="416003" y="504833"/>
                </a:cubicBezTo>
                <a:cubicBezTo>
                  <a:pt x="414537" y="506592"/>
                  <a:pt x="413567" y="508716"/>
                  <a:pt x="412193" y="510548"/>
                </a:cubicBezTo>
                <a:cubicBezTo>
                  <a:pt x="409753" y="513801"/>
                  <a:pt x="406887" y="516730"/>
                  <a:pt x="404573" y="520073"/>
                </a:cubicBezTo>
                <a:cubicBezTo>
                  <a:pt x="401163" y="524998"/>
                  <a:pt x="398701" y="530565"/>
                  <a:pt x="395048" y="535313"/>
                </a:cubicBezTo>
                <a:cubicBezTo>
                  <a:pt x="392310" y="538872"/>
                  <a:pt x="388398" y="541389"/>
                  <a:pt x="385523" y="544838"/>
                </a:cubicBezTo>
                <a:cubicBezTo>
                  <a:pt x="365146" y="569291"/>
                  <a:pt x="388567" y="549414"/>
                  <a:pt x="355043" y="582938"/>
                </a:cubicBezTo>
                <a:cubicBezTo>
                  <a:pt x="349328" y="588653"/>
                  <a:pt x="344034" y="594823"/>
                  <a:pt x="337898" y="600083"/>
                </a:cubicBezTo>
                <a:cubicBezTo>
                  <a:pt x="333453" y="603893"/>
                  <a:pt x="328534" y="607211"/>
                  <a:pt x="324563" y="611513"/>
                </a:cubicBezTo>
                <a:cubicBezTo>
                  <a:pt x="320858" y="615527"/>
                  <a:pt x="318593" y="620701"/>
                  <a:pt x="315038" y="624848"/>
                </a:cubicBezTo>
                <a:cubicBezTo>
                  <a:pt x="310947" y="629621"/>
                  <a:pt x="305727" y="633354"/>
                  <a:pt x="301703" y="638183"/>
                </a:cubicBezTo>
                <a:cubicBezTo>
                  <a:pt x="299333" y="641027"/>
                  <a:pt x="298333" y="644842"/>
                  <a:pt x="295988" y="647708"/>
                </a:cubicBezTo>
                <a:cubicBezTo>
                  <a:pt x="292576" y="651878"/>
                  <a:pt x="287924" y="654931"/>
                  <a:pt x="284558" y="659138"/>
                </a:cubicBezTo>
                <a:cubicBezTo>
                  <a:pt x="282784" y="661356"/>
                  <a:pt x="282127" y="664276"/>
                  <a:pt x="280748" y="666758"/>
                </a:cubicBezTo>
                <a:cubicBezTo>
                  <a:pt x="278950" y="669995"/>
                  <a:pt x="277306" y="673360"/>
                  <a:pt x="275033" y="676283"/>
                </a:cubicBezTo>
                <a:cubicBezTo>
                  <a:pt x="272828" y="679118"/>
                  <a:pt x="269473" y="680960"/>
                  <a:pt x="267413" y="683903"/>
                </a:cubicBezTo>
                <a:cubicBezTo>
                  <a:pt x="251267" y="706969"/>
                  <a:pt x="270545" y="686486"/>
                  <a:pt x="255983" y="701048"/>
                </a:cubicBezTo>
                <a:cubicBezTo>
                  <a:pt x="255348" y="702953"/>
                  <a:pt x="255332" y="705195"/>
                  <a:pt x="254078" y="706763"/>
                </a:cubicBezTo>
                <a:cubicBezTo>
                  <a:pt x="252648" y="708551"/>
                  <a:pt x="250057" y="709033"/>
                  <a:pt x="248363" y="710573"/>
                </a:cubicBezTo>
                <a:cubicBezTo>
                  <a:pt x="243047" y="715406"/>
                  <a:pt x="237434" y="720066"/>
                  <a:pt x="233123" y="725813"/>
                </a:cubicBezTo>
                <a:cubicBezTo>
                  <a:pt x="231218" y="728353"/>
                  <a:pt x="229253" y="730849"/>
                  <a:pt x="227408" y="733433"/>
                </a:cubicBezTo>
                <a:cubicBezTo>
                  <a:pt x="226077" y="735296"/>
                  <a:pt x="225217" y="737529"/>
                  <a:pt x="223598" y="739148"/>
                </a:cubicBezTo>
                <a:cubicBezTo>
                  <a:pt x="221353" y="741393"/>
                  <a:pt x="218518" y="742958"/>
                  <a:pt x="215978" y="744863"/>
                </a:cubicBezTo>
                <a:cubicBezTo>
                  <a:pt x="210263" y="744228"/>
                  <a:pt x="204288" y="744776"/>
                  <a:pt x="198833" y="742958"/>
                </a:cubicBezTo>
                <a:cubicBezTo>
                  <a:pt x="196277" y="742106"/>
                  <a:pt x="195145" y="739017"/>
                  <a:pt x="193118" y="737243"/>
                </a:cubicBezTo>
                <a:cubicBezTo>
                  <a:pt x="184734" y="729907"/>
                  <a:pt x="181665" y="728338"/>
                  <a:pt x="172163" y="722003"/>
                </a:cubicBezTo>
                <a:cubicBezTo>
                  <a:pt x="170258" y="720733"/>
                  <a:pt x="168649" y="718822"/>
                  <a:pt x="166448" y="718193"/>
                </a:cubicBezTo>
                <a:cubicBezTo>
                  <a:pt x="162003" y="716923"/>
                  <a:pt x="157598" y="715504"/>
                  <a:pt x="153113" y="714383"/>
                </a:cubicBezTo>
                <a:lnTo>
                  <a:pt x="137873" y="710573"/>
                </a:lnTo>
                <a:cubicBezTo>
                  <a:pt x="122885" y="699332"/>
                  <a:pt x="138190" y="709779"/>
                  <a:pt x="120728" y="701048"/>
                </a:cubicBezTo>
                <a:cubicBezTo>
                  <a:pt x="118680" y="700024"/>
                  <a:pt x="117061" y="698262"/>
                  <a:pt x="115013" y="697238"/>
                </a:cubicBezTo>
                <a:cubicBezTo>
                  <a:pt x="111954" y="695709"/>
                  <a:pt x="108547" y="694957"/>
                  <a:pt x="105488" y="693428"/>
                </a:cubicBezTo>
                <a:cubicBezTo>
                  <a:pt x="99591" y="690480"/>
                  <a:pt x="98193" y="687355"/>
                  <a:pt x="92153" y="683903"/>
                </a:cubicBezTo>
                <a:cubicBezTo>
                  <a:pt x="74029" y="673546"/>
                  <a:pt x="105986" y="697967"/>
                  <a:pt x="75008" y="676283"/>
                </a:cubicBezTo>
                <a:cubicBezTo>
                  <a:pt x="72065" y="674223"/>
                  <a:pt x="70468" y="670511"/>
                  <a:pt x="67388" y="668663"/>
                </a:cubicBezTo>
                <a:cubicBezTo>
                  <a:pt x="63944" y="666597"/>
                  <a:pt x="59687" y="666345"/>
                  <a:pt x="55958" y="664853"/>
                </a:cubicBezTo>
                <a:cubicBezTo>
                  <a:pt x="39535" y="658284"/>
                  <a:pt x="57276" y="664244"/>
                  <a:pt x="40718" y="655328"/>
                </a:cubicBezTo>
                <a:cubicBezTo>
                  <a:pt x="35212" y="652363"/>
                  <a:pt x="29167" y="650505"/>
                  <a:pt x="23573" y="647708"/>
                </a:cubicBezTo>
                <a:cubicBezTo>
                  <a:pt x="20261" y="646052"/>
                  <a:pt x="17223" y="643898"/>
                  <a:pt x="14048" y="641993"/>
                </a:cubicBezTo>
                <a:cubicBezTo>
                  <a:pt x="12143" y="638818"/>
                  <a:pt x="10743" y="635279"/>
                  <a:pt x="8333" y="632468"/>
                </a:cubicBezTo>
                <a:cubicBezTo>
                  <a:pt x="6843" y="630730"/>
                  <a:pt x="3276" y="630851"/>
                  <a:pt x="2618" y="628658"/>
                </a:cubicBezTo>
                <a:cubicBezTo>
                  <a:pt x="1158" y="623792"/>
                  <a:pt x="-1192" y="626118"/>
                  <a:pt x="713" y="615323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Snowflake with solid fill">
            <a:extLst>
              <a:ext uri="{FF2B5EF4-FFF2-40B4-BE49-F238E27FC236}">
                <a16:creationId xmlns:a16="http://schemas.microsoft.com/office/drawing/2014/main" id="{031C5034-428E-36DF-BC18-24A94ECF38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08638" y="343889"/>
            <a:ext cx="914400" cy="914400"/>
          </a:xfrm>
          <a:prstGeom prst="rect">
            <a:avLst/>
          </a:prstGeom>
        </p:spPr>
      </p:pic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DD175A87-3547-C409-6E40-9EB4168E1EC8}"/>
              </a:ext>
            </a:extLst>
          </p:cNvPr>
          <p:cNvSpPr txBox="1">
            <a:spLocks/>
          </p:cNvSpPr>
          <p:nvPr/>
        </p:nvSpPr>
        <p:spPr>
          <a:xfrm>
            <a:off x="663575" y="1585913"/>
            <a:ext cx="5681241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indent="-2160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20000"/>
                  <a:lumOff val="80000"/>
                </a:schemeClr>
              </a:buClr>
              <a:buFont typeface="Wingdings" panose="05000000000000000000" pitchFamily="2" charset="2"/>
              <a:buChar char="§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2pPr>
            <a:lvl3pPr marL="108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Clr>
                <a:schemeClr val="accent1">
                  <a:lumMod val="40000"/>
                  <a:lumOff val="60000"/>
                </a:schemeClr>
              </a:buClr>
              <a:buFont typeface="Wingdings" panose="05000000000000000000" pitchFamily="2" charset="2"/>
              <a:buNone/>
            </a:pPr>
            <a:r>
              <a:rPr lang="en-GB"/>
              <a:t>Alignment quality: less than 10% of relative fringe visibility loss from 293K to 17K</a:t>
            </a:r>
          </a:p>
        </p:txBody>
      </p:sp>
      <p:sp>
        <p:nvSpPr>
          <p:cNvPr id="17" name="Rectangle: Folded Corner 16">
            <a:extLst>
              <a:ext uri="{FF2B5EF4-FFF2-40B4-BE49-F238E27FC236}">
                <a16:creationId xmlns:a16="http://schemas.microsoft.com/office/drawing/2014/main" id="{813CE7DD-3E0F-7168-46A8-0074FDB43625}"/>
              </a:ext>
            </a:extLst>
          </p:cNvPr>
          <p:cNvSpPr/>
          <p:nvPr/>
        </p:nvSpPr>
        <p:spPr>
          <a:xfrm>
            <a:off x="6527683" y="1859166"/>
            <a:ext cx="3205018" cy="1750419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Can be used as a standalone </a:t>
            </a:r>
            <a:r>
              <a:rPr lang="en-US" dirty="0">
                <a:solidFill>
                  <a:schemeClr val="accent1"/>
                </a:solidFill>
              </a:rPr>
              <a:t>cryogenic sub-pm/√Hz sensitivity relative displacement sensor</a:t>
            </a:r>
          </a:p>
        </p:txBody>
      </p:sp>
      <p:pic>
        <p:nvPicPr>
          <p:cNvPr id="18" name="Graphic 17" descr="Pin with solid fill">
            <a:extLst>
              <a:ext uri="{FF2B5EF4-FFF2-40B4-BE49-F238E27FC236}">
                <a16:creationId xmlns:a16="http://schemas.microsoft.com/office/drawing/2014/main" id="{5F27B822-86C9-92F3-AFAB-C6759BDF53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01252" y="1636569"/>
            <a:ext cx="360000" cy="36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D34BC71-9601-312B-B4C1-F4962AD1D7B8}"/>
              </a:ext>
            </a:extLst>
          </p:cNvPr>
          <p:cNvSpPr txBox="1"/>
          <p:nvPr/>
        </p:nvSpPr>
        <p:spPr>
          <a:xfrm>
            <a:off x="1748858" y="2629879"/>
            <a:ext cx="1661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  <a:cs typeface="Times New Roman" panose="02020603050405020304" pitchFamily="18" charset="0"/>
              </a:rPr>
              <a:t>Thermal-induced drift</a:t>
            </a:r>
            <a:endParaRPr lang="en-US" dirty="0">
              <a:solidFill>
                <a:schemeClr val="tx2"/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DDD4720-3BF4-EF48-6BD8-8AF93B84FD79}"/>
              </a:ext>
            </a:extLst>
          </p:cNvPr>
          <p:cNvCxnSpPr>
            <a:cxnSpLocks/>
          </p:cNvCxnSpPr>
          <p:nvPr/>
        </p:nvCxnSpPr>
        <p:spPr>
          <a:xfrm flipH="1" flipV="1">
            <a:off x="3009069" y="3325060"/>
            <a:ext cx="2090832" cy="932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1" name="Graphic 20" descr="Arrow Down with solid fill">
            <a:extLst>
              <a:ext uri="{FF2B5EF4-FFF2-40B4-BE49-F238E27FC236}">
                <a16:creationId xmlns:a16="http://schemas.microsoft.com/office/drawing/2014/main" id="{2C8BBEB6-591C-5414-7944-9276203AE8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8632" y="4950873"/>
            <a:ext cx="707887" cy="70788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EBCE5E3-82FB-C51E-3F29-7353AB7898B8}"/>
              </a:ext>
            </a:extLst>
          </p:cNvPr>
          <p:cNvSpPr txBox="1"/>
          <p:nvPr/>
        </p:nvSpPr>
        <p:spPr>
          <a:xfrm>
            <a:off x="3977615" y="5416361"/>
            <a:ext cx="1661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  <a:cs typeface="Times New Roman" panose="02020603050405020304" pitchFamily="18" charset="0"/>
              </a:rPr>
              <a:t>Electronics limited</a:t>
            </a:r>
            <a:endParaRPr lang="en-US" dirty="0">
              <a:solidFill>
                <a:schemeClr val="tx2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8B2D15-801C-CE55-B46E-AAD4BDBA4730}"/>
              </a:ext>
            </a:extLst>
          </p:cNvPr>
          <p:cNvSpPr txBox="1"/>
          <p:nvPr/>
        </p:nvSpPr>
        <p:spPr>
          <a:xfrm>
            <a:off x="8852400" y="5674664"/>
            <a:ext cx="3210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Shot noise: </a:t>
            </a:r>
            <a:r>
              <a:rPr lang="en-US" b="1" dirty="0">
                <a:solidFill>
                  <a:srgbClr val="2E96A3"/>
                </a:solidFill>
                <a:latin typeface="+mn-lt"/>
                <a:cs typeface="Times New Roman" panose="02020603050405020304" pitchFamily="18" charset="0"/>
              </a:rPr>
              <a:t>~50 </a:t>
            </a:r>
            <a:r>
              <a:rPr lang="en-US" b="1" dirty="0" err="1">
                <a:solidFill>
                  <a:srgbClr val="2E96A3"/>
                </a:solidFill>
                <a:latin typeface="+mn-lt"/>
                <a:cs typeface="Times New Roman" panose="02020603050405020304" pitchFamily="18" charset="0"/>
              </a:rPr>
              <a:t>f</a:t>
            </a:r>
            <a:r>
              <a:rPr lang="en-US" b="1" dirty="0" err="1">
                <a:solidFill>
                  <a:srgbClr val="2E96A3"/>
                </a:solidFill>
                <a:cs typeface="Times New Roman" panose="02020603050405020304" pitchFamily="18" charset="0"/>
              </a:rPr>
              <a:t>m</a:t>
            </a:r>
            <a:r>
              <a:rPr lang="en-US" b="1" dirty="0">
                <a:solidFill>
                  <a:srgbClr val="2E96A3"/>
                </a:solidFill>
                <a:cs typeface="Times New Roman" panose="02020603050405020304" pitchFamily="18" charset="0"/>
              </a:rPr>
              <a:t>/√Hz</a:t>
            </a:r>
          </a:p>
        </p:txBody>
      </p:sp>
    </p:spTree>
    <p:extLst>
      <p:ext uri="{BB962C8B-B14F-4D97-AF65-F5344CB8AC3E}">
        <p14:creationId xmlns:p14="http://schemas.microsoft.com/office/powerpoint/2010/main" val="170006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AA855-2663-B0EF-06C1-ECE3C78A3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08C94716-7457-6CEA-C59E-C30A9AB45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2001" y="2529661"/>
            <a:ext cx="6479999" cy="43283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8C3EF6-F6FE-36AD-031E-F508FA67F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000" y="2529661"/>
            <a:ext cx="6480000" cy="432833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08D72A6-6B64-F3ED-3D38-79A494C9D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000" y="2529661"/>
            <a:ext cx="6480000" cy="43283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6EA0A1-184C-EB23-809E-B7450865D0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0147" y="2838018"/>
            <a:ext cx="1807178" cy="2346711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2ED84AB3-34EC-8BC0-DF1A-5A341B2EF37B}"/>
              </a:ext>
            </a:extLst>
          </p:cNvPr>
          <p:cNvSpPr txBox="1"/>
          <p:nvPr/>
        </p:nvSpPr>
        <p:spPr>
          <a:xfrm>
            <a:off x="4061390" y="5709841"/>
            <a:ext cx="18359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ym typeface="Wingdings" panose="05000000000000000000" pitchFamily="2" charset="2"/>
              </a:rPr>
              <a:t>Thermal </a:t>
            </a:r>
            <a:r>
              <a:rPr lang="fr-FR" sz="1600" dirty="0" err="1">
                <a:sym typeface="Wingdings" panose="05000000000000000000" pitchFamily="2" charset="2"/>
              </a:rPr>
              <a:t>treatment</a:t>
            </a:r>
            <a:r>
              <a:rPr lang="fr-FR" sz="1600" dirty="0">
                <a:sym typeface="Wingdings" panose="05000000000000000000" pitchFamily="2" charset="2"/>
              </a:rPr>
              <a:t> to </a:t>
            </a:r>
            <a:r>
              <a:rPr lang="fr-FR" sz="1600" dirty="0" err="1">
                <a:sym typeface="Wingdings" panose="05000000000000000000" pitchFamily="2" charset="2"/>
              </a:rPr>
              <a:t>get</a:t>
            </a:r>
            <a:r>
              <a:rPr lang="fr-FR" sz="1600" dirty="0">
                <a:sym typeface="Wingdings" panose="05000000000000000000" pitchFamily="2" charset="2"/>
              </a:rPr>
              <a:t> an </a:t>
            </a:r>
            <a:r>
              <a:rPr lang="fr-FR" sz="1600" dirty="0" err="1">
                <a:sym typeface="Wingdings" panose="05000000000000000000" pitchFamily="2" charset="2"/>
              </a:rPr>
              <a:t>almost-zero</a:t>
            </a:r>
            <a:r>
              <a:rPr lang="fr-FR" sz="1600" dirty="0">
                <a:sym typeface="Wingdings" panose="05000000000000000000" pitchFamily="2" charset="2"/>
              </a:rPr>
              <a:t> TEC</a:t>
            </a:r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47CD8B-6809-D854-164B-D5DA4447E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090" y="313640"/>
            <a:ext cx="11109810" cy="1080000"/>
          </a:xfrm>
        </p:spPr>
        <p:txBody>
          <a:bodyPr>
            <a:normAutofit/>
          </a:bodyPr>
          <a:lstStyle/>
          <a:p>
            <a:r>
              <a:rPr lang="en-GB" i="1" dirty="0"/>
              <a:t>Cryo-V</a:t>
            </a:r>
            <a:r>
              <a:rPr lang="en-GB" dirty="0"/>
              <a:t> gravity-compensation spring:</a:t>
            </a:r>
            <a:br>
              <a:rPr lang="en-GB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GB" dirty="0" err="1"/>
              <a:t>Elinvar</a:t>
            </a:r>
            <a:r>
              <a:rPr lang="en-GB" dirty="0"/>
              <a:t> alloys decrease the sensor sensitivity to temperature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902A58-D64B-CCDA-550F-629864FB16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4" t="22830" r="8874" b="1508"/>
          <a:stretch>
            <a:fillRect/>
          </a:stretch>
        </p:blipFill>
        <p:spPr>
          <a:xfrm>
            <a:off x="296424" y="2576183"/>
            <a:ext cx="1650204" cy="1360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999423-7D5B-5467-A70F-81E4EB4E8F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" r="11261"/>
          <a:stretch>
            <a:fillRect/>
          </a:stretch>
        </p:blipFill>
        <p:spPr>
          <a:xfrm rot="5400000">
            <a:off x="2625532" y="5150658"/>
            <a:ext cx="1445397" cy="12957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10">
                <a:extLst>
                  <a:ext uri="{FF2B5EF4-FFF2-40B4-BE49-F238E27FC236}">
                    <a16:creationId xmlns:a16="http://schemas.microsoft.com/office/drawing/2014/main" id="{60BB92D9-BFCA-4C64-121B-F2456698CF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27503" y="1707961"/>
                <a:ext cx="1697749" cy="553901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</p:spPr>
            <p:txBody>
              <a:bodyPr vert="horz" lIns="91440" tIns="45720" rIns="91440" bIns="45720" rtlCol="0" anchor="ctr">
                <a:normAutofit/>
              </a:bodyPr>
              <a:lstStyle>
                <a:lvl1pPr marL="0" indent="-216000" algn="l" defTabSz="914400" rtl="0" eaLnBrk="1" latinLnBrk="0" hangingPunct="1">
                  <a:lnSpc>
                    <a:spcPct val="100000"/>
                  </a:lnSpc>
                  <a:spcBef>
                    <a:spcPts val="2400"/>
                  </a:spcBef>
                  <a:spcAft>
                    <a:spcPts val="600"/>
                  </a:spcAft>
                  <a:buClr>
                    <a:schemeClr val="bg1"/>
                  </a:buClr>
                  <a:buFont typeface="Wingdings" panose="05000000000000000000" pitchFamily="2" charset="2"/>
                  <a:buChar char="§"/>
                  <a:defRPr lang="en-US" sz="1800" kern="1200" dirty="0">
                    <a:solidFill>
                      <a:schemeClr val="tx2"/>
                    </a:solidFill>
                    <a:latin typeface="+mn-lt"/>
                    <a:ea typeface="+mn-ea"/>
                    <a:cs typeface="Segoe UI Semilight" panose="020B0402040204020203" pitchFamily="34" charset="0"/>
                  </a:defRPr>
                </a:lvl1pPr>
                <a:lvl2pPr marL="432000" indent="-216000" algn="l" defTabSz="9144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1">
                      <a:lumMod val="20000"/>
                      <a:lumOff val="80000"/>
                    </a:schemeClr>
                  </a:buClr>
                  <a:buFont typeface="Wingdings" panose="05000000000000000000" pitchFamily="2" charset="2"/>
                  <a:buChar char="§"/>
                  <a:defRPr lang="en-US" sz="1800" kern="1200" dirty="0">
                    <a:solidFill>
                      <a:schemeClr val="tx2"/>
                    </a:solidFill>
                    <a:latin typeface="+mn-lt"/>
                    <a:ea typeface="+mn-ea"/>
                    <a:cs typeface="Segoe UI Semilight" panose="020B0402040204020203" pitchFamily="34" charset="0"/>
                  </a:defRPr>
                </a:lvl2pPr>
                <a:lvl3pPr marL="1080000" indent="-216000" algn="l" defTabSz="9144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buClr>
                    <a:schemeClr val="accent3">
                      <a:lumMod val="60000"/>
                      <a:lumOff val="40000"/>
                    </a:schemeClr>
                  </a:buClr>
                  <a:buFont typeface="Arial" panose="020B0604020202020204" pitchFamily="34" charset="0"/>
                  <a:buChar char="•"/>
                  <a:defRPr lang="en-US" sz="2000" kern="1200" dirty="0">
                    <a:solidFill>
                      <a:schemeClr val="tx2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3">
                      <a:lumMod val="60000"/>
                      <a:lumOff val="40000"/>
                    </a:schemeClr>
                  </a:buClr>
                  <a:buFont typeface="Arial" panose="020B0604020202020204" pitchFamily="34" charset="0"/>
                  <a:buChar char="•"/>
                  <a:defRPr lang="en-US" sz="2000" kern="1200" dirty="0">
                    <a:solidFill>
                      <a:schemeClr val="tx2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3">
                      <a:lumMod val="60000"/>
                      <a:lumOff val="40000"/>
                    </a:schemeClr>
                  </a:buClr>
                  <a:buFont typeface="Arial" panose="020B0604020202020204" pitchFamily="34" charset="0"/>
                  <a:buChar char="•"/>
                  <a:defRPr lang="en-US" sz="2000" kern="1200" dirty="0">
                    <a:solidFill>
                      <a:schemeClr val="tx2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 algn="ctr">
                  <a:buNone/>
                </a:pPr>
                <a:r>
                  <a:rPr lang="en-GB" dirty="0"/>
                  <a:t>Drift(T) 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∝1/</m:t>
                    </m:r>
                    <m:sSubSup>
                      <m:sSubSupPr>
                        <m:ctrlPr>
                          <a:rPr lang="ar-AE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ar-AE" dirty="0"/>
              </a:p>
            </p:txBody>
          </p:sp>
        </mc:Choice>
        <mc:Fallback xmlns="">
          <p:sp>
            <p:nvSpPr>
              <p:cNvPr id="14" name="Content Placeholder 10">
                <a:extLst>
                  <a:ext uri="{FF2B5EF4-FFF2-40B4-BE49-F238E27FC236}">
                    <a16:creationId xmlns:a16="http://schemas.microsoft.com/office/drawing/2014/main" id="{60BB92D9-BFCA-4C64-121B-F2456698C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7503" y="1707961"/>
                <a:ext cx="1697749" cy="553901"/>
              </a:xfrm>
              <a:prstGeom prst="rect">
                <a:avLst/>
              </a:prstGeom>
              <a:blipFill>
                <a:blip r:embed="rId8"/>
                <a:stretch>
                  <a:fillRect l="-2518" r="-5396" b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10">
                <a:extLst>
                  <a:ext uri="{FF2B5EF4-FFF2-40B4-BE49-F238E27FC236}">
                    <a16:creationId xmlns:a16="http://schemas.microsoft.com/office/drawing/2014/main" id="{A128E102-4D0B-A4C2-EE55-21357276A6D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53022" y="1464436"/>
                <a:ext cx="1874012" cy="553901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marL="0" indent="-216000" algn="l" defTabSz="914400" rtl="0" eaLnBrk="1" latinLnBrk="0" hangingPunct="1">
                  <a:lnSpc>
                    <a:spcPct val="100000"/>
                  </a:lnSpc>
                  <a:spcBef>
                    <a:spcPts val="2400"/>
                  </a:spcBef>
                  <a:spcAft>
                    <a:spcPts val="600"/>
                  </a:spcAft>
                  <a:buClr>
                    <a:schemeClr val="bg1"/>
                  </a:buClr>
                  <a:buFont typeface="Wingdings" panose="05000000000000000000" pitchFamily="2" charset="2"/>
                  <a:buChar char="§"/>
                  <a:defRPr lang="en-US" sz="1800" kern="1200" dirty="0">
                    <a:solidFill>
                      <a:schemeClr val="tx2"/>
                    </a:solidFill>
                    <a:latin typeface="+mn-lt"/>
                    <a:ea typeface="+mn-ea"/>
                    <a:cs typeface="Segoe UI Semilight" panose="020B0402040204020203" pitchFamily="34" charset="0"/>
                  </a:defRPr>
                </a:lvl1pPr>
                <a:lvl2pPr marL="432000" indent="-216000" algn="l" defTabSz="9144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1">
                      <a:lumMod val="20000"/>
                      <a:lumOff val="80000"/>
                    </a:schemeClr>
                  </a:buClr>
                  <a:buFont typeface="Wingdings" panose="05000000000000000000" pitchFamily="2" charset="2"/>
                  <a:buChar char="§"/>
                  <a:defRPr lang="en-US" sz="1800" kern="1200" dirty="0">
                    <a:solidFill>
                      <a:schemeClr val="tx2"/>
                    </a:solidFill>
                    <a:latin typeface="+mn-lt"/>
                    <a:ea typeface="+mn-ea"/>
                    <a:cs typeface="Segoe UI Semilight" panose="020B0402040204020203" pitchFamily="34" charset="0"/>
                  </a:defRPr>
                </a:lvl2pPr>
                <a:lvl3pPr marL="1080000" indent="-216000" algn="l" defTabSz="9144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buClr>
                    <a:schemeClr val="accent3">
                      <a:lumMod val="60000"/>
                      <a:lumOff val="40000"/>
                    </a:schemeClr>
                  </a:buClr>
                  <a:buFont typeface="Arial" panose="020B0604020202020204" pitchFamily="34" charset="0"/>
                  <a:buChar char="•"/>
                  <a:defRPr lang="en-US" sz="2000" kern="1200" dirty="0">
                    <a:solidFill>
                      <a:schemeClr val="tx2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3">
                      <a:lumMod val="60000"/>
                      <a:lumOff val="40000"/>
                    </a:schemeClr>
                  </a:buClr>
                  <a:buFont typeface="Arial" panose="020B0604020202020204" pitchFamily="34" charset="0"/>
                  <a:buChar char="•"/>
                  <a:defRPr lang="en-US" sz="2000" kern="1200" dirty="0">
                    <a:solidFill>
                      <a:schemeClr val="tx2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3">
                      <a:lumMod val="60000"/>
                      <a:lumOff val="40000"/>
                    </a:schemeClr>
                  </a:buClr>
                  <a:buFont typeface="Arial" panose="020B0604020202020204" pitchFamily="34" charset="0"/>
                  <a:buChar char="•"/>
                  <a:defRPr lang="en-US" sz="2000" kern="1200" dirty="0">
                    <a:solidFill>
                      <a:schemeClr val="tx2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600" dirty="0"/>
                  <a:t>increase</a:t>
                </a:r>
                <a14:m>
                  <m:oMath xmlns:m="http://schemas.openxmlformats.org/officeDocument/2006/math">
                    <m:r>
                      <a:rPr lang="fr-FR" sz="1600" b="0" i="0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ar-AE" sz="16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sz="160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ar-AE" sz="16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ar-AE" sz="16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fr-FR" sz="1600" dirty="0"/>
                  <a:t> </a:t>
                </a:r>
                <a:endParaRPr lang="fr-FR" sz="1600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5" name="Content Placeholder 10">
                <a:extLst>
                  <a:ext uri="{FF2B5EF4-FFF2-40B4-BE49-F238E27FC236}">
                    <a16:creationId xmlns:a16="http://schemas.microsoft.com/office/drawing/2014/main" id="{A128E102-4D0B-A4C2-EE55-21357276A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3022" y="1464436"/>
                <a:ext cx="1874012" cy="553901"/>
              </a:xfrm>
              <a:prstGeom prst="rect">
                <a:avLst/>
              </a:prstGeom>
              <a:blipFill>
                <a:blip r:embed="rId9"/>
                <a:stretch>
                  <a:fillRect l="-1303" t="-3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4FFB6B68-ACF9-D32A-6157-517744257533}"/>
              </a:ext>
            </a:extLst>
          </p:cNvPr>
          <p:cNvSpPr txBox="1">
            <a:spLocks/>
          </p:cNvSpPr>
          <p:nvPr/>
        </p:nvSpPr>
        <p:spPr>
          <a:xfrm>
            <a:off x="5984365" y="1984912"/>
            <a:ext cx="5626109" cy="9314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-2160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20000"/>
                  <a:lumOff val="80000"/>
                </a:schemeClr>
              </a:buClr>
              <a:buFont typeface="Wingdings" panose="05000000000000000000" pitchFamily="2" charset="2"/>
              <a:buChar char="§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2pPr>
            <a:lvl3pPr marL="108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fr-FR" sz="1600" dirty="0"/>
              <a:t>Have a suspension </a:t>
            </a:r>
            <a:r>
              <a:rPr lang="fr-FR" sz="1600" dirty="0" err="1"/>
              <a:t>with</a:t>
            </a:r>
            <a:r>
              <a:rPr lang="fr-FR" sz="1600" dirty="0"/>
              <a:t> a </a:t>
            </a:r>
            <a:r>
              <a:rPr lang="fr-FR" sz="1600" dirty="0" err="1">
                <a:solidFill>
                  <a:schemeClr val="accent2">
                    <a:lumMod val="75000"/>
                  </a:schemeClr>
                </a:solidFill>
              </a:rPr>
              <a:t>low</a:t>
            </a:r>
            <a:r>
              <a:rPr lang="fr-FR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1600" dirty="0" err="1">
                <a:solidFill>
                  <a:schemeClr val="accent2">
                    <a:lumMod val="75000"/>
                  </a:schemeClr>
                </a:solidFill>
              </a:rPr>
              <a:t>thermoelastic</a:t>
            </a:r>
            <a:r>
              <a:rPr lang="fr-FR" sz="1600" dirty="0">
                <a:solidFill>
                  <a:schemeClr val="accent2">
                    <a:lumMod val="75000"/>
                  </a:schemeClr>
                </a:solidFill>
              </a:rPr>
              <a:t> coefficient (TEC) </a:t>
            </a:r>
            <a:r>
              <a:rPr lang="fr-FR" sz="1600" dirty="0"/>
              <a:t>and </a:t>
            </a:r>
            <a:r>
              <a:rPr lang="fr-FR" sz="1600" dirty="0" err="1">
                <a:solidFill>
                  <a:schemeClr val="accent4">
                    <a:lumMod val="75000"/>
                  </a:schemeClr>
                </a:solidFill>
              </a:rPr>
              <a:t>low</a:t>
            </a:r>
            <a:r>
              <a:rPr lang="fr-FR" sz="1600" dirty="0">
                <a:solidFill>
                  <a:schemeClr val="accent4">
                    <a:lumMod val="75000"/>
                  </a:schemeClr>
                </a:solidFill>
              </a:rPr>
              <a:t> coefficient of thermal expansion (CTE)</a:t>
            </a:r>
            <a:endParaRPr lang="fr-FR" sz="1600" dirty="0">
              <a:solidFill>
                <a:schemeClr val="accent4">
                  <a:lumMod val="75000"/>
                </a:schemeClr>
              </a:solidFill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10">
                <a:extLst>
                  <a:ext uri="{FF2B5EF4-FFF2-40B4-BE49-F238E27FC236}">
                    <a16:creationId xmlns:a16="http://schemas.microsoft.com/office/drawing/2014/main" id="{CD67239C-EE0C-E5A9-C9D6-85141336F81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13591" y="2073741"/>
                <a:ext cx="1693711" cy="669039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marL="0" indent="-216000" algn="l" defTabSz="914400" rtl="0" eaLnBrk="1" latinLnBrk="0" hangingPunct="1">
                  <a:lnSpc>
                    <a:spcPct val="100000"/>
                  </a:lnSpc>
                  <a:spcBef>
                    <a:spcPts val="2400"/>
                  </a:spcBef>
                  <a:spcAft>
                    <a:spcPts val="600"/>
                  </a:spcAft>
                  <a:buClr>
                    <a:schemeClr val="bg1"/>
                  </a:buClr>
                  <a:buFont typeface="Wingdings" panose="05000000000000000000" pitchFamily="2" charset="2"/>
                  <a:buChar char="§"/>
                  <a:defRPr lang="en-US" sz="1800" kern="1200" dirty="0">
                    <a:solidFill>
                      <a:schemeClr val="tx2"/>
                    </a:solidFill>
                    <a:latin typeface="+mn-lt"/>
                    <a:ea typeface="+mn-ea"/>
                    <a:cs typeface="Segoe UI Semilight" panose="020B0402040204020203" pitchFamily="34" charset="0"/>
                  </a:defRPr>
                </a:lvl1pPr>
                <a:lvl2pPr marL="432000" indent="-216000" algn="l" defTabSz="9144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1">
                      <a:lumMod val="20000"/>
                      <a:lumOff val="80000"/>
                    </a:schemeClr>
                  </a:buClr>
                  <a:buFont typeface="Wingdings" panose="05000000000000000000" pitchFamily="2" charset="2"/>
                  <a:buChar char="§"/>
                  <a:defRPr lang="en-US" sz="1800" kern="1200" dirty="0">
                    <a:solidFill>
                      <a:schemeClr val="tx2"/>
                    </a:solidFill>
                    <a:latin typeface="+mn-lt"/>
                    <a:ea typeface="+mn-ea"/>
                    <a:cs typeface="Segoe UI Semilight" panose="020B0402040204020203" pitchFamily="34" charset="0"/>
                  </a:defRPr>
                </a:lvl2pPr>
                <a:lvl3pPr marL="1080000" indent="-216000" algn="l" defTabSz="9144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buClr>
                    <a:schemeClr val="accent3">
                      <a:lumMod val="60000"/>
                      <a:lumOff val="40000"/>
                    </a:schemeClr>
                  </a:buClr>
                  <a:buFont typeface="Arial" panose="020B0604020202020204" pitchFamily="34" charset="0"/>
                  <a:buChar char="•"/>
                  <a:defRPr lang="en-US" sz="2000" kern="1200" dirty="0">
                    <a:solidFill>
                      <a:schemeClr val="tx2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3">
                      <a:lumMod val="60000"/>
                      <a:lumOff val="40000"/>
                    </a:schemeClr>
                  </a:buClr>
                  <a:buFont typeface="Arial" panose="020B0604020202020204" pitchFamily="34" charset="0"/>
                  <a:buChar char="•"/>
                  <a:defRPr lang="en-US" sz="2000" kern="1200" dirty="0">
                    <a:solidFill>
                      <a:schemeClr val="tx2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3">
                      <a:lumMod val="60000"/>
                      <a:lumOff val="40000"/>
                    </a:schemeClr>
                  </a:buClr>
                  <a:buFont typeface="Arial" panose="020B0604020202020204" pitchFamily="34" charset="0"/>
                  <a:buChar char="•"/>
                  <a:defRPr lang="en-US" sz="2000" kern="1200" dirty="0">
                    <a:solidFill>
                      <a:schemeClr val="tx2"/>
                    </a:solidFill>
                    <a:latin typeface="Segoe UI Semilight" panose="020B0402040204020203" pitchFamily="34" charset="0"/>
                    <a:ea typeface="+mn-ea"/>
                    <a:cs typeface="Segoe UI Semilight" panose="020B04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k</m:t>
                    </m:r>
                    <m:r>
                      <a:rPr lang="fr-FR">
                        <a:latin typeface="Cambria Math" panose="02040503050406030204" pitchFamily="18" charset="0"/>
                      </a:rPr>
                      <m:t> ∝</m:t>
                    </m:r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fr-FR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f>
                      <m:fPr>
                        <m:ctrlPr>
                          <a:rPr lang="fr-FR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sSup>
                          <m:sSupPr>
                            <m:ctrlPr>
                              <a:rPr lang="fr-FR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p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ar-AE" sz="1600" dirty="0"/>
              </a:p>
            </p:txBody>
          </p:sp>
        </mc:Choice>
        <mc:Fallback xmlns="">
          <p:sp>
            <p:nvSpPr>
              <p:cNvPr id="17" name="Content Placeholder 10">
                <a:extLst>
                  <a:ext uri="{FF2B5EF4-FFF2-40B4-BE49-F238E27FC236}">
                    <a16:creationId xmlns:a16="http://schemas.microsoft.com/office/drawing/2014/main" id="{CD67239C-EE0C-E5A9-C9D6-85141336F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591" y="2073741"/>
                <a:ext cx="1693711" cy="66903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4E979BF-6EF7-04B6-4FF2-95C8285EF98A}"/>
              </a:ext>
            </a:extLst>
          </p:cNvPr>
          <p:cNvCxnSpPr>
            <a:cxnSpLocks/>
          </p:cNvCxnSpPr>
          <p:nvPr/>
        </p:nvCxnSpPr>
        <p:spPr>
          <a:xfrm flipV="1">
            <a:off x="3434509" y="1673271"/>
            <a:ext cx="672748" cy="138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69B87E2-D38B-4A1E-18AE-08E75549154F}"/>
              </a:ext>
            </a:extLst>
          </p:cNvPr>
          <p:cNvCxnSpPr>
            <a:cxnSpLocks/>
          </p:cNvCxnSpPr>
          <p:nvPr/>
        </p:nvCxnSpPr>
        <p:spPr>
          <a:xfrm>
            <a:off x="3434509" y="2056871"/>
            <a:ext cx="672748" cy="2873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9BF2211-6CFA-C373-C91E-414CACD55EBB}"/>
              </a:ext>
            </a:extLst>
          </p:cNvPr>
          <p:cNvSpPr txBox="1"/>
          <p:nvPr/>
        </p:nvSpPr>
        <p:spPr>
          <a:xfrm>
            <a:off x="5984366" y="1479259"/>
            <a:ext cx="36583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 err="1">
                <a:sym typeface="Wingdings" panose="05000000000000000000" pitchFamily="2" charset="2"/>
              </a:rPr>
              <a:t>Decrease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measurement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bandwidth</a:t>
            </a:r>
            <a:endParaRPr lang="en-US" sz="16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DEA8128-EF24-BD26-BFA2-7D0B9AD7FA52}"/>
              </a:ext>
            </a:extLst>
          </p:cNvPr>
          <p:cNvCxnSpPr>
            <a:cxnSpLocks/>
          </p:cNvCxnSpPr>
          <p:nvPr/>
        </p:nvCxnSpPr>
        <p:spPr>
          <a:xfrm flipV="1">
            <a:off x="5435792" y="1657430"/>
            <a:ext cx="5109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ectangle: Folded Corner 33">
            <a:extLst>
              <a:ext uri="{FF2B5EF4-FFF2-40B4-BE49-F238E27FC236}">
                <a16:creationId xmlns:a16="http://schemas.microsoft.com/office/drawing/2014/main" id="{C075E96F-AB8C-DC92-0817-D042417345DD}"/>
              </a:ext>
            </a:extLst>
          </p:cNvPr>
          <p:cNvSpPr/>
          <p:nvPr/>
        </p:nvSpPr>
        <p:spPr>
          <a:xfrm>
            <a:off x="9312079" y="3012043"/>
            <a:ext cx="2174069" cy="1232302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7D891D"/>
                </a:solidFill>
              </a:rPr>
              <a:t>Nispan</a:t>
            </a:r>
            <a:r>
              <a:rPr lang="en-US" dirty="0">
                <a:solidFill>
                  <a:srgbClr val="7D891D"/>
                </a:solidFill>
              </a:rPr>
              <a:t>-C limits the sensor sensitivity to thermal fluctuations </a:t>
            </a:r>
          </a:p>
        </p:txBody>
      </p:sp>
      <p:pic>
        <p:nvPicPr>
          <p:cNvPr id="35" name="Graphic 34" descr="Pin with solid fill">
            <a:extLst>
              <a:ext uri="{FF2B5EF4-FFF2-40B4-BE49-F238E27FC236}">
                <a16:creationId xmlns:a16="http://schemas.microsoft.com/office/drawing/2014/main" id="{711F6259-4CA9-66A5-38A2-E5A9C7FC36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34840" y="2798240"/>
            <a:ext cx="360000" cy="360000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477DF7D-B9B3-74AC-D8C8-72206C8DC49F}"/>
              </a:ext>
            </a:extLst>
          </p:cNvPr>
          <p:cNvCxnSpPr>
            <a:cxnSpLocks/>
          </p:cNvCxnSpPr>
          <p:nvPr/>
        </p:nvCxnSpPr>
        <p:spPr>
          <a:xfrm flipV="1">
            <a:off x="5435792" y="2312905"/>
            <a:ext cx="5109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EE04647-2535-60F4-07A2-428CD2E81EC6}"/>
              </a:ext>
            </a:extLst>
          </p:cNvPr>
          <p:cNvSpPr txBox="1"/>
          <p:nvPr/>
        </p:nvSpPr>
        <p:spPr>
          <a:xfrm>
            <a:off x="1946628" y="3376471"/>
            <a:ext cx="18359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ym typeface="Wingdings" panose="05000000000000000000" pitchFamily="2" charset="2"/>
              </a:rPr>
              <a:t>Combine </a:t>
            </a:r>
            <a:r>
              <a:rPr lang="fr-FR" sz="1600" dirty="0" err="1">
                <a:sym typeface="Wingdings" panose="05000000000000000000" pitchFamily="2" charset="2"/>
              </a:rPr>
              <a:t>materials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 err="1">
                <a:sym typeface="Wingdings" panose="05000000000000000000" pitchFamily="2" charset="2"/>
              </a:rPr>
              <a:t>with</a:t>
            </a:r>
            <a:r>
              <a:rPr lang="fr-FR" sz="1600" dirty="0">
                <a:sym typeface="Wingdings" panose="05000000000000000000" pitchFamily="2" charset="2"/>
              </a:rPr>
              <a:t> opposite TEC </a:t>
            </a:r>
            <a:endParaRPr lang="en-US" sz="16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0E48566-D432-51E0-EEB6-07559D6C01F7}"/>
              </a:ext>
            </a:extLst>
          </p:cNvPr>
          <p:cNvCxnSpPr>
            <a:cxnSpLocks/>
          </p:cNvCxnSpPr>
          <p:nvPr/>
        </p:nvCxnSpPr>
        <p:spPr>
          <a:xfrm>
            <a:off x="3654004" y="3804885"/>
            <a:ext cx="526110" cy="320379"/>
          </a:xfrm>
          <a:prstGeom prst="straightConnector1">
            <a:avLst/>
          </a:prstGeom>
          <a:ln w="127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519C46A-3A97-0DCB-7A01-EB5C71884E4C}"/>
              </a:ext>
            </a:extLst>
          </p:cNvPr>
          <p:cNvCxnSpPr>
            <a:cxnSpLocks/>
          </p:cNvCxnSpPr>
          <p:nvPr/>
        </p:nvCxnSpPr>
        <p:spPr>
          <a:xfrm>
            <a:off x="3607902" y="3869789"/>
            <a:ext cx="567002" cy="1042048"/>
          </a:xfrm>
          <a:prstGeom prst="straightConnector1">
            <a:avLst/>
          </a:prstGeom>
          <a:ln w="12700">
            <a:solidFill>
              <a:srgbClr val="9B7D9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662D928-2765-013F-FFD7-49A2E4E78118}"/>
              </a:ext>
            </a:extLst>
          </p:cNvPr>
          <p:cNvCxnSpPr/>
          <p:nvPr/>
        </p:nvCxnSpPr>
        <p:spPr>
          <a:xfrm>
            <a:off x="478395" y="417839"/>
            <a:ext cx="0" cy="884122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metal object with wires on a black surface&#10;&#10;Description automatically generated">
            <a:extLst>
              <a:ext uri="{FF2B5EF4-FFF2-40B4-BE49-F238E27FC236}">
                <a16:creationId xmlns:a16="http://schemas.microsoft.com/office/drawing/2014/main" id="{DC517D61-32B0-EB74-FA5E-5AB7229938F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67" t="7154" r="21842" b="12517"/>
          <a:stretch/>
        </p:blipFill>
        <p:spPr>
          <a:xfrm>
            <a:off x="257026" y="4093438"/>
            <a:ext cx="2322591" cy="2450922"/>
          </a:xfrm>
          <a:prstGeom prst="rect">
            <a:avLst/>
          </a:prstGeom>
        </p:spPr>
      </p:pic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57F9B85C-8E71-7D6E-025E-36A4D1DAF1DC}"/>
              </a:ext>
            </a:extLst>
          </p:cNvPr>
          <p:cNvCxnSpPr>
            <a:cxnSpLocks/>
          </p:cNvCxnSpPr>
          <p:nvPr/>
        </p:nvCxnSpPr>
        <p:spPr>
          <a:xfrm rot="16200000" flipV="1">
            <a:off x="4851089" y="4875495"/>
            <a:ext cx="1186448" cy="482247"/>
          </a:xfrm>
          <a:prstGeom prst="bentConnector2">
            <a:avLst/>
          </a:prstGeom>
          <a:ln>
            <a:solidFill>
              <a:srgbClr val="7D891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4ABB64D-4FB6-F867-58F7-2B4D70384C46}"/>
              </a:ext>
            </a:extLst>
          </p:cNvPr>
          <p:cNvCxnSpPr/>
          <p:nvPr/>
        </p:nvCxnSpPr>
        <p:spPr>
          <a:xfrm flipV="1">
            <a:off x="715126" y="4333451"/>
            <a:ext cx="391160" cy="235874"/>
          </a:xfrm>
          <a:prstGeom prst="line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6311354-C761-9E6F-7DA3-A080D7BF0812}"/>
              </a:ext>
            </a:extLst>
          </p:cNvPr>
          <p:cNvSpPr/>
          <p:nvPr/>
        </p:nvSpPr>
        <p:spPr>
          <a:xfrm>
            <a:off x="674370" y="4577715"/>
            <a:ext cx="47760" cy="121920"/>
          </a:xfrm>
          <a:custGeom>
            <a:avLst/>
            <a:gdLst>
              <a:gd name="csX0" fmla="*/ 0 w 47760"/>
              <a:gd name="csY0" fmla="*/ 121920 h 121920"/>
              <a:gd name="csX1" fmla="*/ 3810 w 47760"/>
              <a:gd name="csY1" fmla="*/ 85725 h 121920"/>
              <a:gd name="csX2" fmla="*/ 9525 w 47760"/>
              <a:gd name="csY2" fmla="*/ 72390 h 121920"/>
              <a:gd name="csX3" fmla="*/ 11430 w 47760"/>
              <a:gd name="csY3" fmla="*/ 66675 h 121920"/>
              <a:gd name="csX4" fmla="*/ 15240 w 47760"/>
              <a:gd name="csY4" fmla="*/ 51435 h 121920"/>
              <a:gd name="csX5" fmla="*/ 19050 w 47760"/>
              <a:gd name="csY5" fmla="*/ 45720 h 121920"/>
              <a:gd name="csX6" fmla="*/ 38100 w 47760"/>
              <a:gd name="csY6" fmla="*/ 19050 h 121920"/>
              <a:gd name="csX7" fmla="*/ 43815 w 47760"/>
              <a:gd name="csY7" fmla="*/ 7620 h 121920"/>
              <a:gd name="csX8" fmla="*/ 45720 w 47760"/>
              <a:gd name="csY8" fmla="*/ 0 h 121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7760" h="121920">
                <a:moveTo>
                  <a:pt x="0" y="121920"/>
                </a:moveTo>
                <a:cubicBezTo>
                  <a:pt x="1270" y="109855"/>
                  <a:pt x="2171" y="97745"/>
                  <a:pt x="3810" y="85725"/>
                </a:cubicBezTo>
                <a:cubicBezTo>
                  <a:pt x="4406" y="81357"/>
                  <a:pt x="7939" y="76092"/>
                  <a:pt x="9525" y="72390"/>
                </a:cubicBezTo>
                <a:cubicBezTo>
                  <a:pt x="10316" y="70544"/>
                  <a:pt x="10943" y="68623"/>
                  <a:pt x="11430" y="66675"/>
                </a:cubicBezTo>
                <a:cubicBezTo>
                  <a:pt x="12517" y="62328"/>
                  <a:pt x="13063" y="55790"/>
                  <a:pt x="15240" y="51435"/>
                </a:cubicBezTo>
                <a:cubicBezTo>
                  <a:pt x="16264" y="49387"/>
                  <a:pt x="17703" y="47572"/>
                  <a:pt x="19050" y="45720"/>
                </a:cubicBezTo>
                <a:cubicBezTo>
                  <a:pt x="21811" y="41923"/>
                  <a:pt x="35190" y="24870"/>
                  <a:pt x="38100" y="19050"/>
                </a:cubicBezTo>
                <a:cubicBezTo>
                  <a:pt x="40005" y="15240"/>
                  <a:pt x="41746" y="11344"/>
                  <a:pt x="43815" y="7620"/>
                </a:cubicBezTo>
                <a:cubicBezTo>
                  <a:pt x="47662" y="696"/>
                  <a:pt x="49425" y="3705"/>
                  <a:pt x="45720" y="0"/>
                </a:cubicBezTo>
              </a:path>
            </a:pathLst>
          </a:custGeom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AE059C8-402F-F86C-AC4E-3C782D121E0F}"/>
              </a:ext>
            </a:extLst>
          </p:cNvPr>
          <p:cNvCxnSpPr>
            <a:cxnSpLocks/>
          </p:cNvCxnSpPr>
          <p:nvPr/>
        </p:nvCxnSpPr>
        <p:spPr>
          <a:xfrm flipV="1">
            <a:off x="674369" y="4577715"/>
            <a:ext cx="213361" cy="123802"/>
          </a:xfrm>
          <a:prstGeom prst="line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DA46AAD-5078-49E6-BC92-3E9FD38BF5CC}"/>
              </a:ext>
            </a:extLst>
          </p:cNvPr>
          <p:cNvCxnSpPr>
            <a:cxnSpLocks/>
          </p:cNvCxnSpPr>
          <p:nvPr/>
        </p:nvCxnSpPr>
        <p:spPr>
          <a:xfrm flipV="1">
            <a:off x="1188511" y="4676775"/>
            <a:ext cx="150704" cy="110467"/>
          </a:xfrm>
          <a:prstGeom prst="line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7DA3591-C21F-D137-D7C7-5AD451F9CEB1}"/>
              </a:ext>
            </a:extLst>
          </p:cNvPr>
          <p:cNvCxnSpPr>
            <a:cxnSpLocks/>
          </p:cNvCxnSpPr>
          <p:nvPr/>
        </p:nvCxnSpPr>
        <p:spPr>
          <a:xfrm>
            <a:off x="1339215" y="4676775"/>
            <a:ext cx="188288" cy="83820"/>
          </a:xfrm>
          <a:prstGeom prst="line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2E57330-C605-ECB2-EBFD-C6F63FBA6145}"/>
              </a:ext>
            </a:extLst>
          </p:cNvPr>
          <p:cNvCxnSpPr>
            <a:cxnSpLocks/>
          </p:cNvCxnSpPr>
          <p:nvPr/>
        </p:nvCxnSpPr>
        <p:spPr>
          <a:xfrm flipH="1">
            <a:off x="1527503" y="4638675"/>
            <a:ext cx="13642" cy="116176"/>
          </a:xfrm>
          <a:prstGeom prst="line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Arc 54">
            <a:extLst>
              <a:ext uri="{FF2B5EF4-FFF2-40B4-BE49-F238E27FC236}">
                <a16:creationId xmlns:a16="http://schemas.microsoft.com/office/drawing/2014/main" id="{EA52BA82-4AA0-2178-B59A-7E6578BE2F92}"/>
              </a:ext>
            </a:extLst>
          </p:cNvPr>
          <p:cNvSpPr/>
          <p:nvPr/>
        </p:nvSpPr>
        <p:spPr>
          <a:xfrm>
            <a:off x="432502" y="4572947"/>
            <a:ext cx="690745" cy="502908"/>
          </a:xfrm>
          <a:prstGeom prst="arc">
            <a:avLst>
              <a:gd name="adj1" fmla="val 17575950"/>
              <a:gd name="adj2" fmla="val 20976463"/>
            </a:avLst>
          </a:prstGeom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3EAD2DB5-828C-628A-8BAC-41CEC862FFA6}"/>
              </a:ext>
            </a:extLst>
          </p:cNvPr>
          <p:cNvSpPr/>
          <p:nvPr/>
        </p:nvSpPr>
        <p:spPr>
          <a:xfrm>
            <a:off x="668499" y="4333451"/>
            <a:ext cx="875573" cy="766234"/>
          </a:xfrm>
          <a:prstGeom prst="arc">
            <a:avLst>
              <a:gd name="adj1" fmla="val 16200000"/>
              <a:gd name="adj2" fmla="val 20976463"/>
            </a:avLst>
          </a:prstGeom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38ADAA0-B121-728F-06FC-B2451EEE071F}"/>
              </a:ext>
            </a:extLst>
          </p:cNvPr>
          <p:cNvCxnSpPr>
            <a:cxnSpLocks/>
            <a:endCxn id="55" idx="2"/>
          </p:cNvCxnSpPr>
          <p:nvPr/>
        </p:nvCxnSpPr>
        <p:spPr>
          <a:xfrm flipH="1" flipV="1">
            <a:off x="1112785" y="4762980"/>
            <a:ext cx="75726" cy="35715"/>
          </a:xfrm>
          <a:prstGeom prst="line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50B2315-9D3C-45BB-259A-17EA8CEC97EC}"/>
              </a:ext>
            </a:extLst>
          </p:cNvPr>
          <p:cNvSpPr/>
          <p:nvPr/>
        </p:nvSpPr>
        <p:spPr>
          <a:xfrm>
            <a:off x="671627" y="4345305"/>
            <a:ext cx="861943" cy="434340"/>
          </a:xfrm>
          <a:custGeom>
            <a:avLst/>
            <a:gdLst>
              <a:gd name="csX0" fmla="*/ 838 w 861943"/>
              <a:gd name="csY0" fmla="*/ 352425 h 434340"/>
              <a:gd name="csX1" fmla="*/ 4648 w 861943"/>
              <a:gd name="csY1" fmla="*/ 325755 h 434340"/>
              <a:gd name="csX2" fmla="*/ 6553 w 861943"/>
              <a:gd name="csY2" fmla="*/ 300990 h 434340"/>
              <a:gd name="csX3" fmla="*/ 17983 w 861943"/>
              <a:gd name="csY3" fmla="*/ 274320 h 434340"/>
              <a:gd name="csX4" fmla="*/ 21793 w 861943"/>
              <a:gd name="csY4" fmla="*/ 262890 h 434340"/>
              <a:gd name="csX5" fmla="*/ 25603 w 861943"/>
              <a:gd name="csY5" fmla="*/ 257175 h 434340"/>
              <a:gd name="csX6" fmla="*/ 31318 w 861943"/>
              <a:gd name="csY6" fmla="*/ 247650 h 434340"/>
              <a:gd name="csX7" fmla="*/ 44653 w 861943"/>
              <a:gd name="csY7" fmla="*/ 238125 h 434340"/>
              <a:gd name="csX8" fmla="*/ 56083 w 861943"/>
              <a:gd name="csY8" fmla="*/ 226695 h 434340"/>
              <a:gd name="csX9" fmla="*/ 61798 w 861943"/>
              <a:gd name="csY9" fmla="*/ 220980 h 434340"/>
              <a:gd name="csX10" fmla="*/ 84658 w 861943"/>
              <a:gd name="csY10" fmla="*/ 209550 h 434340"/>
              <a:gd name="csX11" fmla="*/ 122758 w 861943"/>
              <a:gd name="csY11" fmla="*/ 186690 h 434340"/>
              <a:gd name="csX12" fmla="*/ 134188 w 861943"/>
              <a:gd name="csY12" fmla="*/ 182880 h 434340"/>
              <a:gd name="csX13" fmla="*/ 153238 w 861943"/>
              <a:gd name="csY13" fmla="*/ 171450 h 434340"/>
              <a:gd name="csX14" fmla="*/ 162763 w 861943"/>
              <a:gd name="csY14" fmla="*/ 165735 h 434340"/>
              <a:gd name="csX15" fmla="*/ 176098 w 861943"/>
              <a:gd name="csY15" fmla="*/ 156210 h 434340"/>
              <a:gd name="csX16" fmla="*/ 195148 w 861943"/>
              <a:gd name="csY16" fmla="*/ 137160 h 434340"/>
              <a:gd name="csX17" fmla="*/ 200863 w 861943"/>
              <a:gd name="csY17" fmla="*/ 131445 h 434340"/>
              <a:gd name="csX18" fmla="*/ 210388 w 861943"/>
              <a:gd name="csY18" fmla="*/ 129540 h 434340"/>
              <a:gd name="csX19" fmla="*/ 218008 w 861943"/>
              <a:gd name="csY19" fmla="*/ 127635 h 434340"/>
              <a:gd name="csX20" fmla="*/ 227533 w 861943"/>
              <a:gd name="csY20" fmla="*/ 123825 h 434340"/>
              <a:gd name="csX21" fmla="*/ 238963 w 861943"/>
              <a:gd name="csY21" fmla="*/ 120015 h 434340"/>
              <a:gd name="csX22" fmla="*/ 256108 w 861943"/>
              <a:gd name="csY22" fmla="*/ 108585 h 434340"/>
              <a:gd name="csX23" fmla="*/ 265633 w 861943"/>
              <a:gd name="csY23" fmla="*/ 102870 h 434340"/>
              <a:gd name="csX24" fmla="*/ 290398 w 861943"/>
              <a:gd name="csY24" fmla="*/ 68580 h 434340"/>
              <a:gd name="csX25" fmla="*/ 303733 w 861943"/>
              <a:gd name="csY25" fmla="*/ 59055 h 434340"/>
              <a:gd name="csX26" fmla="*/ 313258 w 861943"/>
              <a:gd name="csY26" fmla="*/ 57150 h 434340"/>
              <a:gd name="csX27" fmla="*/ 332308 w 861943"/>
              <a:gd name="csY27" fmla="*/ 51435 h 434340"/>
              <a:gd name="csX28" fmla="*/ 343738 w 861943"/>
              <a:gd name="csY28" fmla="*/ 41910 h 434340"/>
              <a:gd name="csX29" fmla="*/ 351358 w 861943"/>
              <a:gd name="csY29" fmla="*/ 36195 h 434340"/>
              <a:gd name="csX30" fmla="*/ 368503 w 861943"/>
              <a:gd name="csY30" fmla="*/ 26670 h 434340"/>
              <a:gd name="csX31" fmla="*/ 385648 w 861943"/>
              <a:gd name="csY31" fmla="*/ 20955 h 434340"/>
              <a:gd name="csX32" fmla="*/ 406603 w 861943"/>
              <a:gd name="csY32" fmla="*/ 11430 h 434340"/>
              <a:gd name="csX33" fmla="*/ 418033 w 861943"/>
              <a:gd name="csY33" fmla="*/ 9525 h 434340"/>
              <a:gd name="csX34" fmla="*/ 440893 w 861943"/>
              <a:gd name="csY34" fmla="*/ 1905 h 434340"/>
              <a:gd name="csX35" fmla="*/ 454228 w 861943"/>
              <a:gd name="csY35" fmla="*/ 0 h 434340"/>
              <a:gd name="csX36" fmla="*/ 488518 w 861943"/>
              <a:gd name="csY36" fmla="*/ 5715 h 434340"/>
              <a:gd name="csX37" fmla="*/ 496138 w 861943"/>
              <a:gd name="csY37" fmla="*/ 7620 h 434340"/>
              <a:gd name="csX38" fmla="*/ 507568 w 861943"/>
              <a:gd name="csY38" fmla="*/ 9525 h 434340"/>
              <a:gd name="csX39" fmla="*/ 513283 w 861943"/>
              <a:gd name="csY39" fmla="*/ 11430 h 434340"/>
              <a:gd name="csX40" fmla="*/ 526618 w 861943"/>
              <a:gd name="csY40" fmla="*/ 15240 h 434340"/>
              <a:gd name="csX41" fmla="*/ 538048 w 861943"/>
              <a:gd name="csY41" fmla="*/ 17145 h 434340"/>
              <a:gd name="csX42" fmla="*/ 581863 w 861943"/>
              <a:gd name="csY42" fmla="*/ 30480 h 434340"/>
              <a:gd name="csX43" fmla="*/ 606628 w 861943"/>
              <a:gd name="csY43" fmla="*/ 34290 h 434340"/>
              <a:gd name="csX44" fmla="*/ 619963 w 861943"/>
              <a:gd name="csY44" fmla="*/ 38100 h 434340"/>
              <a:gd name="csX45" fmla="*/ 637108 w 861943"/>
              <a:gd name="csY45" fmla="*/ 41910 h 434340"/>
              <a:gd name="csX46" fmla="*/ 656158 w 861943"/>
              <a:gd name="csY46" fmla="*/ 49530 h 434340"/>
              <a:gd name="csX47" fmla="*/ 673303 w 861943"/>
              <a:gd name="csY47" fmla="*/ 60960 h 434340"/>
              <a:gd name="csX48" fmla="*/ 679018 w 861943"/>
              <a:gd name="csY48" fmla="*/ 64770 h 434340"/>
              <a:gd name="csX49" fmla="*/ 698068 w 861943"/>
              <a:gd name="csY49" fmla="*/ 74295 h 434340"/>
              <a:gd name="csX50" fmla="*/ 717118 w 861943"/>
              <a:gd name="csY50" fmla="*/ 83820 h 434340"/>
              <a:gd name="csX51" fmla="*/ 734263 w 861943"/>
              <a:gd name="csY51" fmla="*/ 93345 h 434340"/>
              <a:gd name="csX52" fmla="*/ 747598 w 861943"/>
              <a:gd name="csY52" fmla="*/ 102870 h 434340"/>
              <a:gd name="csX53" fmla="*/ 768553 w 861943"/>
              <a:gd name="csY53" fmla="*/ 125730 h 434340"/>
              <a:gd name="csX54" fmla="*/ 774268 w 861943"/>
              <a:gd name="csY54" fmla="*/ 129540 h 434340"/>
              <a:gd name="csX55" fmla="*/ 778078 w 861943"/>
              <a:gd name="csY55" fmla="*/ 137160 h 434340"/>
              <a:gd name="csX56" fmla="*/ 779983 w 861943"/>
              <a:gd name="csY56" fmla="*/ 144780 h 434340"/>
              <a:gd name="csX57" fmla="*/ 785698 w 861943"/>
              <a:gd name="csY57" fmla="*/ 150495 h 434340"/>
              <a:gd name="csX58" fmla="*/ 791413 w 861943"/>
              <a:gd name="csY58" fmla="*/ 158115 h 434340"/>
              <a:gd name="csX59" fmla="*/ 802843 w 861943"/>
              <a:gd name="csY59" fmla="*/ 171450 h 434340"/>
              <a:gd name="csX60" fmla="*/ 810463 w 861943"/>
              <a:gd name="csY60" fmla="*/ 179070 h 434340"/>
              <a:gd name="csX61" fmla="*/ 816178 w 861943"/>
              <a:gd name="csY61" fmla="*/ 188595 h 434340"/>
              <a:gd name="csX62" fmla="*/ 823798 w 861943"/>
              <a:gd name="csY62" fmla="*/ 198120 h 434340"/>
              <a:gd name="csX63" fmla="*/ 831418 w 861943"/>
              <a:gd name="csY63" fmla="*/ 213360 h 434340"/>
              <a:gd name="csX64" fmla="*/ 839038 w 861943"/>
              <a:gd name="csY64" fmla="*/ 228600 h 434340"/>
              <a:gd name="csX65" fmla="*/ 844753 w 861943"/>
              <a:gd name="csY65" fmla="*/ 240030 h 434340"/>
              <a:gd name="csX66" fmla="*/ 848563 w 861943"/>
              <a:gd name="csY66" fmla="*/ 253365 h 434340"/>
              <a:gd name="csX67" fmla="*/ 854278 w 861943"/>
              <a:gd name="csY67" fmla="*/ 260985 h 434340"/>
              <a:gd name="csX68" fmla="*/ 856183 w 861943"/>
              <a:gd name="csY68" fmla="*/ 270510 h 434340"/>
              <a:gd name="csX69" fmla="*/ 859993 w 861943"/>
              <a:gd name="csY69" fmla="*/ 280035 h 434340"/>
              <a:gd name="csX70" fmla="*/ 861898 w 861943"/>
              <a:gd name="csY70" fmla="*/ 337185 h 434340"/>
              <a:gd name="csX71" fmla="*/ 858088 w 861943"/>
              <a:gd name="csY71" fmla="*/ 388620 h 434340"/>
              <a:gd name="csX72" fmla="*/ 856183 w 861943"/>
              <a:gd name="csY72" fmla="*/ 394335 h 434340"/>
              <a:gd name="csX73" fmla="*/ 848563 w 861943"/>
              <a:gd name="csY73" fmla="*/ 398145 h 434340"/>
              <a:gd name="csX74" fmla="*/ 846658 w 861943"/>
              <a:gd name="csY74" fmla="*/ 403860 h 434340"/>
              <a:gd name="csX75" fmla="*/ 840943 w 861943"/>
              <a:gd name="csY75" fmla="*/ 405765 h 434340"/>
              <a:gd name="csX76" fmla="*/ 808558 w 861943"/>
              <a:gd name="csY76" fmla="*/ 398145 h 434340"/>
              <a:gd name="csX77" fmla="*/ 781888 w 861943"/>
              <a:gd name="csY77" fmla="*/ 379095 h 434340"/>
              <a:gd name="csX78" fmla="*/ 764743 w 861943"/>
              <a:gd name="csY78" fmla="*/ 363855 h 434340"/>
              <a:gd name="csX79" fmla="*/ 751408 w 861943"/>
              <a:gd name="csY79" fmla="*/ 360045 h 434340"/>
              <a:gd name="csX80" fmla="*/ 741883 w 861943"/>
              <a:gd name="csY80" fmla="*/ 356235 h 434340"/>
              <a:gd name="csX81" fmla="*/ 734263 w 861943"/>
              <a:gd name="csY81" fmla="*/ 354330 h 434340"/>
              <a:gd name="csX82" fmla="*/ 709498 w 861943"/>
              <a:gd name="csY82" fmla="*/ 344805 h 434340"/>
              <a:gd name="csX83" fmla="*/ 701878 w 861943"/>
              <a:gd name="csY83" fmla="*/ 340995 h 434340"/>
              <a:gd name="csX84" fmla="*/ 692353 w 861943"/>
              <a:gd name="csY84" fmla="*/ 335280 h 434340"/>
              <a:gd name="csX85" fmla="*/ 677113 w 861943"/>
              <a:gd name="csY85" fmla="*/ 333375 h 434340"/>
              <a:gd name="csX86" fmla="*/ 658063 w 861943"/>
              <a:gd name="csY86" fmla="*/ 329565 h 434340"/>
              <a:gd name="csX87" fmla="*/ 635203 w 861943"/>
              <a:gd name="csY87" fmla="*/ 331470 h 434340"/>
              <a:gd name="csX88" fmla="*/ 619963 w 861943"/>
              <a:gd name="csY88" fmla="*/ 342900 h 434340"/>
              <a:gd name="csX89" fmla="*/ 608533 w 861943"/>
              <a:gd name="csY89" fmla="*/ 348615 h 434340"/>
              <a:gd name="csX90" fmla="*/ 600913 w 861943"/>
              <a:gd name="csY90" fmla="*/ 358140 h 434340"/>
              <a:gd name="csX91" fmla="*/ 595198 w 861943"/>
              <a:gd name="csY91" fmla="*/ 361950 h 434340"/>
              <a:gd name="csX92" fmla="*/ 591388 w 861943"/>
              <a:gd name="csY92" fmla="*/ 371475 h 434340"/>
              <a:gd name="csX93" fmla="*/ 579958 w 861943"/>
              <a:gd name="csY93" fmla="*/ 386715 h 434340"/>
              <a:gd name="csX94" fmla="*/ 576148 w 861943"/>
              <a:gd name="csY94" fmla="*/ 392430 h 434340"/>
              <a:gd name="csX95" fmla="*/ 568528 w 861943"/>
              <a:gd name="csY95" fmla="*/ 394335 h 434340"/>
              <a:gd name="csX96" fmla="*/ 559003 w 861943"/>
              <a:gd name="csY96" fmla="*/ 400050 h 434340"/>
              <a:gd name="csX97" fmla="*/ 553288 w 861943"/>
              <a:gd name="csY97" fmla="*/ 403860 h 434340"/>
              <a:gd name="csX98" fmla="*/ 538048 w 861943"/>
              <a:gd name="csY98" fmla="*/ 411480 h 434340"/>
              <a:gd name="csX99" fmla="*/ 522808 w 861943"/>
              <a:gd name="csY99" fmla="*/ 426720 h 434340"/>
              <a:gd name="csX100" fmla="*/ 515188 w 861943"/>
              <a:gd name="csY100" fmla="*/ 430530 h 434340"/>
              <a:gd name="csX101" fmla="*/ 503758 w 861943"/>
              <a:gd name="csY101" fmla="*/ 434340 h 434340"/>
              <a:gd name="csX102" fmla="*/ 477088 w 861943"/>
              <a:gd name="csY102" fmla="*/ 432435 h 434340"/>
              <a:gd name="csX103" fmla="*/ 461848 w 861943"/>
              <a:gd name="csY103" fmla="*/ 422910 h 434340"/>
              <a:gd name="csX104" fmla="*/ 456133 w 861943"/>
              <a:gd name="csY104" fmla="*/ 415290 h 434340"/>
              <a:gd name="csX105" fmla="*/ 440893 w 861943"/>
              <a:gd name="csY105" fmla="*/ 396240 h 434340"/>
              <a:gd name="csX106" fmla="*/ 435178 w 861943"/>
              <a:gd name="csY106" fmla="*/ 381000 h 434340"/>
              <a:gd name="csX107" fmla="*/ 427558 w 861943"/>
              <a:gd name="csY107" fmla="*/ 365760 h 434340"/>
              <a:gd name="csX108" fmla="*/ 416128 w 861943"/>
              <a:gd name="csY108" fmla="*/ 348615 h 434340"/>
              <a:gd name="csX109" fmla="*/ 408508 w 861943"/>
              <a:gd name="csY109" fmla="*/ 340995 h 434340"/>
              <a:gd name="csX110" fmla="*/ 400888 w 861943"/>
              <a:gd name="csY110" fmla="*/ 333375 h 434340"/>
              <a:gd name="csX111" fmla="*/ 387553 w 861943"/>
              <a:gd name="csY111" fmla="*/ 323850 h 434340"/>
              <a:gd name="csX112" fmla="*/ 368503 w 861943"/>
              <a:gd name="csY112" fmla="*/ 302895 h 434340"/>
              <a:gd name="csX113" fmla="*/ 353263 w 861943"/>
              <a:gd name="csY113" fmla="*/ 291465 h 434340"/>
              <a:gd name="csX114" fmla="*/ 345643 w 861943"/>
              <a:gd name="csY114" fmla="*/ 287655 h 434340"/>
              <a:gd name="csX115" fmla="*/ 334213 w 861943"/>
              <a:gd name="csY115" fmla="*/ 278130 h 434340"/>
              <a:gd name="csX116" fmla="*/ 322783 w 861943"/>
              <a:gd name="csY116" fmla="*/ 272415 h 434340"/>
              <a:gd name="csX117" fmla="*/ 299923 w 861943"/>
              <a:gd name="csY117" fmla="*/ 257175 h 434340"/>
              <a:gd name="csX118" fmla="*/ 290398 w 861943"/>
              <a:gd name="csY118" fmla="*/ 253365 h 434340"/>
              <a:gd name="csX119" fmla="*/ 282778 w 861943"/>
              <a:gd name="csY119" fmla="*/ 247650 h 434340"/>
              <a:gd name="csX120" fmla="*/ 252298 w 861943"/>
              <a:gd name="csY120" fmla="*/ 234315 h 434340"/>
              <a:gd name="csX121" fmla="*/ 229438 w 861943"/>
              <a:gd name="csY121" fmla="*/ 226695 h 434340"/>
              <a:gd name="csX122" fmla="*/ 204673 w 861943"/>
              <a:gd name="csY122" fmla="*/ 230505 h 434340"/>
              <a:gd name="csX123" fmla="*/ 185623 w 861943"/>
              <a:gd name="csY123" fmla="*/ 247650 h 434340"/>
              <a:gd name="csX124" fmla="*/ 174193 w 861943"/>
              <a:gd name="csY124" fmla="*/ 253365 h 434340"/>
              <a:gd name="csX125" fmla="*/ 168478 w 861943"/>
              <a:gd name="csY125" fmla="*/ 257175 h 434340"/>
              <a:gd name="csX126" fmla="*/ 160858 w 861943"/>
              <a:gd name="csY126" fmla="*/ 260985 h 434340"/>
              <a:gd name="csX127" fmla="*/ 155143 w 861943"/>
              <a:gd name="csY127" fmla="*/ 264795 h 434340"/>
              <a:gd name="csX128" fmla="*/ 130378 w 861943"/>
              <a:gd name="csY128" fmla="*/ 274320 h 434340"/>
              <a:gd name="csX129" fmla="*/ 115138 w 861943"/>
              <a:gd name="csY129" fmla="*/ 278130 h 434340"/>
              <a:gd name="csX130" fmla="*/ 107518 w 861943"/>
              <a:gd name="csY130" fmla="*/ 280035 h 434340"/>
              <a:gd name="csX131" fmla="*/ 101803 w 861943"/>
              <a:gd name="csY131" fmla="*/ 283845 h 434340"/>
              <a:gd name="csX132" fmla="*/ 96088 w 861943"/>
              <a:gd name="csY132" fmla="*/ 285750 h 434340"/>
              <a:gd name="csX133" fmla="*/ 80848 w 861943"/>
              <a:gd name="csY133" fmla="*/ 300990 h 434340"/>
              <a:gd name="csX134" fmla="*/ 71323 w 861943"/>
              <a:gd name="csY134" fmla="*/ 312420 h 434340"/>
              <a:gd name="csX135" fmla="*/ 57988 w 861943"/>
              <a:gd name="csY135" fmla="*/ 321945 h 434340"/>
              <a:gd name="csX136" fmla="*/ 50368 w 861943"/>
              <a:gd name="csY136" fmla="*/ 327660 h 434340"/>
              <a:gd name="csX137" fmla="*/ 44653 w 861943"/>
              <a:gd name="csY137" fmla="*/ 331470 h 434340"/>
              <a:gd name="csX138" fmla="*/ 33223 w 861943"/>
              <a:gd name="csY138" fmla="*/ 340995 h 434340"/>
              <a:gd name="csX139" fmla="*/ 25603 w 861943"/>
              <a:gd name="csY139" fmla="*/ 342900 h 434340"/>
              <a:gd name="csX140" fmla="*/ 6553 w 861943"/>
              <a:gd name="csY140" fmla="*/ 346710 h 434340"/>
              <a:gd name="csX141" fmla="*/ 838 w 861943"/>
              <a:gd name="csY141" fmla="*/ 352425 h 4343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</a:cxnLst>
            <a:rect l="l" t="t" r="r" b="b"/>
            <a:pathLst>
              <a:path w="861943" h="434340">
                <a:moveTo>
                  <a:pt x="838" y="352425"/>
                </a:moveTo>
                <a:cubicBezTo>
                  <a:pt x="521" y="348933"/>
                  <a:pt x="3656" y="334680"/>
                  <a:pt x="4648" y="325755"/>
                </a:cubicBezTo>
                <a:cubicBezTo>
                  <a:pt x="5562" y="317526"/>
                  <a:pt x="5586" y="309213"/>
                  <a:pt x="6553" y="300990"/>
                </a:cubicBezTo>
                <a:cubicBezTo>
                  <a:pt x="7930" y="289289"/>
                  <a:pt x="13389" y="288102"/>
                  <a:pt x="17983" y="274320"/>
                </a:cubicBezTo>
                <a:cubicBezTo>
                  <a:pt x="19253" y="270510"/>
                  <a:pt x="20162" y="266560"/>
                  <a:pt x="21793" y="262890"/>
                </a:cubicBezTo>
                <a:cubicBezTo>
                  <a:pt x="22723" y="260798"/>
                  <a:pt x="24390" y="259117"/>
                  <a:pt x="25603" y="257175"/>
                </a:cubicBezTo>
                <a:cubicBezTo>
                  <a:pt x="27565" y="254035"/>
                  <a:pt x="28880" y="250437"/>
                  <a:pt x="31318" y="247650"/>
                </a:cubicBezTo>
                <a:cubicBezTo>
                  <a:pt x="41818" y="235650"/>
                  <a:pt x="35540" y="247238"/>
                  <a:pt x="44653" y="238125"/>
                </a:cubicBezTo>
                <a:cubicBezTo>
                  <a:pt x="77508" y="205270"/>
                  <a:pt x="29146" y="249143"/>
                  <a:pt x="56083" y="226695"/>
                </a:cubicBezTo>
                <a:cubicBezTo>
                  <a:pt x="58153" y="224970"/>
                  <a:pt x="59488" y="222366"/>
                  <a:pt x="61798" y="220980"/>
                </a:cubicBezTo>
                <a:cubicBezTo>
                  <a:pt x="69103" y="216597"/>
                  <a:pt x="77569" y="214276"/>
                  <a:pt x="84658" y="209550"/>
                </a:cubicBezTo>
                <a:cubicBezTo>
                  <a:pt x="100909" y="198716"/>
                  <a:pt x="106356" y="193719"/>
                  <a:pt x="122758" y="186690"/>
                </a:cubicBezTo>
                <a:cubicBezTo>
                  <a:pt x="126449" y="185108"/>
                  <a:pt x="130481" y="184425"/>
                  <a:pt x="134188" y="182880"/>
                </a:cubicBezTo>
                <a:cubicBezTo>
                  <a:pt x="148633" y="176861"/>
                  <a:pt x="142080" y="178889"/>
                  <a:pt x="153238" y="171450"/>
                </a:cubicBezTo>
                <a:cubicBezTo>
                  <a:pt x="156319" y="169396"/>
                  <a:pt x="159801" y="167957"/>
                  <a:pt x="162763" y="165735"/>
                </a:cubicBezTo>
                <a:cubicBezTo>
                  <a:pt x="178209" y="154150"/>
                  <a:pt x="157928" y="165295"/>
                  <a:pt x="176098" y="156210"/>
                </a:cubicBezTo>
                <a:cubicBezTo>
                  <a:pt x="184706" y="138995"/>
                  <a:pt x="173258" y="159050"/>
                  <a:pt x="195148" y="137160"/>
                </a:cubicBezTo>
                <a:cubicBezTo>
                  <a:pt x="197053" y="135255"/>
                  <a:pt x="198453" y="132650"/>
                  <a:pt x="200863" y="131445"/>
                </a:cubicBezTo>
                <a:cubicBezTo>
                  <a:pt x="203759" y="129997"/>
                  <a:pt x="207227" y="130242"/>
                  <a:pt x="210388" y="129540"/>
                </a:cubicBezTo>
                <a:cubicBezTo>
                  <a:pt x="212944" y="128972"/>
                  <a:pt x="215524" y="128463"/>
                  <a:pt x="218008" y="127635"/>
                </a:cubicBezTo>
                <a:cubicBezTo>
                  <a:pt x="221252" y="126554"/>
                  <a:pt x="224319" y="124994"/>
                  <a:pt x="227533" y="123825"/>
                </a:cubicBezTo>
                <a:cubicBezTo>
                  <a:pt x="231307" y="122453"/>
                  <a:pt x="235307" y="121677"/>
                  <a:pt x="238963" y="120015"/>
                </a:cubicBezTo>
                <a:cubicBezTo>
                  <a:pt x="247660" y="116062"/>
                  <a:pt x="248570" y="113610"/>
                  <a:pt x="256108" y="108585"/>
                </a:cubicBezTo>
                <a:cubicBezTo>
                  <a:pt x="259189" y="106531"/>
                  <a:pt x="262458" y="104775"/>
                  <a:pt x="265633" y="102870"/>
                </a:cubicBezTo>
                <a:lnTo>
                  <a:pt x="290398" y="68580"/>
                </a:lnTo>
                <a:cubicBezTo>
                  <a:pt x="295915" y="60857"/>
                  <a:pt x="292367" y="62465"/>
                  <a:pt x="303733" y="59055"/>
                </a:cubicBezTo>
                <a:cubicBezTo>
                  <a:pt x="306834" y="58125"/>
                  <a:pt x="310157" y="58080"/>
                  <a:pt x="313258" y="57150"/>
                </a:cubicBezTo>
                <a:cubicBezTo>
                  <a:pt x="338321" y="49631"/>
                  <a:pt x="307564" y="56384"/>
                  <a:pt x="332308" y="51435"/>
                </a:cubicBezTo>
                <a:cubicBezTo>
                  <a:pt x="338807" y="41687"/>
                  <a:pt x="332689" y="48816"/>
                  <a:pt x="343738" y="41910"/>
                </a:cubicBezTo>
                <a:cubicBezTo>
                  <a:pt x="346430" y="40227"/>
                  <a:pt x="348716" y="37956"/>
                  <a:pt x="351358" y="36195"/>
                </a:cubicBezTo>
                <a:cubicBezTo>
                  <a:pt x="356167" y="32989"/>
                  <a:pt x="363056" y="29091"/>
                  <a:pt x="368503" y="26670"/>
                </a:cubicBezTo>
                <a:cubicBezTo>
                  <a:pt x="398521" y="13329"/>
                  <a:pt x="360882" y="30242"/>
                  <a:pt x="385648" y="20955"/>
                </a:cubicBezTo>
                <a:cubicBezTo>
                  <a:pt x="402962" y="14462"/>
                  <a:pt x="381515" y="19149"/>
                  <a:pt x="406603" y="11430"/>
                </a:cubicBezTo>
                <a:cubicBezTo>
                  <a:pt x="410295" y="10294"/>
                  <a:pt x="414223" y="10160"/>
                  <a:pt x="418033" y="9525"/>
                </a:cubicBezTo>
                <a:cubicBezTo>
                  <a:pt x="427121" y="5890"/>
                  <a:pt x="430663" y="4097"/>
                  <a:pt x="440893" y="1905"/>
                </a:cubicBezTo>
                <a:cubicBezTo>
                  <a:pt x="445283" y="964"/>
                  <a:pt x="449783" y="635"/>
                  <a:pt x="454228" y="0"/>
                </a:cubicBezTo>
                <a:lnTo>
                  <a:pt x="488518" y="5715"/>
                </a:lnTo>
                <a:cubicBezTo>
                  <a:pt x="491094" y="6183"/>
                  <a:pt x="493571" y="7107"/>
                  <a:pt x="496138" y="7620"/>
                </a:cubicBezTo>
                <a:cubicBezTo>
                  <a:pt x="499926" y="8378"/>
                  <a:pt x="503797" y="8687"/>
                  <a:pt x="507568" y="9525"/>
                </a:cubicBezTo>
                <a:cubicBezTo>
                  <a:pt x="509528" y="9961"/>
                  <a:pt x="511360" y="10853"/>
                  <a:pt x="513283" y="11430"/>
                </a:cubicBezTo>
                <a:cubicBezTo>
                  <a:pt x="517711" y="12758"/>
                  <a:pt x="522114" y="14201"/>
                  <a:pt x="526618" y="15240"/>
                </a:cubicBezTo>
                <a:cubicBezTo>
                  <a:pt x="530382" y="16109"/>
                  <a:pt x="534238" y="16510"/>
                  <a:pt x="538048" y="17145"/>
                </a:cubicBezTo>
                <a:cubicBezTo>
                  <a:pt x="552568" y="22953"/>
                  <a:pt x="565159" y="28392"/>
                  <a:pt x="581863" y="30480"/>
                </a:cubicBezTo>
                <a:cubicBezTo>
                  <a:pt x="595059" y="32130"/>
                  <a:pt x="595407" y="31797"/>
                  <a:pt x="606628" y="34290"/>
                </a:cubicBezTo>
                <a:cubicBezTo>
                  <a:pt x="638698" y="41417"/>
                  <a:pt x="594506" y="31736"/>
                  <a:pt x="619963" y="38100"/>
                </a:cubicBezTo>
                <a:cubicBezTo>
                  <a:pt x="625643" y="39520"/>
                  <a:pt x="631393" y="40640"/>
                  <a:pt x="637108" y="41910"/>
                </a:cubicBezTo>
                <a:cubicBezTo>
                  <a:pt x="656562" y="54880"/>
                  <a:pt x="620646" y="31774"/>
                  <a:pt x="656158" y="49530"/>
                </a:cubicBezTo>
                <a:cubicBezTo>
                  <a:pt x="662301" y="52602"/>
                  <a:pt x="667588" y="57150"/>
                  <a:pt x="673303" y="60960"/>
                </a:cubicBezTo>
                <a:cubicBezTo>
                  <a:pt x="675208" y="62230"/>
                  <a:pt x="676892" y="63920"/>
                  <a:pt x="679018" y="64770"/>
                </a:cubicBezTo>
                <a:cubicBezTo>
                  <a:pt x="697733" y="72256"/>
                  <a:pt x="679382" y="64329"/>
                  <a:pt x="698068" y="74295"/>
                </a:cubicBezTo>
                <a:cubicBezTo>
                  <a:pt x="704332" y="77636"/>
                  <a:pt x="710768" y="80645"/>
                  <a:pt x="717118" y="83820"/>
                </a:cubicBezTo>
                <a:cubicBezTo>
                  <a:pt x="722546" y="86534"/>
                  <a:pt x="729479" y="89757"/>
                  <a:pt x="734263" y="93345"/>
                </a:cubicBezTo>
                <a:cubicBezTo>
                  <a:pt x="749709" y="104930"/>
                  <a:pt x="729428" y="93785"/>
                  <a:pt x="747598" y="102870"/>
                </a:cubicBezTo>
                <a:cubicBezTo>
                  <a:pt x="753154" y="109814"/>
                  <a:pt x="761606" y="121099"/>
                  <a:pt x="768553" y="125730"/>
                </a:cubicBezTo>
                <a:lnTo>
                  <a:pt x="774268" y="129540"/>
                </a:lnTo>
                <a:cubicBezTo>
                  <a:pt x="775538" y="132080"/>
                  <a:pt x="777081" y="134501"/>
                  <a:pt x="778078" y="137160"/>
                </a:cubicBezTo>
                <a:cubicBezTo>
                  <a:pt x="778997" y="139611"/>
                  <a:pt x="778684" y="142507"/>
                  <a:pt x="779983" y="144780"/>
                </a:cubicBezTo>
                <a:cubicBezTo>
                  <a:pt x="781320" y="147119"/>
                  <a:pt x="783945" y="148450"/>
                  <a:pt x="785698" y="150495"/>
                </a:cubicBezTo>
                <a:cubicBezTo>
                  <a:pt x="787764" y="152906"/>
                  <a:pt x="789402" y="155658"/>
                  <a:pt x="791413" y="158115"/>
                </a:cubicBezTo>
                <a:cubicBezTo>
                  <a:pt x="795120" y="162646"/>
                  <a:pt x="798905" y="167118"/>
                  <a:pt x="802843" y="171450"/>
                </a:cubicBezTo>
                <a:cubicBezTo>
                  <a:pt x="805259" y="174108"/>
                  <a:pt x="808258" y="176235"/>
                  <a:pt x="810463" y="179070"/>
                </a:cubicBezTo>
                <a:cubicBezTo>
                  <a:pt x="812736" y="181993"/>
                  <a:pt x="814055" y="185562"/>
                  <a:pt x="816178" y="188595"/>
                </a:cubicBezTo>
                <a:cubicBezTo>
                  <a:pt x="818510" y="191926"/>
                  <a:pt x="821258" y="194945"/>
                  <a:pt x="823798" y="198120"/>
                </a:cubicBezTo>
                <a:cubicBezTo>
                  <a:pt x="827484" y="209177"/>
                  <a:pt x="823545" y="198739"/>
                  <a:pt x="831418" y="213360"/>
                </a:cubicBezTo>
                <a:cubicBezTo>
                  <a:pt x="834111" y="218361"/>
                  <a:pt x="837242" y="223212"/>
                  <a:pt x="839038" y="228600"/>
                </a:cubicBezTo>
                <a:cubicBezTo>
                  <a:pt x="841667" y="236487"/>
                  <a:pt x="839829" y="232644"/>
                  <a:pt x="844753" y="240030"/>
                </a:cubicBezTo>
                <a:cubicBezTo>
                  <a:pt x="846023" y="244475"/>
                  <a:pt x="846650" y="249156"/>
                  <a:pt x="848563" y="253365"/>
                </a:cubicBezTo>
                <a:cubicBezTo>
                  <a:pt x="849877" y="256255"/>
                  <a:pt x="852989" y="258084"/>
                  <a:pt x="854278" y="260985"/>
                </a:cubicBezTo>
                <a:cubicBezTo>
                  <a:pt x="855593" y="263944"/>
                  <a:pt x="855253" y="267409"/>
                  <a:pt x="856183" y="270510"/>
                </a:cubicBezTo>
                <a:cubicBezTo>
                  <a:pt x="857166" y="273785"/>
                  <a:pt x="858723" y="276860"/>
                  <a:pt x="859993" y="280035"/>
                </a:cubicBezTo>
                <a:cubicBezTo>
                  <a:pt x="860628" y="299085"/>
                  <a:pt x="862232" y="318127"/>
                  <a:pt x="861898" y="337185"/>
                </a:cubicBezTo>
                <a:cubicBezTo>
                  <a:pt x="861596" y="354374"/>
                  <a:pt x="859799" y="371513"/>
                  <a:pt x="858088" y="388620"/>
                </a:cubicBezTo>
                <a:cubicBezTo>
                  <a:pt x="857888" y="390618"/>
                  <a:pt x="857603" y="392915"/>
                  <a:pt x="856183" y="394335"/>
                </a:cubicBezTo>
                <a:cubicBezTo>
                  <a:pt x="854175" y="396343"/>
                  <a:pt x="851103" y="396875"/>
                  <a:pt x="848563" y="398145"/>
                </a:cubicBezTo>
                <a:cubicBezTo>
                  <a:pt x="847928" y="400050"/>
                  <a:pt x="848078" y="402440"/>
                  <a:pt x="846658" y="403860"/>
                </a:cubicBezTo>
                <a:cubicBezTo>
                  <a:pt x="845238" y="405280"/>
                  <a:pt x="842946" y="405908"/>
                  <a:pt x="840943" y="405765"/>
                </a:cubicBezTo>
                <a:cubicBezTo>
                  <a:pt x="834940" y="405336"/>
                  <a:pt x="816030" y="401881"/>
                  <a:pt x="808558" y="398145"/>
                </a:cubicBezTo>
                <a:cubicBezTo>
                  <a:pt x="804231" y="395982"/>
                  <a:pt x="783614" y="380821"/>
                  <a:pt x="781888" y="379095"/>
                </a:cubicBezTo>
                <a:cubicBezTo>
                  <a:pt x="776476" y="373683"/>
                  <a:pt x="771319" y="367965"/>
                  <a:pt x="764743" y="363855"/>
                </a:cubicBezTo>
                <a:cubicBezTo>
                  <a:pt x="762646" y="362545"/>
                  <a:pt x="753020" y="360582"/>
                  <a:pt x="751408" y="360045"/>
                </a:cubicBezTo>
                <a:cubicBezTo>
                  <a:pt x="748164" y="358964"/>
                  <a:pt x="745127" y="357316"/>
                  <a:pt x="741883" y="356235"/>
                </a:cubicBezTo>
                <a:cubicBezTo>
                  <a:pt x="739399" y="355407"/>
                  <a:pt x="736680" y="355337"/>
                  <a:pt x="734263" y="354330"/>
                </a:cubicBezTo>
                <a:cubicBezTo>
                  <a:pt x="709152" y="343867"/>
                  <a:pt x="728569" y="348619"/>
                  <a:pt x="709498" y="344805"/>
                </a:cubicBezTo>
                <a:cubicBezTo>
                  <a:pt x="706958" y="343535"/>
                  <a:pt x="704360" y="342374"/>
                  <a:pt x="701878" y="340995"/>
                </a:cubicBezTo>
                <a:cubicBezTo>
                  <a:pt x="698641" y="339197"/>
                  <a:pt x="695892" y="336369"/>
                  <a:pt x="692353" y="335280"/>
                </a:cubicBezTo>
                <a:cubicBezTo>
                  <a:pt x="687460" y="333774"/>
                  <a:pt x="682163" y="334217"/>
                  <a:pt x="677113" y="333375"/>
                </a:cubicBezTo>
                <a:cubicBezTo>
                  <a:pt x="670725" y="332310"/>
                  <a:pt x="658063" y="329565"/>
                  <a:pt x="658063" y="329565"/>
                </a:cubicBezTo>
                <a:cubicBezTo>
                  <a:pt x="650443" y="330200"/>
                  <a:pt x="642733" y="330141"/>
                  <a:pt x="635203" y="331470"/>
                </a:cubicBezTo>
                <a:cubicBezTo>
                  <a:pt x="619638" y="334217"/>
                  <a:pt x="630601" y="334626"/>
                  <a:pt x="619963" y="342900"/>
                </a:cubicBezTo>
                <a:cubicBezTo>
                  <a:pt x="616601" y="345515"/>
                  <a:pt x="612343" y="346710"/>
                  <a:pt x="608533" y="348615"/>
                </a:cubicBezTo>
                <a:cubicBezTo>
                  <a:pt x="605993" y="351790"/>
                  <a:pt x="603788" y="355265"/>
                  <a:pt x="600913" y="358140"/>
                </a:cubicBezTo>
                <a:cubicBezTo>
                  <a:pt x="599294" y="359759"/>
                  <a:pt x="596529" y="360087"/>
                  <a:pt x="595198" y="361950"/>
                </a:cubicBezTo>
                <a:cubicBezTo>
                  <a:pt x="593210" y="364733"/>
                  <a:pt x="592777" y="368350"/>
                  <a:pt x="591388" y="371475"/>
                </a:cubicBezTo>
                <a:cubicBezTo>
                  <a:pt x="586050" y="383484"/>
                  <a:pt x="589486" y="375599"/>
                  <a:pt x="579958" y="386715"/>
                </a:cubicBezTo>
                <a:cubicBezTo>
                  <a:pt x="578468" y="388453"/>
                  <a:pt x="578053" y="391160"/>
                  <a:pt x="576148" y="392430"/>
                </a:cubicBezTo>
                <a:cubicBezTo>
                  <a:pt x="573970" y="393882"/>
                  <a:pt x="571068" y="393700"/>
                  <a:pt x="568528" y="394335"/>
                </a:cubicBezTo>
                <a:cubicBezTo>
                  <a:pt x="565353" y="396240"/>
                  <a:pt x="562143" y="398088"/>
                  <a:pt x="559003" y="400050"/>
                </a:cubicBezTo>
                <a:cubicBezTo>
                  <a:pt x="557061" y="401263"/>
                  <a:pt x="555336" y="402836"/>
                  <a:pt x="553288" y="403860"/>
                </a:cubicBezTo>
                <a:cubicBezTo>
                  <a:pt x="543955" y="408527"/>
                  <a:pt x="549489" y="401799"/>
                  <a:pt x="538048" y="411480"/>
                </a:cubicBezTo>
                <a:cubicBezTo>
                  <a:pt x="532564" y="416121"/>
                  <a:pt x="529234" y="423507"/>
                  <a:pt x="522808" y="426720"/>
                </a:cubicBezTo>
                <a:cubicBezTo>
                  <a:pt x="520268" y="427990"/>
                  <a:pt x="517825" y="429475"/>
                  <a:pt x="515188" y="430530"/>
                </a:cubicBezTo>
                <a:cubicBezTo>
                  <a:pt x="511459" y="432022"/>
                  <a:pt x="503758" y="434340"/>
                  <a:pt x="503758" y="434340"/>
                </a:cubicBezTo>
                <a:cubicBezTo>
                  <a:pt x="494868" y="433705"/>
                  <a:pt x="485879" y="433900"/>
                  <a:pt x="477088" y="432435"/>
                </a:cubicBezTo>
                <a:cubicBezTo>
                  <a:pt x="473466" y="431831"/>
                  <a:pt x="464095" y="425157"/>
                  <a:pt x="461848" y="422910"/>
                </a:cubicBezTo>
                <a:cubicBezTo>
                  <a:pt x="459603" y="420665"/>
                  <a:pt x="458224" y="417679"/>
                  <a:pt x="456133" y="415290"/>
                </a:cubicBezTo>
                <a:cubicBezTo>
                  <a:pt x="450530" y="408887"/>
                  <a:pt x="443806" y="404980"/>
                  <a:pt x="440893" y="396240"/>
                </a:cubicBezTo>
                <a:cubicBezTo>
                  <a:pt x="438977" y="390491"/>
                  <a:pt x="437911" y="386923"/>
                  <a:pt x="435178" y="381000"/>
                </a:cubicBezTo>
                <a:cubicBezTo>
                  <a:pt x="432798" y="375843"/>
                  <a:pt x="430098" y="370840"/>
                  <a:pt x="427558" y="365760"/>
                </a:cubicBezTo>
                <a:cubicBezTo>
                  <a:pt x="420638" y="351920"/>
                  <a:pt x="424855" y="357342"/>
                  <a:pt x="416128" y="348615"/>
                </a:cubicBezTo>
                <a:cubicBezTo>
                  <a:pt x="412318" y="337185"/>
                  <a:pt x="417398" y="347345"/>
                  <a:pt x="408508" y="340995"/>
                </a:cubicBezTo>
                <a:cubicBezTo>
                  <a:pt x="405585" y="338907"/>
                  <a:pt x="403668" y="335650"/>
                  <a:pt x="400888" y="333375"/>
                </a:cubicBezTo>
                <a:cubicBezTo>
                  <a:pt x="396660" y="329916"/>
                  <a:pt x="391567" y="327555"/>
                  <a:pt x="387553" y="323850"/>
                </a:cubicBezTo>
                <a:cubicBezTo>
                  <a:pt x="372010" y="309502"/>
                  <a:pt x="381352" y="313603"/>
                  <a:pt x="368503" y="302895"/>
                </a:cubicBezTo>
                <a:cubicBezTo>
                  <a:pt x="363625" y="298830"/>
                  <a:pt x="358943" y="294305"/>
                  <a:pt x="353263" y="291465"/>
                </a:cubicBezTo>
                <a:cubicBezTo>
                  <a:pt x="350723" y="290195"/>
                  <a:pt x="347969" y="289284"/>
                  <a:pt x="345643" y="287655"/>
                </a:cubicBezTo>
                <a:cubicBezTo>
                  <a:pt x="341580" y="284811"/>
                  <a:pt x="338340" y="280881"/>
                  <a:pt x="334213" y="278130"/>
                </a:cubicBezTo>
                <a:cubicBezTo>
                  <a:pt x="330669" y="275767"/>
                  <a:pt x="326411" y="274648"/>
                  <a:pt x="322783" y="272415"/>
                </a:cubicBezTo>
                <a:cubicBezTo>
                  <a:pt x="310590" y="264912"/>
                  <a:pt x="311316" y="262871"/>
                  <a:pt x="299923" y="257175"/>
                </a:cubicBezTo>
                <a:cubicBezTo>
                  <a:pt x="296864" y="255646"/>
                  <a:pt x="293387" y="255026"/>
                  <a:pt x="290398" y="253365"/>
                </a:cubicBezTo>
                <a:cubicBezTo>
                  <a:pt x="287623" y="251823"/>
                  <a:pt x="285501" y="249284"/>
                  <a:pt x="282778" y="247650"/>
                </a:cubicBezTo>
                <a:cubicBezTo>
                  <a:pt x="275393" y="243219"/>
                  <a:pt x="258987" y="236545"/>
                  <a:pt x="252298" y="234315"/>
                </a:cubicBezTo>
                <a:lnTo>
                  <a:pt x="229438" y="226695"/>
                </a:lnTo>
                <a:cubicBezTo>
                  <a:pt x="221183" y="227965"/>
                  <a:pt x="212478" y="227532"/>
                  <a:pt x="204673" y="230505"/>
                </a:cubicBezTo>
                <a:cubicBezTo>
                  <a:pt x="181353" y="239389"/>
                  <a:pt x="195208" y="238065"/>
                  <a:pt x="185623" y="247650"/>
                </a:cubicBezTo>
                <a:cubicBezTo>
                  <a:pt x="180164" y="253109"/>
                  <a:pt x="180391" y="250266"/>
                  <a:pt x="174193" y="253365"/>
                </a:cubicBezTo>
                <a:cubicBezTo>
                  <a:pt x="172145" y="254389"/>
                  <a:pt x="170466" y="256039"/>
                  <a:pt x="168478" y="257175"/>
                </a:cubicBezTo>
                <a:cubicBezTo>
                  <a:pt x="166012" y="258584"/>
                  <a:pt x="163324" y="259576"/>
                  <a:pt x="160858" y="260985"/>
                </a:cubicBezTo>
                <a:cubicBezTo>
                  <a:pt x="158870" y="262121"/>
                  <a:pt x="157241" y="263877"/>
                  <a:pt x="155143" y="264795"/>
                </a:cubicBezTo>
                <a:cubicBezTo>
                  <a:pt x="147040" y="268340"/>
                  <a:pt x="138958" y="272175"/>
                  <a:pt x="130378" y="274320"/>
                </a:cubicBezTo>
                <a:lnTo>
                  <a:pt x="115138" y="278130"/>
                </a:lnTo>
                <a:lnTo>
                  <a:pt x="107518" y="280035"/>
                </a:lnTo>
                <a:cubicBezTo>
                  <a:pt x="105613" y="281305"/>
                  <a:pt x="103851" y="282821"/>
                  <a:pt x="101803" y="283845"/>
                </a:cubicBezTo>
                <a:cubicBezTo>
                  <a:pt x="100007" y="284743"/>
                  <a:pt x="97642" y="284478"/>
                  <a:pt x="96088" y="285750"/>
                </a:cubicBezTo>
                <a:cubicBezTo>
                  <a:pt x="90528" y="290299"/>
                  <a:pt x="84061" y="294564"/>
                  <a:pt x="80848" y="300990"/>
                </a:cubicBezTo>
                <a:cubicBezTo>
                  <a:pt x="76014" y="310658"/>
                  <a:pt x="79401" y="307035"/>
                  <a:pt x="71323" y="312420"/>
                </a:cubicBezTo>
                <a:cubicBezTo>
                  <a:pt x="64331" y="322907"/>
                  <a:pt x="71558" y="314406"/>
                  <a:pt x="57988" y="321945"/>
                </a:cubicBezTo>
                <a:cubicBezTo>
                  <a:pt x="55213" y="323487"/>
                  <a:pt x="52952" y="325815"/>
                  <a:pt x="50368" y="327660"/>
                </a:cubicBezTo>
                <a:cubicBezTo>
                  <a:pt x="48505" y="328991"/>
                  <a:pt x="46412" y="330004"/>
                  <a:pt x="44653" y="331470"/>
                </a:cubicBezTo>
                <a:cubicBezTo>
                  <a:pt x="39807" y="335509"/>
                  <a:pt x="39066" y="338491"/>
                  <a:pt x="33223" y="340995"/>
                </a:cubicBezTo>
                <a:cubicBezTo>
                  <a:pt x="30817" y="342026"/>
                  <a:pt x="28120" y="342181"/>
                  <a:pt x="25603" y="342900"/>
                </a:cubicBezTo>
                <a:cubicBezTo>
                  <a:pt x="10268" y="347281"/>
                  <a:pt x="33862" y="342158"/>
                  <a:pt x="6553" y="346710"/>
                </a:cubicBezTo>
                <a:cubicBezTo>
                  <a:pt x="-3595" y="348401"/>
                  <a:pt x="1155" y="355917"/>
                  <a:pt x="838" y="35242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4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34" grpId="0" animBg="1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2EA304D8-B764-BEF6-0223-FDA1B0F91ABF}"/>
              </a:ext>
            </a:extLst>
          </p:cNvPr>
          <p:cNvSpPr txBox="1"/>
          <p:nvPr/>
        </p:nvSpPr>
        <p:spPr>
          <a:xfrm>
            <a:off x="1239836" y="1894084"/>
            <a:ext cx="1392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1" dirty="0">
                <a:solidFill>
                  <a:schemeClr val="tx2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 =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FF42D06-CEBB-5EE3-966C-863D3777C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86" y="2187428"/>
            <a:ext cx="6120000" cy="406044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C7076B4-D163-ADFB-D990-2EAD18E4ED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000" y="2175234"/>
            <a:ext cx="6120000" cy="40604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E48DF4-8439-1C6D-EA05-D769CBAF3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090" y="313640"/>
            <a:ext cx="6373760" cy="1080000"/>
          </a:xfrm>
        </p:spPr>
        <p:txBody>
          <a:bodyPr/>
          <a:lstStyle/>
          <a:p>
            <a:r>
              <a:rPr lang="en-US" i="1" dirty="0"/>
              <a:t>Cryo-V</a:t>
            </a:r>
            <a:r>
              <a:rPr lang="en-US" dirty="0"/>
              <a:t> operation at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5.17 K </a:t>
            </a:r>
            <a:r>
              <a:rPr lang="en-US" dirty="0"/>
              <a:t>compared to commercial sensors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E6D676-7CF1-7177-B43F-9D21E4CFFD6A}"/>
              </a:ext>
            </a:extLst>
          </p:cNvPr>
          <p:cNvSpPr txBox="1"/>
          <p:nvPr/>
        </p:nvSpPr>
        <p:spPr>
          <a:xfrm>
            <a:off x="2118947" y="1878997"/>
            <a:ext cx="31089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i="1" dirty="0">
                <a:solidFill>
                  <a:schemeClr val="tx2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fr-FR" dirty="0">
                <a:solidFill>
                  <a:schemeClr val="tx1"/>
                </a:solidFill>
              </a:rPr>
              <a:t>  </a:t>
            </a:r>
            <a:r>
              <a:rPr lang="fr-FR" dirty="0" err="1">
                <a:solidFill>
                  <a:schemeClr val="tx1"/>
                </a:solidFill>
              </a:rPr>
              <a:t>Coherent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from</a:t>
            </a:r>
            <a:r>
              <a:rPr lang="fr-FR" dirty="0">
                <a:solidFill>
                  <a:schemeClr val="tx1"/>
                </a:solidFill>
              </a:rPr>
              <a:t> 0.1 to 30Hz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DA102CF-CFCA-DD1A-08A7-B8E41D64F4B3}"/>
              </a:ext>
            </a:extLst>
          </p:cNvPr>
          <p:cNvSpPr txBox="1"/>
          <p:nvPr/>
        </p:nvSpPr>
        <p:spPr>
          <a:xfrm>
            <a:off x="7036850" y="6235676"/>
            <a:ext cx="4370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i="1" dirty="0">
                <a:solidFill>
                  <a:schemeClr val="tx2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fr-FR" dirty="0"/>
              <a:t>  </a:t>
            </a:r>
            <a:r>
              <a:rPr lang="fr-FR" dirty="0" err="1"/>
              <a:t>Coherent</a:t>
            </a:r>
            <a:r>
              <a:rPr lang="fr-FR" dirty="0"/>
              <a:t> </a:t>
            </a:r>
            <a:r>
              <a:rPr lang="fr-FR" dirty="0" err="1">
                <a:solidFill>
                  <a:schemeClr val="tx1"/>
                </a:solidFill>
              </a:rPr>
              <a:t>from</a:t>
            </a:r>
            <a:r>
              <a:rPr lang="fr-FR" dirty="0">
                <a:solidFill>
                  <a:schemeClr val="tx1"/>
                </a:solidFill>
              </a:rPr>
              <a:t> 12 to </a:t>
            </a:r>
            <a:r>
              <a:rPr lang="fr-FR" dirty="0"/>
              <a:t>50</a:t>
            </a:r>
            <a:r>
              <a:rPr lang="fr-FR" dirty="0">
                <a:solidFill>
                  <a:schemeClr val="tx1"/>
                </a:solidFill>
              </a:rPr>
              <a:t>Hz</a:t>
            </a:r>
          </a:p>
        </p:txBody>
      </p:sp>
      <p:pic>
        <p:nvPicPr>
          <p:cNvPr id="27" name="Picture 26" descr="Close-up of a machine&#10;&#10;AI-generated content may be incorrect.">
            <a:extLst>
              <a:ext uri="{FF2B5EF4-FFF2-40B4-BE49-F238E27FC236}">
                <a16:creationId xmlns:a16="http://schemas.microsoft.com/office/drawing/2014/main" id="{DDF76D1D-313B-3AE5-AA39-E5F47A9F7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6" t="12234" b="12093"/>
          <a:stretch>
            <a:fillRect/>
          </a:stretch>
        </p:blipFill>
        <p:spPr>
          <a:xfrm>
            <a:off x="8621486" y="249182"/>
            <a:ext cx="2972739" cy="1848054"/>
          </a:xfrm>
          <a:prstGeom prst="rect">
            <a:avLst/>
          </a:prstGeom>
        </p:spPr>
      </p:pic>
      <p:pic>
        <p:nvPicPr>
          <p:cNvPr id="5" name="Picture 2" descr="University of Glasgow Logo - PNG Logo Vector Brand Downloads (SVG, EPS)">
            <a:extLst>
              <a:ext uri="{FF2B5EF4-FFF2-40B4-BE49-F238E27FC236}">
                <a16:creationId xmlns:a16="http://schemas.microsoft.com/office/drawing/2014/main" id="{D7F80118-26B9-A80C-89DF-EE3CD349E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55" y="6200389"/>
            <a:ext cx="1621995" cy="50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0C991FB-AA5D-8D45-A0AA-3E47D4C9BCD5}"/>
              </a:ext>
            </a:extLst>
          </p:cNvPr>
          <p:cNvCxnSpPr/>
          <p:nvPr/>
        </p:nvCxnSpPr>
        <p:spPr>
          <a:xfrm>
            <a:off x="478395" y="417839"/>
            <a:ext cx="0" cy="884122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CDB47433-874F-DE45-1BE7-F8DAC2FD3A7B}"/>
              </a:ext>
            </a:extLst>
          </p:cNvPr>
          <p:cNvSpPr/>
          <p:nvPr/>
        </p:nvSpPr>
        <p:spPr>
          <a:xfrm>
            <a:off x="7057822" y="1301961"/>
            <a:ext cx="1175445" cy="63643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C38ACE-3AE1-FCC5-6400-F233AAF34145}"/>
              </a:ext>
            </a:extLst>
          </p:cNvPr>
          <p:cNvSpPr>
            <a:spLocks noChangeAspect="1"/>
          </p:cNvSpPr>
          <p:nvPr/>
        </p:nvSpPr>
        <p:spPr>
          <a:xfrm>
            <a:off x="6963500" y="1223963"/>
            <a:ext cx="1361101" cy="78566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305062-F091-F914-E32D-5F96FD5DF948}"/>
              </a:ext>
            </a:extLst>
          </p:cNvPr>
          <p:cNvSpPr>
            <a:spLocks noChangeAspect="1"/>
          </p:cNvSpPr>
          <p:nvPr/>
        </p:nvSpPr>
        <p:spPr>
          <a:xfrm>
            <a:off x="6881897" y="1136073"/>
            <a:ext cx="1534740" cy="961164"/>
          </a:xfrm>
          <a:prstGeom prst="rect">
            <a:avLst/>
          </a:prstGeom>
          <a:noFill/>
          <a:ln w="28575">
            <a:solidFill>
              <a:srgbClr val="F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5652E7-804C-ABDC-FFB8-77313E59EA70}"/>
              </a:ext>
            </a:extLst>
          </p:cNvPr>
          <p:cNvSpPr txBox="1"/>
          <p:nvPr/>
        </p:nvSpPr>
        <p:spPr>
          <a:xfrm>
            <a:off x="5519949" y="1843645"/>
            <a:ext cx="1361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400" dirty="0">
                <a:solidFill>
                  <a:srgbClr val="FF7F7F"/>
                </a:solidFill>
              </a:rPr>
              <a:t>Vacuum tank</a:t>
            </a:r>
            <a:endParaRPr lang="en-GB" sz="1400" dirty="0">
              <a:solidFill>
                <a:srgbClr val="FF7F7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31156C-54F1-ECBD-A8C0-94AB66EE99EC}"/>
              </a:ext>
            </a:extLst>
          </p:cNvPr>
          <p:cNvSpPr txBox="1"/>
          <p:nvPr/>
        </p:nvSpPr>
        <p:spPr>
          <a:xfrm>
            <a:off x="5519949" y="1627076"/>
            <a:ext cx="1361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400" dirty="0">
                <a:solidFill>
                  <a:srgbClr val="ACB4B7"/>
                </a:solidFill>
              </a:rPr>
              <a:t>4K Cold plate</a:t>
            </a:r>
            <a:endParaRPr lang="en-GB" sz="1400" dirty="0">
              <a:solidFill>
                <a:srgbClr val="ACB4B7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D583BD-843D-40BC-4FE9-39766525FD70}"/>
              </a:ext>
            </a:extLst>
          </p:cNvPr>
          <p:cNvSpPr/>
          <p:nvPr/>
        </p:nvSpPr>
        <p:spPr>
          <a:xfrm>
            <a:off x="6946850" y="950246"/>
            <a:ext cx="180000" cy="180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00B0389-4CE9-9D76-35CC-519A842AACF7}"/>
              </a:ext>
            </a:extLst>
          </p:cNvPr>
          <p:cNvSpPr/>
          <p:nvPr/>
        </p:nvSpPr>
        <p:spPr>
          <a:xfrm>
            <a:off x="7241699" y="944062"/>
            <a:ext cx="180000" cy="18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095EE64-0508-0028-D20D-7785A4A7E2EA}"/>
              </a:ext>
            </a:extLst>
          </p:cNvPr>
          <p:cNvSpPr txBox="1"/>
          <p:nvPr/>
        </p:nvSpPr>
        <p:spPr>
          <a:xfrm>
            <a:off x="5464155" y="872193"/>
            <a:ext cx="14058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400" dirty="0" err="1">
                <a:solidFill>
                  <a:schemeClr val="accent3">
                    <a:lumMod val="75000"/>
                  </a:schemeClr>
                </a:solidFill>
              </a:rPr>
              <a:t>Guralp</a:t>
            </a:r>
            <a:endParaRPr lang="fr-FR" sz="1400" dirty="0">
              <a:solidFill>
                <a:schemeClr val="accent3">
                  <a:lumMod val="75000"/>
                </a:schemeClr>
              </a:solidFill>
            </a:endParaRPr>
          </a:p>
          <a:p>
            <a:pPr algn="r"/>
            <a:r>
              <a:rPr lang="fr-FR" sz="1400" dirty="0" err="1">
                <a:solidFill>
                  <a:schemeClr val="accent6"/>
                </a:solidFill>
              </a:rPr>
              <a:t>Accelerometer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6E20640-B52F-7448-50AF-1AFC77032B92}"/>
              </a:ext>
            </a:extLst>
          </p:cNvPr>
          <p:cNvSpPr/>
          <p:nvPr/>
        </p:nvSpPr>
        <p:spPr>
          <a:xfrm>
            <a:off x="7221877" y="1784760"/>
            <a:ext cx="844345" cy="1231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4EB5DAD-76FE-54F7-0599-2DAC4A617085}"/>
              </a:ext>
            </a:extLst>
          </p:cNvPr>
          <p:cNvSpPr/>
          <p:nvPr/>
        </p:nvSpPr>
        <p:spPr>
          <a:xfrm>
            <a:off x="7401586" y="1604760"/>
            <a:ext cx="180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804CA6A-CEB6-8E0A-6ADD-C54CFAB1DB2A}"/>
              </a:ext>
            </a:extLst>
          </p:cNvPr>
          <p:cNvSpPr/>
          <p:nvPr/>
        </p:nvSpPr>
        <p:spPr>
          <a:xfrm>
            <a:off x="7696435" y="1604760"/>
            <a:ext cx="180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6" name="Graphic 35" descr="Snowflake with solid fill">
            <a:extLst>
              <a:ext uri="{FF2B5EF4-FFF2-40B4-BE49-F238E27FC236}">
                <a16:creationId xmlns:a16="http://schemas.microsoft.com/office/drawing/2014/main" id="{37597049-8AB1-DE0E-575D-1F5B70A225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37073" y="1292890"/>
            <a:ext cx="296310" cy="29631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A6B2E4E0-8515-1C20-4A8C-C5057A39AFEB}"/>
              </a:ext>
            </a:extLst>
          </p:cNvPr>
          <p:cNvSpPr/>
          <p:nvPr/>
        </p:nvSpPr>
        <p:spPr>
          <a:xfrm>
            <a:off x="8621486" y="249182"/>
            <a:ext cx="2972739" cy="1848054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7E266E8-29D8-0C1D-B4E2-31F1DCA08D4F}"/>
              </a:ext>
            </a:extLst>
          </p:cNvPr>
          <p:cNvCxnSpPr/>
          <p:nvPr/>
        </p:nvCxnSpPr>
        <p:spPr>
          <a:xfrm flipV="1">
            <a:off x="8233267" y="249182"/>
            <a:ext cx="388219" cy="1043708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B72707A-D69B-8B24-8284-21659842791A}"/>
              </a:ext>
            </a:extLst>
          </p:cNvPr>
          <p:cNvCxnSpPr>
            <a:cxnSpLocks/>
          </p:cNvCxnSpPr>
          <p:nvPr/>
        </p:nvCxnSpPr>
        <p:spPr>
          <a:xfrm>
            <a:off x="8254016" y="1907922"/>
            <a:ext cx="323015" cy="189314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49CDABE-E34B-D815-6FA1-E3C28DA4DA67}"/>
              </a:ext>
            </a:extLst>
          </p:cNvPr>
          <p:cNvSpPr txBox="1"/>
          <p:nvPr/>
        </p:nvSpPr>
        <p:spPr>
          <a:xfrm>
            <a:off x="6010796" y="1367003"/>
            <a:ext cx="848874" cy="307777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fr-FR" sz="1400" dirty="0">
                <a:solidFill>
                  <a:schemeClr val="accent1"/>
                </a:solidFill>
              </a:rPr>
              <a:t>Cryo-Vs</a:t>
            </a:r>
            <a:endParaRPr lang="en-GB" sz="1400" dirty="0">
              <a:solidFill>
                <a:schemeClr val="accent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EC54075-B91B-491A-4224-9303CD742354}"/>
              </a:ext>
            </a:extLst>
          </p:cNvPr>
          <p:cNvSpPr/>
          <p:nvPr/>
        </p:nvSpPr>
        <p:spPr>
          <a:xfrm>
            <a:off x="1888281" y="2185424"/>
            <a:ext cx="180000" cy="180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1E1AEBA-456A-EF19-FF04-16EF3B5CCC50}"/>
              </a:ext>
            </a:extLst>
          </p:cNvPr>
          <p:cNvCxnSpPr>
            <a:cxnSpLocks/>
          </p:cNvCxnSpPr>
          <p:nvPr/>
        </p:nvCxnSpPr>
        <p:spPr>
          <a:xfrm>
            <a:off x="1856531" y="2094139"/>
            <a:ext cx="25056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FE19C3E5-A3F3-98AD-7358-F96BF20AFC88}"/>
              </a:ext>
            </a:extLst>
          </p:cNvPr>
          <p:cNvSpPr/>
          <p:nvPr/>
        </p:nvSpPr>
        <p:spPr>
          <a:xfrm>
            <a:off x="1888281" y="1838731"/>
            <a:ext cx="180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2E65A6D-3269-AABA-4863-23AC6DD4DF04}"/>
              </a:ext>
            </a:extLst>
          </p:cNvPr>
          <p:cNvSpPr txBox="1"/>
          <p:nvPr/>
        </p:nvSpPr>
        <p:spPr>
          <a:xfrm>
            <a:off x="6795550" y="6238626"/>
            <a:ext cx="1392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1" dirty="0">
                <a:solidFill>
                  <a:schemeClr val="tx2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 =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CD0FF54-8414-1F1E-52DF-0F32AACA2624}"/>
              </a:ext>
            </a:extLst>
          </p:cNvPr>
          <p:cNvSpPr/>
          <p:nvPr/>
        </p:nvSpPr>
        <p:spPr>
          <a:xfrm>
            <a:off x="7443995" y="6529966"/>
            <a:ext cx="180000" cy="18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64046E5-0F06-8B33-04B8-C863DF7CC17D}"/>
              </a:ext>
            </a:extLst>
          </p:cNvPr>
          <p:cNvCxnSpPr>
            <a:cxnSpLocks/>
          </p:cNvCxnSpPr>
          <p:nvPr/>
        </p:nvCxnSpPr>
        <p:spPr>
          <a:xfrm>
            <a:off x="7412245" y="6438681"/>
            <a:ext cx="25056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2D0AE823-6F75-9D3F-7C23-9EA401A06DFD}"/>
              </a:ext>
            </a:extLst>
          </p:cNvPr>
          <p:cNvSpPr/>
          <p:nvPr/>
        </p:nvSpPr>
        <p:spPr>
          <a:xfrm>
            <a:off x="7443995" y="6183273"/>
            <a:ext cx="180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AB39441B-1E1D-C596-A9B0-BAD044127818}"/>
              </a:ext>
            </a:extLst>
          </p:cNvPr>
          <p:cNvSpPr/>
          <p:nvPr/>
        </p:nvSpPr>
        <p:spPr>
          <a:xfrm>
            <a:off x="2629918" y="5175315"/>
            <a:ext cx="2206033" cy="1380986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spcBef>
                <a:spcPts val="600"/>
              </a:spcBef>
              <a:buClr>
                <a:schemeClr val="accent1">
                  <a:lumMod val="40000"/>
                  <a:lumOff val="60000"/>
                </a:schemeClr>
              </a:buClr>
            </a:pPr>
            <a:r>
              <a:rPr lang="en-GB" dirty="0">
                <a:solidFill>
                  <a:schemeClr val="accent6"/>
                </a:solidFill>
                <a:cs typeface="Courier New" panose="02070309020205020404" pitchFamily="49" charset="0"/>
              </a:rPr>
              <a:t>Cryo-V operation assessed </a:t>
            </a:r>
            <a:r>
              <a:rPr lang="en-GB" b="1" dirty="0">
                <a:solidFill>
                  <a:schemeClr val="accent6"/>
                </a:solidFill>
                <a:cs typeface="Courier New" panose="02070309020205020404" pitchFamily="49" charset="0"/>
              </a:rPr>
              <a:t>at</a:t>
            </a:r>
            <a:r>
              <a:rPr lang="en-GB" b="1" dirty="0">
                <a:solidFill>
                  <a:schemeClr val="accent1"/>
                </a:solidFill>
                <a:cs typeface="Courier New" panose="02070309020205020404" pitchFamily="49" charset="0"/>
              </a:rPr>
              <a:t> 5K </a:t>
            </a:r>
            <a:r>
              <a:rPr lang="en-GB" b="1" dirty="0">
                <a:solidFill>
                  <a:schemeClr val="accent6"/>
                </a:solidFill>
                <a:cs typeface="Courier New" panose="02070309020205020404" pitchFamily="49" charset="0"/>
              </a:rPr>
              <a:t>from</a:t>
            </a:r>
            <a:r>
              <a:rPr lang="en-GB" b="1" dirty="0">
                <a:solidFill>
                  <a:schemeClr val="accent1"/>
                </a:solidFill>
                <a:cs typeface="Courier New" panose="02070309020205020404" pitchFamily="49" charset="0"/>
              </a:rPr>
              <a:t> 0.1 to 50Hz</a:t>
            </a:r>
          </a:p>
        </p:txBody>
      </p:sp>
      <p:pic>
        <p:nvPicPr>
          <p:cNvPr id="7" name="Graphic 6" descr="Pin with solid fill">
            <a:extLst>
              <a:ext uri="{FF2B5EF4-FFF2-40B4-BE49-F238E27FC236}">
                <a16:creationId xmlns:a16="http://schemas.microsoft.com/office/drawing/2014/main" id="{717C419A-6A41-305C-45B8-ED2745D6C8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89970" y="4980228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9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8" grpId="0"/>
      <p:bldP spid="21" grpId="0"/>
      <p:bldP spid="49" grpId="0" animBg="1"/>
      <p:bldP spid="55" grpId="0" animBg="1"/>
      <p:bldP spid="60" grpId="0"/>
      <p:bldP spid="61" grpId="0" animBg="1"/>
      <p:bldP spid="63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77117-D7E9-33EE-02B8-3C831B70F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>
            <a:extLst>
              <a:ext uri="{FF2B5EF4-FFF2-40B4-BE49-F238E27FC236}">
                <a16:creationId xmlns:a16="http://schemas.microsoft.com/office/drawing/2014/main" id="{0A7D3140-2D98-4017-C8A5-09BCB7BFC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91" y="1724632"/>
            <a:ext cx="5670000" cy="459050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9A19CAF-D23D-EFC8-4E09-00E22846D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16" y="1724633"/>
            <a:ext cx="5670000" cy="45905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6BDF48-41CA-8FA6-A347-F72AD3DAC5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90" y="1725909"/>
            <a:ext cx="5668425" cy="458923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FE37C36-EFBD-4F68-AED1-96C6CCF391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72" y="1724632"/>
            <a:ext cx="5670000" cy="459050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33DCEC2-FCD2-3946-D66E-A23114D25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35" y="1724632"/>
            <a:ext cx="5670000" cy="45905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7D84A5-F055-97E6-F1B3-F6D7CD012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Cryo-H actuation chain adaptation </a:t>
            </a:r>
            <a:br>
              <a:rPr lang="en-US" dirty="0"/>
            </a:br>
            <a:r>
              <a:rPr lang="en-US" dirty="0"/>
              <a:t>to cryogenic temperature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8EEF6A53-7BFF-BB34-29DE-438D0C8438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0" t="35529" r="36616" b="17666"/>
          <a:stretch>
            <a:fillRect/>
          </a:stretch>
        </p:blipFill>
        <p:spPr>
          <a:xfrm>
            <a:off x="5573561" y="2047875"/>
            <a:ext cx="2228466" cy="3620936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050A34A2-C808-2CBF-3BFD-EE5BB34996A7}"/>
              </a:ext>
            </a:extLst>
          </p:cNvPr>
          <p:cNvSpPr txBox="1"/>
          <p:nvPr/>
        </p:nvSpPr>
        <p:spPr>
          <a:xfrm>
            <a:off x="5259250" y="1290239"/>
            <a:ext cx="2641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VCA with copper coil and neodymium magnet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8164AE6-AAE0-A793-B3FA-C731937E7E8A}"/>
              </a:ext>
            </a:extLst>
          </p:cNvPr>
          <p:cNvCxnSpPr>
            <a:cxnSpLocks/>
          </p:cNvCxnSpPr>
          <p:nvPr/>
        </p:nvCxnSpPr>
        <p:spPr>
          <a:xfrm flipV="1">
            <a:off x="6250454" y="4922946"/>
            <a:ext cx="0" cy="913498"/>
          </a:xfrm>
          <a:prstGeom prst="straightConnector1">
            <a:avLst/>
          </a:prstGeom>
          <a:ln w="12700">
            <a:solidFill>
              <a:schemeClr val="tx2"/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D420CE46-46EA-92ED-B552-C3A293F4ACC3}"/>
              </a:ext>
            </a:extLst>
          </p:cNvPr>
          <p:cNvCxnSpPr>
            <a:cxnSpLocks/>
          </p:cNvCxnSpPr>
          <p:nvPr/>
        </p:nvCxnSpPr>
        <p:spPr>
          <a:xfrm>
            <a:off x="2465408" y="4704313"/>
            <a:ext cx="2911383" cy="1455296"/>
          </a:xfrm>
          <a:prstGeom prst="bentConnector3">
            <a:avLst>
              <a:gd name="adj1" fmla="val 61927"/>
            </a:avLst>
          </a:prstGeom>
          <a:ln w="12700">
            <a:solidFill>
              <a:schemeClr val="tx2"/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45EB0F5F-4348-3B63-77AF-C57CD03A18BC}"/>
              </a:ext>
            </a:extLst>
          </p:cNvPr>
          <p:cNvCxnSpPr>
            <a:cxnSpLocks/>
          </p:cNvCxnSpPr>
          <p:nvPr/>
        </p:nvCxnSpPr>
        <p:spPr>
          <a:xfrm flipV="1">
            <a:off x="6250454" y="4922946"/>
            <a:ext cx="0" cy="745865"/>
          </a:xfrm>
          <a:prstGeom prst="straightConnector1">
            <a:avLst/>
          </a:prstGeom>
          <a:ln w="12700">
            <a:solidFill>
              <a:schemeClr val="tx2">
                <a:lumMod val="20000"/>
                <a:lumOff val="8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9B263C5-9643-B45A-E776-569EDE515A1A}"/>
              </a:ext>
            </a:extLst>
          </p:cNvPr>
          <p:cNvCxnSpPr>
            <a:cxnSpLocks/>
          </p:cNvCxnSpPr>
          <p:nvPr/>
        </p:nvCxnSpPr>
        <p:spPr>
          <a:xfrm>
            <a:off x="6259314" y="1936570"/>
            <a:ext cx="0" cy="911604"/>
          </a:xfrm>
          <a:prstGeom prst="straightConnector1">
            <a:avLst/>
          </a:prstGeom>
          <a:ln w="12700">
            <a:solidFill>
              <a:schemeClr val="tx2"/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877D89F6-F056-0766-1251-4CDBE1218F53}"/>
              </a:ext>
            </a:extLst>
          </p:cNvPr>
          <p:cNvCxnSpPr>
            <a:cxnSpLocks/>
          </p:cNvCxnSpPr>
          <p:nvPr/>
        </p:nvCxnSpPr>
        <p:spPr>
          <a:xfrm>
            <a:off x="6259314" y="2047875"/>
            <a:ext cx="0" cy="800299"/>
          </a:xfrm>
          <a:prstGeom prst="straightConnector1">
            <a:avLst/>
          </a:prstGeom>
          <a:ln w="12700">
            <a:solidFill>
              <a:schemeClr val="tx2">
                <a:lumMod val="20000"/>
                <a:lumOff val="8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0E658D7-855B-4B9E-2B54-6EC0DF616E8F}"/>
              </a:ext>
            </a:extLst>
          </p:cNvPr>
          <p:cNvSpPr txBox="1"/>
          <p:nvPr/>
        </p:nvSpPr>
        <p:spPr>
          <a:xfrm>
            <a:off x="5414728" y="5836444"/>
            <a:ext cx="2750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Low-noise voltage buffer made with MELF resistors</a:t>
            </a:r>
          </a:p>
        </p:txBody>
      </p:sp>
      <p:pic>
        <p:nvPicPr>
          <p:cNvPr id="56" name="Content Placeholder 18">
            <a:extLst>
              <a:ext uri="{FF2B5EF4-FFF2-40B4-BE49-F238E27FC236}">
                <a16:creationId xmlns:a16="http://schemas.microsoft.com/office/drawing/2014/main" id="{D95C1522-B088-3657-122F-0D10F79105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2" t="20114" r="13207" b="25285"/>
          <a:stretch>
            <a:fillRect/>
          </a:stretch>
        </p:blipFill>
        <p:spPr>
          <a:xfrm flipH="1">
            <a:off x="8269360" y="3800276"/>
            <a:ext cx="3382266" cy="1868535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1F84B6C-383A-24CB-23A8-49FE6954CD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973" y="1189189"/>
            <a:ext cx="2717106" cy="2361865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A6598B9D-405B-DD73-DF8D-FAD8B5A5ACF2}"/>
              </a:ext>
            </a:extLst>
          </p:cNvPr>
          <p:cNvSpPr/>
          <p:nvPr/>
        </p:nvSpPr>
        <p:spPr>
          <a:xfrm>
            <a:off x="8859520" y="2997200"/>
            <a:ext cx="548640" cy="553854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A61F192-4F16-A57F-A58E-522740095DA0}"/>
              </a:ext>
            </a:extLst>
          </p:cNvPr>
          <p:cNvSpPr/>
          <p:nvPr/>
        </p:nvSpPr>
        <p:spPr>
          <a:xfrm>
            <a:off x="8859520" y="4094329"/>
            <a:ext cx="548640" cy="1442402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68313B8-1BB4-E3E5-2DC3-C21F9C6E19C9}"/>
              </a:ext>
            </a:extLst>
          </p:cNvPr>
          <p:cNvCxnSpPr/>
          <p:nvPr/>
        </p:nvCxnSpPr>
        <p:spPr>
          <a:xfrm flipH="1" flipV="1">
            <a:off x="7802027" y="2047875"/>
            <a:ext cx="1057493" cy="2077085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1BCF392-1639-568C-0148-C01429159061}"/>
              </a:ext>
            </a:extLst>
          </p:cNvPr>
          <p:cNvCxnSpPr>
            <a:cxnSpLocks/>
          </p:cNvCxnSpPr>
          <p:nvPr/>
        </p:nvCxnSpPr>
        <p:spPr>
          <a:xfrm flipH="1">
            <a:off x="7677709" y="5536731"/>
            <a:ext cx="1181811" cy="13208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0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0" grpId="0"/>
      <p:bldP spid="59" grpId="0" animBg="1"/>
      <p:bldP spid="6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CD25C-FD0B-A1A1-90BD-27B7FBDB6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799FD-901F-47CC-0211-B4986389F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Cryo-H</a:t>
            </a:r>
            <a:r>
              <a:rPr lang="en-US" dirty="0"/>
              <a:t> operation at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27.17 K 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dirty="0"/>
              <a:t>compared to commercial sensors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F38FC0B-5AE0-B1ED-533F-23672D7BC053}"/>
              </a:ext>
            </a:extLst>
          </p:cNvPr>
          <p:cNvCxnSpPr>
            <a:cxnSpLocks/>
          </p:cNvCxnSpPr>
          <p:nvPr/>
        </p:nvCxnSpPr>
        <p:spPr>
          <a:xfrm rot="16200000">
            <a:off x="835677" y="908344"/>
            <a:ext cx="0" cy="884122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C55988D-B8D1-2CD6-5744-1C2883386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000" y="1779174"/>
            <a:ext cx="7560000" cy="45183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3EDBE8-5A86-1DB1-4759-426DB1F16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5" r="5915"/>
          <a:stretch>
            <a:fillRect/>
          </a:stretch>
        </p:blipFill>
        <p:spPr>
          <a:xfrm rot="5400000">
            <a:off x="2108695" y="4119792"/>
            <a:ext cx="2331669" cy="24057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A9E1705-535B-FBBE-DE6F-E5BD23C81A6F}"/>
              </a:ext>
            </a:extLst>
          </p:cNvPr>
          <p:cNvSpPr txBox="1"/>
          <p:nvPr/>
        </p:nvSpPr>
        <p:spPr>
          <a:xfrm>
            <a:off x="5165932" y="1559403"/>
            <a:ext cx="41131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 err="1">
                <a:solidFill>
                  <a:schemeClr val="tx1"/>
                </a:solidFill>
              </a:rPr>
              <a:t>Coherent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from</a:t>
            </a:r>
            <a:r>
              <a:rPr lang="fr-FR" dirty="0">
                <a:solidFill>
                  <a:schemeClr val="tx1"/>
                </a:solidFill>
              </a:rPr>
              <a:t> 20 </a:t>
            </a:r>
            <a:r>
              <a:rPr lang="fr-FR" dirty="0" err="1">
                <a:solidFill>
                  <a:schemeClr val="tx1"/>
                </a:solidFill>
              </a:rPr>
              <a:t>mHz</a:t>
            </a:r>
            <a:r>
              <a:rPr lang="fr-FR" dirty="0">
                <a:solidFill>
                  <a:schemeClr val="tx1"/>
                </a:solidFill>
              </a:rPr>
              <a:t> to 150Hz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CA72C2A-39A3-8CBD-FDA1-459A670A23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8" t="3179" r="6061"/>
          <a:stretch>
            <a:fillRect/>
          </a:stretch>
        </p:blipFill>
        <p:spPr>
          <a:xfrm>
            <a:off x="1907471" y="1779174"/>
            <a:ext cx="2734118" cy="216650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292BD90-0C36-28BF-AD24-83BDC2F02622}"/>
              </a:ext>
            </a:extLst>
          </p:cNvPr>
          <p:cNvSpPr txBox="1"/>
          <p:nvPr/>
        </p:nvSpPr>
        <p:spPr>
          <a:xfrm>
            <a:off x="2557559" y="5159396"/>
            <a:ext cx="569229" cy="545007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 w="127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solidFill>
                <a:schemeClr val="tx2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D35D23-369F-6D90-D63D-923655054D76}"/>
              </a:ext>
            </a:extLst>
          </p:cNvPr>
          <p:cNvSpPr txBox="1"/>
          <p:nvPr/>
        </p:nvSpPr>
        <p:spPr>
          <a:xfrm>
            <a:off x="409435" y="3870546"/>
            <a:ext cx="1392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1" dirty="0">
                <a:solidFill>
                  <a:schemeClr val="tx2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 =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197C52E-FEE9-4868-7F24-1CE51649B8E0}"/>
              </a:ext>
            </a:extLst>
          </p:cNvPr>
          <p:cNvCxnSpPr>
            <a:cxnSpLocks/>
          </p:cNvCxnSpPr>
          <p:nvPr/>
        </p:nvCxnSpPr>
        <p:spPr>
          <a:xfrm>
            <a:off x="1044054" y="4070601"/>
            <a:ext cx="3698543" cy="1538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863FAA6-46E9-2C19-1F05-28532ED39AEE}"/>
              </a:ext>
            </a:extLst>
          </p:cNvPr>
          <p:cNvSpPr txBox="1"/>
          <p:nvPr/>
        </p:nvSpPr>
        <p:spPr>
          <a:xfrm>
            <a:off x="957570" y="4085990"/>
            <a:ext cx="9212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 err="1">
                <a:solidFill>
                  <a:schemeClr val="accent6"/>
                </a:solidFill>
              </a:rPr>
              <a:t>Guralp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DEBFC2-5384-1F0D-F469-041FF07EBAF6}"/>
              </a:ext>
            </a:extLst>
          </p:cNvPr>
          <p:cNvSpPr txBox="1"/>
          <p:nvPr/>
        </p:nvSpPr>
        <p:spPr>
          <a:xfrm>
            <a:off x="981224" y="3576347"/>
            <a:ext cx="9212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accent2"/>
                </a:solidFill>
              </a:rPr>
              <a:t>Cryo-H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1101D5-F43E-2578-00BA-28E24DECCD3D}"/>
              </a:ext>
            </a:extLst>
          </p:cNvPr>
          <p:cNvSpPr txBox="1"/>
          <p:nvPr/>
        </p:nvSpPr>
        <p:spPr>
          <a:xfrm>
            <a:off x="2071633" y="2589922"/>
            <a:ext cx="814874" cy="1190508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 w="127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solidFill>
                <a:schemeClr val="tx2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3AECD3-1CD3-6B41-D2A3-81489E9AB352}"/>
              </a:ext>
            </a:extLst>
          </p:cNvPr>
          <p:cNvSpPr txBox="1"/>
          <p:nvPr/>
        </p:nvSpPr>
        <p:spPr>
          <a:xfrm>
            <a:off x="9124725" y="1578306"/>
            <a:ext cx="2252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Test </a:t>
            </a:r>
            <a:r>
              <a:rPr lang="fr-FR" dirty="0" err="1">
                <a:solidFill>
                  <a:schemeClr val="tx1"/>
                </a:solidFill>
              </a:rPr>
              <a:t>bench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dynamics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2" name="Left Brace 31">
            <a:extLst>
              <a:ext uri="{FF2B5EF4-FFF2-40B4-BE49-F238E27FC236}">
                <a16:creationId xmlns:a16="http://schemas.microsoft.com/office/drawing/2014/main" id="{3F31AA02-1DA4-2F6F-D0FA-98B88E9D5921}"/>
              </a:ext>
            </a:extLst>
          </p:cNvPr>
          <p:cNvSpPr/>
          <p:nvPr/>
        </p:nvSpPr>
        <p:spPr>
          <a:xfrm rot="5400000">
            <a:off x="10129494" y="838242"/>
            <a:ext cx="242525" cy="2410407"/>
          </a:xfrm>
          <a:prstGeom prst="leftBrace">
            <a:avLst>
              <a:gd name="adj1" fmla="val 64376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6B2C38EA-33E9-E7FA-0EA8-A35D8E8EB20B}"/>
              </a:ext>
            </a:extLst>
          </p:cNvPr>
          <p:cNvSpPr/>
          <p:nvPr/>
        </p:nvSpPr>
        <p:spPr>
          <a:xfrm>
            <a:off x="4872281" y="4556689"/>
            <a:ext cx="2252061" cy="1750419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Cryo-H operation assessed at </a:t>
            </a:r>
            <a:r>
              <a:rPr lang="en-US" b="1" dirty="0">
                <a:solidFill>
                  <a:schemeClr val="accent1"/>
                </a:solidFill>
              </a:rPr>
              <a:t>27K</a:t>
            </a:r>
            <a:r>
              <a:rPr lang="en-US" b="1" dirty="0">
                <a:solidFill>
                  <a:schemeClr val="accent6"/>
                </a:solidFill>
              </a:rPr>
              <a:t> from </a:t>
            </a:r>
            <a:r>
              <a:rPr lang="en-US" b="1" dirty="0">
                <a:solidFill>
                  <a:schemeClr val="accent1"/>
                </a:solidFill>
              </a:rPr>
              <a:t>20mHz to 150Hz</a:t>
            </a:r>
          </a:p>
        </p:txBody>
      </p:sp>
      <p:pic>
        <p:nvPicPr>
          <p:cNvPr id="4" name="Graphic 3" descr="Pin with solid fill">
            <a:extLst>
              <a:ext uri="{FF2B5EF4-FFF2-40B4-BE49-F238E27FC236}">
                <a16:creationId xmlns:a16="http://schemas.microsoft.com/office/drawing/2014/main" id="{470E1E50-288D-2032-A770-93538601F1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4316" y="4413017"/>
            <a:ext cx="360000" cy="3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6C282B-63B9-10F9-B855-F1CAEC210CE6}"/>
              </a:ext>
            </a:extLst>
          </p:cNvPr>
          <p:cNvSpPr txBox="1"/>
          <p:nvPr/>
        </p:nvSpPr>
        <p:spPr>
          <a:xfrm>
            <a:off x="0" y="5577603"/>
            <a:ext cx="22434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Homemade </a:t>
            </a:r>
            <a:r>
              <a:rPr lang="fr-FR" dirty="0" err="1">
                <a:solidFill>
                  <a:schemeClr val="tx1"/>
                </a:solidFill>
              </a:rPr>
              <a:t>low</a:t>
            </a:r>
            <a:r>
              <a:rPr lang="fr-FR" dirty="0">
                <a:solidFill>
                  <a:schemeClr val="tx1"/>
                </a:solidFill>
              </a:rPr>
              <a:t>-vibration </a:t>
            </a:r>
            <a:r>
              <a:rPr lang="fr-FR" dirty="0" err="1">
                <a:solidFill>
                  <a:schemeClr val="tx1"/>
                </a:solidFill>
              </a:rPr>
              <a:t>cryogenic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testbench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0" name="Graphic 9" descr="Line arrow: Clockwise curve with solid fill">
            <a:extLst>
              <a:ext uri="{FF2B5EF4-FFF2-40B4-BE49-F238E27FC236}">
                <a16:creationId xmlns:a16="http://schemas.microsoft.com/office/drawing/2014/main" id="{C2EA3E41-83F9-7748-898F-CC46DA59D1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576236">
            <a:off x="1470023" y="5120666"/>
            <a:ext cx="544540" cy="544540"/>
          </a:xfrm>
          <a:prstGeom prst="rect">
            <a:avLst/>
          </a:prstGeom>
        </p:spPr>
      </p:pic>
      <p:pic>
        <p:nvPicPr>
          <p:cNvPr id="12" name="Graphic 11" descr="Snowflake with solid fill">
            <a:extLst>
              <a:ext uri="{FF2B5EF4-FFF2-40B4-BE49-F238E27FC236}">
                <a16:creationId xmlns:a16="http://schemas.microsoft.com/office/drawing/2014/main" id="{B5592916-1FCA-7339-1823-8A15626C8D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78794" y="1779174"/>
            <a:ext cx="582697" cy="58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0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6CA528A-B56A-587D-87A6-D1B082D47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409" y="1693414"/>
            <a:ext cx="7414414" cy="45183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33F933-6A5C-96F1-37AB-9F61DCB93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09" y="1693414"/>
            <a:ext cx="7416000" cy="45192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294049-21B6-3634-BD77-2BD99B218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Horizontal cryogenic inertial sensor resolution at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75 K 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dirty="0"/>
              <a:t>reaches 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sub-pm level </a:t>
            </a:r>
            <a:r>
              <a:rPr lang="en-US" dirty="0"/>
              <a:t>from 5 Hz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2572273-E153-A73F-0494-3AC8072ECC3A}"/>
              </a:ext>
            </a:extLst>
          </p:cNvPr>
          <p:cNvCxnSpPr>
            <a:cxnSpLocks/>
          </p:cNvCxnSpPr>
          <p:nvPr/>
        </p:nvCxnSpPr>
        <p:spPr>
          <a:xfrm rot="16200000">
            <a:off x="835677" y="908344"/>
            <a:ext cx="0" cy="884122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9F8407C-5AC0-5FB4-B481-5FDA5C643F49}"/>
              </a:ext>
            </a:extLst>
          </p:cNvPr>
          <p:cNvSpPr txBox="1"/>
          <p:nvPr/>
        </p:nvSpPr>
        <p:spPr>
          <a:xfrm>
            <a:off x="7863898" y="4992591"/>
            <a:ext cx="2552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Shot noise &lt; 10 </a:t>
            </a:r>
            <a:r>
              <a:rPr lang="en-US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fm</a:t>
            </a:r>
            <a:r>
              <a:rPr lang="en-US" dirty="0">
                <a:solidFill>
                  <a:schemeClr val="tx2"/>
                </a:solidFill>
                <a:cs typeface="Times New Roman" panose="02020603050405020304" pitchFamily="18" charset="0"/>
              </a:rPr>
              <a:t>/</a:t>
            </a:r>
            <a:r>
              <a:rPr lang="en-US" dirty="0">
                <a:solidFill>
                  <a:schemeClr val="tx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√Hz</a:t>
            </a:r>
            <a:endParaRPr lang="en-US" dirty="0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B6BE56-F18D-C689-0A3F-3A5F11B27518}"/>
              </a:ext>
            </a:extLst>
          </p:cNvPr>
          <p:cNvSpPr txBox="1"/>
          <p:nvPr/>
        </p:nvSpPr>
        <p:spPr>
          <a:xfrm>
            <a:off x="1443015" y="4625735"/>
            <a:ext cx="2777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Actuator noise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483C8D0-0371-70E1-0FCF-DFF3EA051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8" t="29445" r="6061"/>
          <a:stretch>
            <a:fillRect/>
          </a:stretch>
        </p:blipFill>
        <p:spPr>
          <a:xfrm>
            <a:off x="7624549" y="2060812"/>
            <a:ext cx="2734118" cy="1578767"/>
          </a:xfrm>
          <a:prstGeom prst="rect">
            <a:avLst/>
          </a:prstGeom>
        </p:spPr>
      </p:pic>
      <p:sp>
        <p:nvSpPr>
          <p:cNvPr id="27" name="Left Brace 26">
            <a:extLst>
              <a:ext uri="{FF2B5EF4-FFF2-40B4-BE49-F238E27FC236}">
                <a16:creationId xmlns:a16="http://schemas.microsoft.com/office/drawing/2014/main" id="{2BECE73E-0F93-1CDE-3A95-03B86D341317}"/>
              </a:ext>
            </a:extLst>
          </p:cNvPr>
          <p:cNvSpPr/>
          <p:nvPr/>
        </p:nvSpPr>
        <p:spPr>
          <a:xfrm rot="16200000" flipV="1">
            <a:off x="8870345" y="2576110"/>
            <a:ext cx="242525" cy="2410407"/>
          </a:xfrm>
          <a:prstGeom prst="leftBrace">
            <a:avLst>
              <a:gd name="adj1" fmla="val 64376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23851C5-EDDB-9180-AFAA-8844B29CD7C6}"/>
              </a:ext>
            </a:extLst>
          </p:cNvPr>
          <p:cNvSpPr/>
          <p:nvPr/>
        </p:nvSpPr>
        <p:spPr>
          <a:xfrm>
            <a:off x="8896073" y="3991350"/>
            <a:ext cx="191068" cy="191069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-</a:t>
            </a:r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6DEBB170-9C82-344A-E840-3F0ECBEC4AF5}"/>
              </a:ext>
            </a:extLst>
          </p:cNvPr>
          <p:cNvCxnSpPr>
            <a:cxnSpLocks/>
            <a:stCxn id="28" idx="4"/>
          </p:cNvCxnSpPr>
          <p:nvPr/>
        </p:nvCxnSpPr>
        <p:spPr>
          <a:xfrm rot="5400000">
            <a:off x="7365485" y="3442929"/>
            <a:ext cx="886632" cy="2365612"/>
          </a:xfrm>
          <a:prstGeom prst="bentConnector3">
            <a:avLst>
              <a:gd name="adj1" fmla="val 26911"/>
            </a:avLst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C762BFF-E0F9-2205-C78E-1D9ED98A1FA8}"/>
              </a:ext>
            </a:extLst>
          </p:cNvPr>
          <p:cNvSpPr txBox="1"/>
          <p:nvPr/>
        </p:nvSpPr>
        <p:spPr>
          <a:xfrm>
            <a:off x="9150768" y="3923048"/>
            <a:ext cx="2647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Huddle test </a:t>
            </a:r>
          </a:p>
          <a:p>
            <a:pPr algn="l"/>
            <a:r>
              <a:rPr lang="en-US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= coherent subtraction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42F541C-8444-8AE3-6723-CA23E5F7C570}"/>
              </a:ext>
            </a:extLst>
          </p:cNvPr>
          <p:cNvCxnSpPr/>
          <p:nvPr/>
        </p:nvCxnSpPr>
        <p:spPr>
          <a:xfrm flipH="1">
            <a:off x="7204100" y="5400753"/>
            <a:ext cx="5823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081FAD8-BDB9-D75F-7122-ECA2028BC609}"/>
              </a:ext>
            </a:extLst>
          </p:cNvPr>
          <p:cNvCxnSpPr>
            <a:cxnSpLocks/>
          </p:cNvCxnSpPr>
          <p:nvPr/>
        </p:nvCxnSpPr>
        <p:spPr>
          <a:xfrm flipV="1">
            <a:off x="2429440" y="4086884"/>
            <a:ext cx="402539" cy="5388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FC2549C-55AC-AA08-239B-80DA75A0C13F}"/>
              </a:ext>
            </a:extLst>
          </p:cNvPr>
          <p:cNvSpPr txBox="1"/>
          <p:nvPr/>
        </p:nvSpPr>
        <p:spPr>
          <a:xfrm>
            <a:off x="1833333" y="2060812"/>
            <a:ext cx="3222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Capacitive and cross </a:t>
            </a:r>
            <a:r>
              <a:rPr lang="fr-FR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coupling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226EB89-3AE5-1EB5-60B3-DCB279EB1190}"/>
              </a:ext>
            </a:extLst>
          </p:cNvPr>
          <p:cNvCxnSpPr>
            <a:cxnSpLocks/>
          </p:cNvCxnSpPr>
          <p:nvPr/>
        </p:nvCxnSpPr>
        <p:spPr>
          <a:xfrm flipH="1">
            <a:off x="3033248" y="2430144"/>
            <a:ext cx="201271" cy="10665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210E52D-C757-E525-9449-84514FA799BD}"/>
              </a:ext>
            </a:extLst>
          </p:cNvPr>
          <p:cNvSpPr txBox="1"/>
          <p:nvPr/>
        </p:nvSpPr>
        <p:spPr>
          <a:xfrm>
            <a:off x="7863898" y="5317227"/>
            <a:ext cx="3202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Times New Roman" panose="02020603050405020304" pitchFamily="18" charset="0"/>
              </a:rPr>
              <a:t>(alignment- and input-power-dependent)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F33C1A-25CB-615E-F025-3228945EDA65}"/>
              </a:ext>
            </a:extLst>
          </p:cNvPr>
          <p:cNvSpPr txBox="1"/>
          <p:nvPr/>
        </p:nvSpPr>
        <p:spPr>
          <a:xfrm>
            <a:off x="1443015" y="4919149"/>
            <a:ext cx="26493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Mitigated by decreasing the actuator strength</a:t>
            </a:r>
            <a:endPara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6" name="Graphic 15" descr="Snowflake with solid fill">
            <a:extLst>
              <a:ext uri="{FF2B5EF4-FFF2-40B4-BE49-F238E27FC236}">
                <a16:creationId xmlns:a16="http://schemas.microsoft.com/office/drawing/2014/main" id="{2FD0530C-3827-4283-5CB7-EB4BB8C6C0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63332" y="2012653"/>
            <a:ext cx="582697" cy="58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60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45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B34AB-AD02-316C-9568-C4E05183E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6D323-BD8B-189D-AD16-7742967D1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  <a:br>
              <a:rPr lang="en-US" dirty="0"/>
            </a:br>
            <a:r>
              <a:rPr lang="en-US" dirty="0"/>
              <a:t>and ongoing activities</a:t>
            </a:r>
          </a:p>
        </p:txBody>
      </p:sp>
      <p:sp>
        <p:nvSpPr>
          <p:cNvPr id="421" name="Content Placeholder 9">
            <a:extLst>
              <a:ext uri="{FF2B5EF4-FFF2-40B4-BE49-F238E27FC236}">
                <a16:creationId xmlns:a16="http://schemas.microsoft.com/office/drawing/2014/main" id="{9CE5DDC1-2178-0C36-F4D1-A01CCBF56F01}"/>
              </a:ext>
            </a:extLst>
          </p:cNvPr>
          <p:cNvSpPr txBox="1">
            <a:spLocks/>
          </p:cNvSpPr>
          <p:nvPr/>
        </p:nvSpPr>
        <p:spPr>
          <a:xfrm>
            <a:off x="663090" y="1585610"/>
            <a:ext cx="5903751" cy="46391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-2160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>
                  <a:lumMod val="20000"/>
                  <a:lumOff val="80000"/>
                </a:schemeClr>
              </a:buClr>
              <a:buFont typeface="Wingdings" panose="05000000000000000000" pitchFamily="2" charset="2"/>
              <a:buChar char="§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2pPr>
            <a:lvl3pPr marL="108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2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600"/>
              </a:spcBef>
              <a:buClr>
                <a:schemeClr val="accent1">
                  <a:lumMod val="40000"/>
                  <a:lumOff val="60000"/>
                </a:schemeClr>
              </a:buClr>
              <a:buNone/>
            </a:pPr>
            <a:r>
              <a:rPr lang="en-GB" dirty="0">
                <a:solidFill>
                  <a:schemeClr val="tx1"/>
                </a:solidFill>
                <a:cs typeface="Courier New" panose="02070309020205020404" pitchFamily="49" charset="0"/>
              </a:rPr>
              <a:t>We have redesigned and adapted state-of-the-art sensors to cryogenic conditions</a:t>
            </a:r>
          </a:p>
          <a:p>
            <a:pPr marL="285750" indent="-285750">
              <a:spcBef>
                <a:spcPts val="600"/>
              </a:spcBef>
              <a:buClr>
                <a:schemeClr val="accent1">
                  <a:lumMod val="40000"/>
                  <a:lumOff val="60000"/>
                </a:schemeClr>
              </a:buClr>
            </a:pPr>
            <a:r>
              <a:rPr lang="en-GB" dirty="0">
                <a:solidFill>
                  <a:schemeClr val="tx1"/>
                </a:solidFill>
                <a:cs typeface="Courier New" panose="02070309020205020404" pitchFamily="49" charset="0"/>
              </a:rPr>
              <a:t>Checked the cryogenic compatibility of </a:t>
            </a:r>
            <a:r>
              <a:rPr lang="en-GB" b="1" dirty="0">
                <a:solidFill>
                  <a:schemeClr val="tx1"/>
                </a:solidFill>
                <a:cs typeface="Courier New" panose="02070309020205020404" pitchFamily="49" charset="0"/>
              </a:rPr>
              <a:t>sub-components </a:t>
            </a:r>
          </a:p>
          <a:p>
            <a:pPr marL="285750" indent="-285750">
              <a:spcBef>
                <a:spcPts val="600"/>
              </a:spcBef>
              <a:buClr>
                <a:schemeClr val="accent1">
                  <a:lumMod val="40000"/>
                  <a:lumOff val="60000"/>
                </a:schemeClr>
              </a:buClr>
            </a:pPr>
            <a:r>
              <a:rPr lang="en-GB" dirty="0">
                <a:solidFill>
                  <a:schemeClr val="tx1"/>
                </a:solidFill>
                <a:cs typeface="Courier New" panose="02070309020205020404" pitchFamily="49" charset="0"/>
              </a:rPr>
              <a:t>The homodyne quadrature interferometer can be used as a standalone </a:t>
            </a:r>
            <a:r>
              <a:rPr lang="en-GB" b="1" dirty="0">
                <a:solidFill>
                  <a:schemeClr val="tx1"/>
                </a:solidFill>
                <a:cs typeface="Courier New" panose="02070309020205020404" pitchFamily="49" charset="0"/>
              </a:rPr>
              <a:t>cryogenic sub-pm/√Hz sensitivity relative displacement sensor</a:t>
            </a:r>
          </a:p>
          <a:p>
            <a:pPr marL="285750" indent="-285750">
              <a:spcBef>
                <a:spcPts val="600"/>
              </a:spcBef>
              <a:buClr>
                <a:schemeClr val="accent1">
                  <a:lumMod val="40000"/>
                  <a:lumOff val="60000"/>
                </a:schemeClr>
              </a:buClr>
            </a:pPr>
            <a:r>
              <a:rPr lang="en-GB" dirty="0">
                <a:solidFill>
                  <a:schemeClr val="tx1"/>
                </a:solidFill>
                <a:cs typeface="Courier New" panose="02070309020205020404" pitchFamily="49" charset="0"/>
              </a:rPr>
              <a:t>The </a:t>
            </a:r>
            <a:r>
              <a:rPr lang="en-GB" b="1" dirty="0">
                <a:solidFill>
                  <a:schemeClr val="tx1"/>
                </a:solidFill>
                <a:cs typeface="Courier New" panose="02070309020205020404" pitchFamily="49" charset="0"/>
              </a:rPr>
              <a:t>vertical cryogenic inertial sensor </a:t>
            </a:r>
            <a:r>
              <a:rPr lang="en-GB" dirty="0">
                <a:solidFill>
                  <a:schemeClr val="tx1"/>
                </a:solidFill>
                <a:cs typeface="Courier New" panose="02070309020205020404" pitchFamily="49" charset="0"/>
              </a:rPr>
              <a:t>is operating</a:t>
            </a:r>
            <a:r>
              <a:rPr lang="en-GB" b="1" dirty="0">
                <a:solidFill>
                  <a:schemeClr val="tx1"/>
                </a:solidFill>
                <a:cs typeface="Courier New" panose="02070309020205020404" pitchFamily="49" charset="0"/>
              </a:rPr>
              <a:t> at 5K from 0.1 to 50Hz</a:t>
            </a:r>
          </a:p>
          <a:p>
            <a:pPr marL="285750" indent="-285750">
              <a:spcBef>
                <a:spcPts val="600"/>
              </a:spcBef>
              <a:buClr>
                <a:schemeClr val="accent1">
                  <a:lumMod val="40000"/>
                  <a:lumOff val="60000"/>
                </a:schemeClr>
              </a:buClr>
            </a:pPr>
            <a:r>
              <a:rPr lang="en-GB" dirty="0">
                <a:solidFill>
                  <a:schemeClr val="tx1"/>
                </a:solidFill>
                <a:cs typeface="Courier New" panose="02070309020205020404" pitchFamily="49" charset="0"/>
              </a:rPr>
              <a:t>The </a:t>
            </a:r>
            <a:r>
              <a:rPr lang="en-GB" b="1" dirty="0">
                <a:solidFill>
                  <a:schemeClr val="tx1"/>
                </a:solidFill>
                <a:cs typeface="Courier New" panose="02070309020205020404" pitchFamily="49" charset="0"/>
              </a:rPr>
              <a:t>horizontal cryogenic inertial sensor </a:t>
            </a:r>
            <a:r>
              <a:rPr lang="en-GB" dirty="0">
                <a:solidFill>
                  <a:schemeClr val="tx1"/>
                </a:solidFill>
                <a:cs typeface="Courier New" panose="02070309020205020404" pitchFamily="49" charset="0"/>
              </a:rPr>
              <a:t>is operating</a:t>
            </a:r>
            <a:r>
              <a:rPr lang="en-GB" b="1" dirty="0">
                <a:solidFill>
                  <a:schemeClr val="tx1"/>
                </a:solidFill>
                <a:cs typeface="Courier New" panose="02070309020205020404" pitchFamily="49" charset="0"/>
              </a:rPr>
              <a:t> at 27K from 30 </a:t>
            </a:r>
            <a:r>
              <a:rPr lang="en-GB" b="1" dirty="0" err="1">
                <a:solidFill>
                  <a:schemeClr val="tx1"/>
                </a:solidFill>
                <a:cs typeface="Courier New" panose="02070309020205020404" pitchFamily="49" charset="0"/>
              </a:rPr>
              <a:t>mHz</a:t>
            </a:r>
            <a:r>
              <a:rPr lang="en-GB" b="1" dirty="0">
                <a:solidFill>
                  <a:schemeClr val="tx1"/>
                </a:solidFill>
                <a:cs typeface="Courier New" panose="02070309020205020404" pitchFamily="49" charset="0"/>
              </a:rPr>
              <a:t> to 150Hz </a:t>
            </a:r>
            <a:r>
              <a:rPr lang="en-GB" dirty="0">
                <a:solidFill>
                  <a:schemeClr val="tx1"/>
                </a:solidFill>
                <a:cs typeface="Courier New" panose="02070309020205020404" pitchFamily="49" charset="0"/>
              </a:rPr>
              <a:t>with a </a:t>
            </a:r>
            <a:r>
              <a:rPr lang="en-GB" b="1" dirty="0">
                <a:solidFill>
                  <a:schemeClr val="tx1"/>
                </a:solidFill>
                <a:cs typeface="Courier New" panose="02070309020205020404" pitchFamily="49" charset="0"/>
              </a:rPr>
              <a:t>sub-pm resolution from 5 Hz</a:t>
            </a:r>
          </a:p>
        </p:txBody>
      </p:sp>
      <p:pic>
        <p:nvPicPr>
          <p:cNvPr id="441" name="Picture 440">
            <a:extLst>
              <a:ext uri="{FF2B5EF4-FFF2-40B4-BE49-F238E27FC236}">
                <a16:creationId xmlns:a16="http://schemas.microsoft.com/office/drawing/2014/main" id="{4807430F-739C-BEAE-170E-3A531762B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78" y="1737851"/>
            <a:ext cx="2307502" cy="4626077"/>
          </a:xfrm>
          <a:prstGeom prst="rect">
            <a:avLst/>
          </a:prstGeom>
        </p:spPr>
      </p:pic>
      <p:pic>
        <p:nvPicPr>
          <p:cNvPr id="442" name="Picture 441">
            <a:extLst>
              <a:ext uri="{FF2B5EF4-FFF2-40B4-BE49-F238E27FC236}">
                <a16:creationId xmlns:a16="http://schemas.microsoft.com/office/drawing/2014/main" id="{AC396FA8-E6FC-2062-AE11-93186B691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255" y="228217"/>
            <a:ext cx="3541735" cy="1992226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sp>
        <p:nvSpPr>
          <p:cNvPr id="443" name="Rectangle: Folded Corner 442">
            <a:extLst>
              <a:ext uri="{FF2B5EF4-FFF2-40B4-BE49-F238E27FC236}">
                <a16:creationId xmlns:a16="http://schemas.microsoft.com/office/drawing/2014/main" id="{8C3EAE76-4DA5-8C19-9AEB-CE1E635E335B}"/>
              </a:ext>
            </a:extLst>
          </p:cNvPr>
          <p:cNvSpPr/>
          <p:nvPr/>
        </p:nvSpPr>
        <p:spPr>
          <a:xfrm>
            <a:off x="7641772" y="4618430"/>
            <a:ext cx="1791478" cy="1265708"/>
          </a:xfrm>
          <a:prstGeom prst="foldedCorner">
            <a:avLst/>
          </a:prstGeom>
          <a:solidFill>
            <a:schemeClr val="tx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fr-FR" dirty="0" err="1">
                <a:solidFill>
                  <a:schemeClr val="tx1"/>
                </a:solidFill>
                <a:cs typeface="Courier New" panose="02070309020205020404" pitchFamily="49" charset="0"/>
              </a:rPr>
              <a:t>Integration</a:t>
            </a:r>
            <a:r>
              <a:rPr lang="fr-FR" dirty="0">
                <a:solidFill>
                  <a:schemeClr val="tx1"/>
                </a:solidFill>
                <a:cs typeface="Courier New" panose="02070309020205020404" pitchFamily="49" charset="0"/>
              </a:rPr>
              <a:t> in large </a:t>
            </a:r>
            <a:r>
              <a:rPr lang="fr-FR" dirty="0" err="1">
                <a:solidFill>
                  <a:schemeClr val="tx1"/>
                </a:solidFill>
                <a:cs typeface="Courier New" panose="02070309020205020404" pitchFamily="49" charset="0"/>
              </a:rPr>
              <a:t>facilities</a:t>
            </a:r>
            <a:r>
              <a:rPr lang="fr-FR" dirty="0">
                <a:solidFill>
                  <a:schemeClr val="tx1"/>
                </a:solidFill>
                <a:cs typeface="Courier New" panose="02070309020205020404" pitchFamily="49" charset="0"/>
              </a:rPr>
              <a:t> (E-TEST)</a:t>
            </a:r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444" name="Graphic 443" descr="Pin with solid fill">
            <a:extLst>
              <a:ext uri="{FF2B5EF4-FFF2-40B4-BE49-F238E27FC236}">
                <a16:creationId xmlns:a16="http://schemas.microsoft.com/office/drawing/2014/main" id="{07AF017C-71DF-3E29-9C70-D406931971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2565" y="4354415"/>
            <a:ext cx="360000" cy="360000"/>
          </a:xfrm>
          <a:prstGeom prst="rect">
            <a:avLst/>
          </a:prstGeom>
        </p:spPr>
      </p:pic>
      <p:cxnSp>
        <p:nvCxnSpPr>
          <p:cNvPr id="445" name="Connector: Curved 444">
            <a:extLst>
              <a:ext uri="{FF2B5EF4-FFF2-40B4-BE49-F238E27FC236}">
                <a16:creationId xmlns:a16="http://schemas.microsoft.com/office/drawing/2014/main" id="{E71FB1E3-A588-FF85-1893-204C7068CFA0}"/>
              </a:ext>
            </a:extLst>
          </p:cNvPr>
          <p:cNvCxnSpPr>
            <a:cxnSpLocks/>
          </p:cNvCxnSpPr>
          <p:nvPr/>
        </p:nvCxnSpPr>
        <p:spPr>
          <a:xfrm rot="16200000" flipH="1">
            <a:off x="9067052" y="2288060"/>
            <a:ext cx="1378780" cy="1243546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6" name="Picture 445">
            <a:extLst>
              <a:ext uri="{FF2B5EF4-FFF2-40B4-BE49-F238E27FC236}">
                <a16:creationId xmlns:a16="http://schemas.microsoft.com/office/drawing/2014/main" id="{8863D7CB-E57D-7486-F25A-5965BEDB475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24736" y="4050889"/>
            <a:ext cx="1489038" cy="148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88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1EA13F-0D45-DE90-9FA8-47A793C845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14C7736-7E5F-EA1A-51C8-4F65F2FEE9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13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Rectangle: Rounded Corners 292">
            <a:extLst>
              <a:ext uri="{FF2B5EF4-FFF2-40B4-BE49-F238E27FC236}">
                <a16:creationId xmlns:a16="http://schemas.microsoft.com/office/drawing/2014/main" id="{DB8673AC-5688-BA8F-BBDF-89F18629BDD7}"/>
              </a:ext>
            </a:extLst>
          </p:cNvPr>
          <p:cNvSpPr/>
          <p:nvPr/>
        </p:nvSpPr>
        <p:spPr>
          <a:xfrm>
            <a:off x="2747219" y="1169586"/>
            <a:ext cx="6697561" cy="7992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F43516-4477-38B4-9462-07AE22581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4" t="4574" r="2567" b="2477"/>
          <a:stretch>
            <a:fillRect/>
          </a:stretch>
        </p:blipFill>
        <p:spPr>
          <a:xfrm>
            <a:off x="8343646" y="2528357"/>
            <a:ext cx="3716441" cy="29824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720513-779B-8698-66F1-CBFC308DB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Low-vibration cryogenic testbench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961E47-E1BC-D935-685B-B33325512F12}"/>
              </a:ext>
            </a:extLst>
          </p:cNvPr>
          <p:cNvSpPr txBox="1"/>
          <p:nvPr/>
        </p:nvSpPr>
        <p:spPr>
          <a:xfrm>
            <a:off x="5509465" y="6385152"/>
            <a:ext cx="2743200" cy="338554"/>
          </a:xfrm>
          <a:prstGeom prst="rect">
            <a:avLst/>
          </a:prstGeom>
          <a:solidFill>
            <a:srgbClr val="3B3B3B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Active platform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9B4EA2-7DE0-5D7C-3C90-FC874300E8BC}"/>
              </a:ext>
            </a:extLst>
          </p:cNvPr>
          <p:cNvSpPr txBox="1"/>
          <p:nvPr/>
        </p:nvSpPr>
        <p:spPr>
          <a:xfrm>
            <a:off x="10063991" y="5861932"/>
            <a:ext cx="1996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Geophones (custom Theta from </a:t>
            </a:r>
            <a:r>
              <a:rPr lang="en-US" sz="1400" dirty="0" err="1"/>
              <a:t>GaiaCode</a:t>
            </a:r>
            <a:r>
              <a:rPr lang="en-US" sz="1400" dirty="0"/>
              <a:t>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0DEEE5C-5F1D-E0BD-2E53-4D25C019628A}"/>
              </a:ext>
            </a:extLst>
          </p:cNvPr>
          <p:cNvCxnSpPr>
            <a:cxnSpLocks/>
          </p:cNvCxnSpPr>
          <p:nvPr/>
        </p:nvCxnSpPr>
        <p:spPr>
          <a:xfrm flipV="1">
            <a:off x="7633547" y="3122195"/>
            <a:ext cx="1053253" cy="318190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D2A1AB7-D32E-2FFC-8660-ABEF2529FA05}"/>
              </a:ext>
            </a:extLst>
          </p:cNvPr>
          <p:cNvCxnSpPr>
            <a:cxnSpLocks/>
          </p:cNvCxnSpPr>
          <p:nvPr/>
        </p:nvCxnSpPr>
        <p:spPr>
          <a:xfrm flipV="1">
            <a:off x="8067040" y="4668253"/>
            <a:ext cx="998048" cy="1681324"/>
          </a:xfrm>
          <a:prstGeom prst="straightConnector1">
            <a:avLst/>
          </a:prstGeom>
          <a:ln w="1270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DEE22DD-3FB2-9FC9-7197-96116BDD13D1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10975403" y="5178861"/>
            <a:ext cx="86636" cy="683071"/>
          </a:xfrm>
          <a:prstGeom prst="straightConnector1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E29C65A-8F87-18F0-40CC-E2EEFED81600}"/>
              </a:ext>
            </a:extLst>
          </p:cNvPr>
          <p:cNvSpPr txBox="1"/>
          <p:nvPr/>
        </p:nvSpPr>
        <p:spPr>
          <a:xfrm>
            <a:off x="8641610" y="5884868"/>
            <a:ext cx="1203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Suspension and actuator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F01B17B-20B7-8AC0-3C59-6E70420F8B34}"/>
              </a:ext>
            </a:extLst>
          </p:cNvPr>
          <p:cNvCxnSpPr>
            <a:cxnSpLocks/>
            <a:endCxn id="27" idx="0"/>
          </p:cNvCxnSpPr>
          <p:nvPr/>
        </p:nvCxnSpPr>
        <p:spPr>
          <a:xfrm flipH="1">
            <a:off x="9243462" y="5206692"/>
            <a:ext cx="134512" cy="678176"/>
          </a:xfrm>
          <a:prstGeom prst="straightConnector1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B50C0B99-AC0A-0CDD-3463-7A1427B8D304}"/>
              </a:ext>
            </a:extLst>
          </p:cNvPr>
          <p:cNvSpPr txBox="1"/>
          <p:nvPr/>
        </p:nvSpPr>
        <p:spPr>
          <a:xfrm>
            <a:off x="3848078" y="2422362"/>
            <a:ext cx="1494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CS210-GMX-20B </a:t>
            </a:r>
          </a:p>
          <a:p>
            <a:pPr algn="ctr"/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cryocooler</a:t>
            </a:r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BE8885E5-A884-C163-2F5B-352C1AFA0166}"/>
              </a:ext>
            </a:extLst>
          </p:cNvPr>
          <p:cNvSpPr/>
          <p:nvPr/>
        </p:nvSpPr>
        <p:spPr>
          <a:xfrm>
            <a:off x="6497900" y="3486521"/>
            <a:ext cx="705033" cy="1907306"/>
          </a:xfrm>
          <a:custGeom>
            <a:avLst/>
            <a:gdLst>
              <a:gd name="csX0" fmla="*/ 105681 w 705033"/>
              <a:gd name="csY0" fmla="*/ -299 h 1907306"/>
              <a:gd name="csX1" fmla="*/ 105681 w 705033"/>
              <a:gd name="csY1" fmla="*/ 103369 h 1907306"/>
              <a:gd name="csX2" fmla="*/ 290632 w 705033"/>
              <a:gd name="csY2" fmla="*/ 103369 h 1907306"/>
              <a:gd name="csX3" fmla="*/ 290632 w 705033"/>
              <a:gd name="csY3" fmla="*/ 104992 h 1907306"/>
              <a:gd name="csX4" fmla="*/ -1885 w 705033"/>
              <a:gd name="csY4" fmla="*/ 104992 h 1907306"/>
              <a:gd name="csX5" fmla="*/ -1885 w 705033"/>
              <a:gd name="csY5" fmla="*/ 153836 h 1907306"/>
              <a:gd name="csX6" fmla="*/ 290632 w 705033"/>
              <a:gd name="csY6" fmla="*/ 153836 h 1907306"/>
              <a:gd name="csX7" fmla="*/ 290632 w 705033"/>
              <a:gd name="csY7" fmla="*/ 161218 h 1907306"/>
              <a:gd name="csX8" fmla="*/ 55473 w 705033"/>
              <a:gd name="csY8" fmla="*/ 161218 h 1907306"/>
              <a:gd name="csX9" fmla="*/ 55473 w 705033"/>
              <a:gd name="csY9" fmla="*/ 334285 h 1907306"/>
              <a:gd name="csX10" fmla="*/ 36839 w 705033"/>
              <a:gd name="csY10" fmla="*/ 334285 h 1907306"/>
              <a:gd name="csX11" fmla="*/ 36839 w 705033"/>
              <a:gd name="csY11" fmla="*/ 423540 h 1907306"/>
              <a:gd name="csX12" fmla="*/ 290632 w 705033"/>
              <a:gd name="csY12" fmla="*/ 423540 h 1907306"/>
              <a:gd name="csX13" fmla="*/ 290632 w 705033"/>
              <a:gd name="csY13" fmla="*/ 433436 h 1907306"/>
              <a:gd name="csX14" fmla="*/ 153295 w 705033"/>
              <a:gd name="csY14" fmla="*/ 433436 h 1907306"/>
              <a:gd name="csX15" fmla="*/ 153295 w 705033"/>
              <a:gd name="csY15" fmla="*/ 1018792 h 1907306"/>
              <a:gd name="csX16" fmla="*/ 290632 w 705033"/>
              <a:gd name="csY16" fmla="*/ 1018792 h 1907306"/>
              <a:gd name="csX17" fmla="*/ 290632 w 705033"/>
              <a:gd name="csY17" fmla="*/ 1019810 h 1907306"/>
              <a:gd name="csX18" fmla="*/ 240487 w 705033"/>
              <a:gd name="csY18" fmla="*/ 1019810 h 1907306"/>
              <a:gd name="csX19" fmla="*/ 240487 w 705033"/>
              <a:gd name="csY19" fmla="*/ 1907008 h 1907306"/>
              <a:gd name="csX20" fmla="*/ 471691 w 705033"/>
              <a:gd name="csY20" fmla="*/ 1907008 h 1907306"/>
              <a:gd name="csX21" fmla="*/ 471691 w 705033"/>
              <a:gd name="csY21" fmla="*/ 1019810 h 1907306"/>
              <a:gd name="csX22" fmla="*/ 450779 w 705033"/>
              <a:gd name="csY22" fmla="*/ 1019810 h 1907306"/>
              <a:gd name="csX23" fmla="*/ 450779 w 705033"/>
              <a:gd name="csY23" fmla="*/ 1018792 h 1907306"/>
              <a:gd name="csX24" fmla="*/ 562933 w 705033"/>
              <a:gd name="csY24" fmla="*/ 1018792 h 1907306"/>
              <a:gd name="csX25" fmla="*/ 562933 w 705033"/>
              <a:gd name="csY25" fmla="*/ 433436 h 1907306"/>
              <a:gd name="csX26" fmla="*/ 450779 w 705033"/>
              <a:gd name="csY26" fmla="*/ 433436 h 1907306"/>
              <a:gd name="csX27" fmla="*/ 450779 w 705033"/>
              <a:gd name="csY27" fmla="*/ 423540 h 1907306"/>
              <a:gd name="csX28" fmla="*/ 660122 w 705033"/>
              <a:gd name="csY28" fmla="*/ 423540 h 1907306"/>
              <a:gd name="csX29" fmla="*/ 673030 w 705033"/>
              <a:gd name="csY29" fmla="*/ 423540 h 1907306"/>
              <a:gd name="csX30" fmla="*/ 673030 w 705033"/>
              <a:gd name="csY30" fmla="*/ 334285 h 1907306"/>
              <a:gd name="csX31" fmla="*/ 660122 w 705033"/>
              <a:gd name="csY31" fmla="*/ 334285 h 1907306"/>
              <a:gd name="csX32" fmla="*/ 660122 w 705033"/>
              <a:gd name="csY32" fmla="*/ 161218 h 1907306"/>
              <a:gd name="csX33" fmla="*/ 450779 w 705033"/>
              <a:gd name="csY33" fmla="*/ 161218 h 1907306"/>
              <a:gd name="csX34" fmla="*/ 450779 w 705033"/>
              <a:gd name="csY34" fmla="*/ 153836 h 1907306"/>
              <a:gd name="csX35" fmla="*/ 703149 w 705033"/>
              <a:gd name="csY35" fmla="*/ 153836 h 1907306"/>
              <a:gd name="csX36" fmla="*/ 703149 w 705033"/>
              <a:gd name="csY36" fmla="*/ 104992 h 1907306"/>
              <a:gd name="csX37" fmla="*/ 450779 w 705033"/>
              <a:gd name="csY37" fmla="*/ 104992 h 1907306"/>
              <a:gd name="csX38" fmla="*/ 450779 w 705033"/>
              <a:gd name="csY38" fmla="*/ 103369 h 1907306"/>
              <a:gd name="csX39" fmla="*/ 604188 w 705033"/>
              <a:gd name="csY39" fmla="*/ 103369 h 1907306"/>
              <a:gd name="csX40" fmla="*/ 604188 w 705033"/>
              <a:gd name="csY40" fmla="*/ -299 h 19073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705033" h="1907306">
                <a:moveTo>
                  <a:pt x="105681" y="-299"/>
                </a:moveTo>
                <a:lnTo>
                  <a:pt x="105681" y="103369"/>
                </a:lnTo>
                <a:lnTo>
                  <a:pt x="290632" y="103369"/>
                </a:lnTo>
                <a:lnTo>
                  <a:pt x="290632" y="104992"/>
                </a:lnTo>
                <a:lnTo>
                  <a:pt x="-1885" y="104992"/>
                </a:lnTo>
                <a:lnTo>
                  <a:pt x="-1885" y="153836"/>
                </a:lnTo>
                <a:lnTo>
                  <a:pt x="290632" y="153836"/>
                </a:lnTo>
                <a:lnTo>
                  <a:pt x="290632" y="161218"/>
                </a:lnTo>
                <a:lnTo>
                  <a:pt x="55473" y="161218"/>
                </a:lnTo>
                <a:lnTo>
                  <a:pt x="55473" y="334285"/>
                </a:lnTo>
                <a:lnTo>
                  <a:pt x="36839" y="334285"/>
                </a:lnTo>
                <a:lnTo>
                  <a:pt x="36839" y="423540"/>
                </a:lnTo>
                <a:lnTo>
                  <a:pt x="290632" y="423540"/>
                </a:lnTo>
                <a:lnTo>
                  <a:pt x="290632" y="433436"/>
                </a:lnTo>
                <a:lnTo>
                  <a:pt x="153295" y="433436"/>
                </a:lnTo>
                <a:lnTo>
                  <a:pt x="153295" y="1018792"/>
                </a:lnTo>
                <a:lnTo>
                  <a:pt x="290632" y="1018792"/>
                </a:lnTo>
                <a:lnTo>
                  <a:pt x="290632" y="1019810"/>
                </a:lnTo>
                <a:lnTo>
                  <a:pt x="240487" y="1019810"/>
                </a:lnTo>
                <a:lnTo>
                  <a:pt x="240487" y="1907008"/>
                </a:lnTo>
                <a:lnTo>
                  <a:pt x="471691" y="1907008"/>
                </a:lnTo>
                <a:lnTo>
                  <a:pt x="471691" y="1019810"/>
                </a:lnTo>
                <a:lnTo>
                  <a:pt x="450779" y="1019810"/>
                </a:lnTo>
                <a:lnTo>
                  <a:pt x="450779" y="1018792"/>
                </a:lnTo>
                <a:lnTo>
                  <a:pt x="562933" y="1018792"/>
                </a:lnTo>
                <a:lnTo>
                  <a:pt x="562933" y="433436"/>
                </a:lnTo>
                <a:lnTo>
                  <a:pt x="450779" y="433436"/>
                </a:lnTo>
                <a:lnTo>
                  <a:pt x="450779" y="423540"/>
                </a:lnTo>
                <a:lnTo>
                  <a:pt x="660122" y="423540"/>
                </a:lnTo>
                <a:lnTo>
                  <a:pt x="673030" y="423540"/>
                </a:lnTo>
                <a:lnTo>
                  <a:pt x="673030" y="334285"/>
                </a:lnTo>
                <a:lnTo>
                  <a:pt x="660122" y="334285"/>
                </a:lnTo>
                <a:lnTo>
                  <a:pt x="660122" y="161218"/>
                </a:lnTo>
                <a:lnTo>
                  <a:pt x="450779" y="161218"/>
                </a:lnTo>
                <a:lnTo>
                  <a:pt x="450779" y="153836"/>
                </a:lnTo>
                <a:lnTo>
                  <a:pt x="703149" y="153836"/>
                </a:lnTo>
                <a:lnTo>
                  <a:pt x="703149" y="104992"/>
                </a:lnTo>
                <a:lnTo>
                  <a:pt x="450779" y="104992"/>
                </a:lnTo>
                <a:lnTo>
                  <a:pt x="450779" y="103369"/>
                </a:lnTo>
                <a:lnTo>
                  <a:pt x="604188" y="103369"/>
                </a:lnTo>
                <a:lnTo>
                  <a:pt x="604188" y="-299"/>
                </a:lnTo>
                <a:close/>
              </a:path>
            </a:pathLst>
          </a:custGeom>
          <a:solidFill>
            <a:srgbClr val="EBEBEB"/>
          </a:solidFill>
          <a:ln w="0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BFED6E77-4BB3-6579-8DB1-9EB86F5D1BDF}"/>
              </a:ext>
            </a:extLst>
          </p:cNvPr>
          <p:cNvSpPr/>
          <p:nvPr/>
        </p:nvSpPr>
        <p:spPr>
          <a:xfrm>
            <a:off x="5858594" y="4341937"/>
            <a:ext cx="1986632" cy="1998099"/>
          </a:xfrm>
          <a:prstGeom prst="rect">
            <a:avLst/>
          </a:prstGeom>
          <a:noFill/>
          <a:ln w="28785" cap="flat">
            <a:solidFill>
              <a:srgbClr val="7F7F7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DFBB3203-CDC4-F49B-B0DA-78D985FC8B9E}"/>
              </a:ext>
            </a:extLst>
          </p:cNvPr>
          <p:cNvSpPr/>
          <p:nvPr/>
        </p:nvSpPr>
        <p:spPr>
          <a:xfrm>
            <a:off x="6514076" y="3251808"/>
            <a:ext cx="675667" cy="533613"/>
          </a:xfrm>
          <a:custGeom>
            <a:avLst/>
            <a:gdLst>
              <a:gd name="csX0" fmla="*/ -1885 w 675667"/>
              <a:gd name="csY0" fmla="*/ -87 h 533613"/>
              <a:gd name="csX1" fmla="*/ -1885 w 675667"/>
              <a:gd name="csY1" fmla="*/ 5995 h 533613"/>
              <a:gd name="csX2" fmla="*/ -1885 w 675667"/>
              <a:gd name="csY2" fmla="*/ 533527 h 533613"/>
              <a:gd name="csX3" fmla="*/ 673782 w 675667"/>
              <a:gd name="csY3" fmla="*/ 533527 h 533613"/>
              <a:gd name="csX4" fmla="*/ 673782 w 675667"/>
              <a:gd name="csY4" fmla="*/ -87 h 5336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75667" h="533613">
                <a:moveTo>
                  <a:pt x="-1885" y="-87"/>
                </a:moveTo>
                <a:lnTo>
                  <a:pt x="-1885" y="5995"/>
                </a:lnTo>
                <a:lnTo>
                  <a:pt x="-1885" y="533527"/>
                </a:lnTo>
                <a:lnTo>
                  <a:pt x="673782" y="533527"/>
                </a:lnTo>
                <a:lnTo>
                  <a:pt x="673782" y="-8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06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5985020E-11BD-1592-5B8E-55874F6D0B04}"/>
              </a:ext>
            </a:extLst>
          </p:cNvPr>
          <p:cNvSpPr/>
          <p:nvPr/>
        </p:nvSpPr>
        <p:spPr>
          <a:xfrm>
            <a:off x="6533080" y="4310633"/>
            <a:ext cx="637660" cy="61341"/>
          </a:xfrm>
          <a:prstGeom prst="rect">
            <a:avLst/>
          </a:prstGeom>
          <a:solidFill>
            <a:srgbClr val="808080"/>
          </a:solidFill>
          <a:ln w="7277" cap="flat">
            <a:solidFill>
              <a:srgbClr val="80808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675D88D3-20A8-0CA4-7095-FB4B54F32C06}"/>
              </a:ext>
            </a:extLst>
          </p:cNvPr>
          <p:cNvSpPr/>
          <p:nvPr/>
        </p:nvSpPr>
        <p:spPr>
          <a:xfrm>
            <a:off x="6598766" y="4296198"/>
            <a:ext cx="512463" cy="96693"/>
          </a:xfrm>
          <a:prstGeom prst="rect">
            <a:avLst/>
          </a:prstGeom>
          <a:solidFill>
            <a:srgbClr val="FFFFFF"/>
          </a:solidFill>
          <a:ln w="10508" cap="flat">
            <a:solidFill>
              <a:srgbClr val="99C1B9">
                <a:alpha val="0"/>
              </a:srgb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F28ED452-1930-3C09-38E4-61334AA44737}"/>
              </a:ext>
            </a:extLst>
          </p:cNvPr>
          <p:cNvSpPr/>
          <p:nvPr/>
        </p:nvSpPr>
        <p:spPr>
          <a:xfrm>
            <a:off x="6536167" y="3915336"/>
            <a:ext cx="637660" cy="61341"/>
          </a:xfrm>
          <a:prstGeom prst="rect">
            <a:avLst/>
          </a:prstGeom>
          <a:solidFill>
            <a:srgbClr val="808080"/>
          </a:solidFill>
          <a:ln w="7277" cap="flat">
            <a:solidFill>
              <a:srgbClr val="80808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0193934A-9EE5-B29F-29AE-4D971B25302E}"/>
              </a:ext>
            </a:extLst>
          </p:cNvPr>
          <p:cNvSpPr/>
          <p:nvPr/>
        </p:nvSpPr>
        <p:spPr>
          <a:xfrm>
            <a:off x="5706566" y="6340037"/>
            <a:ext cx="2290689" cy="55457"/>
          </a:xfrm>
          <a:prstGeom prst="rect">
            <a:avLst/>
          </a:prstGeom>
          <a:solidFill>
            <a:srgbClr val="3B3B3B"/>
          </a:solidFill>
          <a:ln w="13115" cap="flat">
            <a:solidFill>
              <a:srgbClr val="808080">
                <a:alpha val="0"/>
              </a:srgb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27BC856B-8576-C59F-7AA0-E86F1307A391}"/>
              </a:ext>
            </a:extLst>
          </p:cNvPr>
          <p:cNvSpPr/>
          <p:nvPr/>
        </p:nvSpPr>
        <p:spPr>
          <a:xfrm>
            <a:off x="5973624" y="4443812"/>
            <a:ext cx="685873" cy="261027"/>
          </a:xfrm>
          <a:custGeom>
            <a:avLst/>
            <a:gdLst>
              <a:gd name="csX0" fmla="*/ 684113 w 685873"/>
              <a:gd name="csY0" fmla="*/ -330 h 261027"/>
              <a:gd name="csX1" fmla="*/ -1761 w 685873"/>
              <a:gd name="csY1" fmla="*/ 160326 h 26102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85873" h="261027">
                <a:moveTo>
                  <a:pt x="684113" y="-330"/>
                </a:moveTo>
                <a:cubicBezTo>
                  <a:pt x="483398" y="326523"/>
                  <a:pt x="161235" y="304840"/>
                  <a:pt x="-1761" y="160326"/>
                </a:cubicBezTo>
              </a:path>
            </a:pathLst>
          </a:custGeom>
          <a:solidFill>
            <a:srgbClr val="000000">
              <a:alpha val="0"/>
            </a:srgbClr>
          </a:solidFill>
          <a:ln w="12069" cap="flat">
            <a:solidFill>
              <a:srgbClr val="D88C9A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E7A568DA-8A59-9670-A315-C24F30B001DF}"/>
              </a:ext>
            </a:extLst>
          </p:cNvPr>
          <p:cNvSpPr/>
          <p:nvPr/>
        </p:nvSpPr>
        <p:spPr>
          <a:xfrm>
            <a:off x="6421660" y="4438270"/>
            <a:ext cx="393526" cy="242329"/>
          </a:xfrm>
          <a:custGeom>
            <a:avLst/>
            <a:gdLst>
              <a:gd name="csX0" fmla="*/ 391695 w 393526"/>
              <a:gd name="csY0" fmla="*/ 35250 h 242329"/>
              <a:gd name="csX1" fmla="*/ -1831 w 393526"/>
              <a:gd name="csY1" fmla="*/ -327 h 242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93526" h="242329">
                <a:moveTo>
                  <a:pt x="391695" y="35250"/>
                </a:moveTo>
                <a:cubicBezTo>
                  <a:pt x="324195" y="354864"/>
                  <a:pt x="11390" y="273098"/>
                  <a:pt x="-1831" y="-327"/>
                </a:cubicBezTo>
              </a:path>
            </a:pathLst>
          </a:custGeom>
          <a:solidFill>
            <a:srgbClr val="000000">
              <a:alpha val="0"/>
            </a:srgbClr>
          </a:solidFill>
          <a:ln w="12069" cap="flat">
            <a:solidFill>
              <a:srgbClr val="D88C9A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D128C07F-9A68-338F-167A-885A9AFEFCFF}"/>
              </a:ext>
            </a:extLst>
          </p:cNvPr>
          <p:cNvSpPr/>
          <p:nvPr/>
        </p:nvSpPr>
        <p:spPr>
          <a:xfrm>
            <a:off x="6905064" y="4426462"/>
            <a:ext cx="393526" cy="242329"/>
          </a:xfrm>
          <a:custGeom>
            <a:avLst/>
            <a:gdLst>
              <a:gd name="csX0" fmla="*/ -1943 w 393526"/>
              <a:gd name="csY0" fmla="*/ 35252 h 242329"/>
              <a:gd name="csX1" fmla="*/ 391583 w 393526"/>
              <a:gd name="csY1" fmla="*/ -324 h 242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93526" h="242329">
                <a:moveTo>
                  <a:pt x="-1943" y="35252"/>
                </a:moveTo>
                <a:cubicBezTo>
                  <a:pt x="65557" y="354867"/>
                  <a:pt x="378362" y="273101"/>
                  <a:pt x="391583" y="-324"/>
                </a:cubicBezTo>
              </a:path>
            </a:pathLst>
          </a:custGeom>
          <a:solidFill>
            <a:srgbClr val="000000">
              <a:alpha val="0"/>
            </a:srgbClr>
          </a:solidFill>
          <a:ln w="12069" cap="flat">
            <a:solidFill>
              <a:srgbClr val="D88C9A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4809FEE9-A2FA-3F7F-8BD0-8BE4C08D7C70}"/>
              </a:ext>
            </a:extLst>
          </p:cNvPr>
          <p:cNvSpPr/>
          <p:nvPr/>
        </p:nvSpPr>
        <p:spPr>
          <a:xfrm>
            <a:off x="5973624" y="4429897"/>
            <a:ext cx="1756574" cy="1707944"/>
          </a:xfrm>
          <a:prstGeom prst="rect">
            <a:avLst/>
          </a:prstGeom>
          <a:solidFill>
            <a:srgbClr val="000000">
              <a:alpha val="0"/>
            </a:srgbClr>
          </a:solidFill>
          <a:ln w="20114" cap="flat">
            <a:solidFill>
              <a:srgbClr val="D88C9A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6DE429FE-1674-EA37-9C56-871DBB072554}"/>
              </a:ext>
            </a:extLst>
          </p:cNvPr>
          <p:cNvSpPr/>
          <p:nvPr/>
        </p:nvSpPr>
        <p:spPr>
          <a:xfrm>
            <a:off x="6032486" y="5212005"/>
            <a:ext cx="1638849" cy="785949"/>
          </a:xfrm>
          <a:prstGeom prst="rect">
            <a:avLst/>
          </a:prstGeom>
          <a:solidFill>
            <a:srgbClr val="000000">
              <a:alpha val="0"/>
            </a:srgbClr>
          </a:solidFill>
          <a:ln w="20114" cap="flat">
            <a:solidFill>
              <a:srgbClr val="99C1B9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87C6869-AFA7-8753-7F5D-3E2B8E8821F9}"/>
              </a:ext>
            </a:extLst>
          </p:cNvPr>
          <p:cNvSpPr/>
          <p:nvPr/>
        </p:nvSpPr>
        <p:spPr>
          <a:xfrm>
            <a:off x="6632292" y="4914335"/>
            <a:ext cx="439238" cy="295016"/>
          </a:xfrm>
          <a:prstGeom prst="rect">
            <a:avLst/>
          </a:prstGeom>
          <a:solidFill>
            <a:srgbClr val="000000">
              <a:alpha val="0"/>
            </a:srgbClr>
          </a:solidFill>
          <a:ln w="20114" cap="flat">
            <a:solidFill>
              <a:srgbClr val="99C1B9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ADFA0897-6498-72F9-7462-1FD2B1AA15BE}"/>
              </a:ext>
            </a:extLst>
          </p:cNvPr>
          <p:cNvSpPr/>
          <p:nvPr/>
        </p:nvSpPr>
        <p:spPr>
          <a:xfrm>
            <a:off x="6644341" y="5102633"/>
            <a:ext cx="88207" cy="124321"/>
          </a:xfrm>
          <a:prstGeom prst="rect">
            <a:avLst/>
          </a:prstGeom>
          <a:solidFill>
            <a:srgbClr val="FFFFFF"/>
          </a:solidFill>
          <a:ln w="5851" cap="flat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1249BE49-C56B-1B03-880B-802E32F6D095}"/>
              </a:ext>
            </a:extLst>
          </p:cNvPr>
          <p:cNvSpPr/>
          <p:nvPr/>
        </p:nvSpPr>
        <p:spPr>
          <a:xfrm>
            <a:off x="6979656" y="5135991"/>
            <a:ext cx="78494" cy="124648"/>
          </a:xfrm>
          <a:prstGeom prst="rect">
            <a:avLst/>
          </a:prstGeom>
          <a:solidFill>
            <a:srgbClr val="FFFFFF"/>
          </a:solidFill>
          <a:ln w="5527" cap="flat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F7AE7303-92EC-E237-57E9-A209C42656AB}"/>
              </a:ext>
            </a:extLst>
          </p:cNvPr>
          <p:cNvSpPr/>
          <p:nvPr/>
        </p:nvSpPr>
        <p:spPr>
          <a:xfrm>
            <a:off x="6746805" y="5164996"/>
            <a:ext cx="217263" cy="121441"/>
          </a:xfrm>
          <a:prstGeom prst="rect">
            <a:avLst/>
          </a:prstGeom>
          <a:solidFill>
            <a:srgbClr val="EBEBEB"/>
          </a:solidFill>
          <a:ln w="0" cap="flat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62954423-5E7E-D65F-72D7-807EEC222001}"/>
              </a:ext>
            </a:extLst>
          </p:cNvPr>
          <p:cNvSpPr/>
          <p:nvPr/>
        </p:nvSpPr>
        <p:spPr>
          <a:xfrm>
            <a:off x="6620747" y="4133440"/>
            <a:ext cx="468501" cy="294374"/>
          </a:xfrm>
          <a:prstGeom prst="rect">
            <a:avLst/>
          </a:prstGeom>
          <a:solidFill>
            <a:srgbClr val="D88C9A">
              <a:alpha val="0"/>
            </a:srgbClr>
          </a:solidFill>
          <a:ln w="20751" cap="flat">
            <a:solidFill>
              <a:srgbClr val="D88C9A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21BD1DE5-1060-F37E-68BE-4D8D0FE711F7}"/>
              </a:ext>
            </a:extLst>
          </p:cNvPr>
          <p:cNvSpPr/>
          <p:nvPr/>
        </p:nvSpPr>
        <p:spPr>
          <a:xfrm>
            <a:off x="6635821" y="4380939"/>
            <a:ext cx="438353" cy="80769"/>
          </a:xfrm>
          <a:prstGeom prst="rect">
            <a:avLst/>
          </a:prstGeom>
          <a:solidFill>
            <a:srgbClr val="FFFFFF"/>
          </a:solidFill>
          <a:ln w="10514" cap="flat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2" name="Freeform: Shape 171">
            <a:extLst>
              <a:ext uri="{FF2B5EF4-FFF2-40B4-BE49-F238E27FC236}">
                <a16:creationId xmlns:a16="http://schemas.microsoft.com/office/drawing/2014/main" id="{9455E7B8-1214-76C2-6635-190752A169EC}"/>
              </a:ext>
            </a:extLst>
          </p:cNvPr>
          <p:cNvSpPr/>
          <p:nvPr/>
        </p:nvSpPr>
        <p:spPr>
          <a:xfrm>
            <a:off x="7583900" y="6139779"/>
            <a:ext cx="61221" cy="121626"/>
          </a:xfrm>
          <a:custGeom>
            <a:avLst/>
            <a:gdLst>
              <a:gd name="csX0" fmla="*/ -2055 w 61221"/>
              <a:gd name="csY0" fmla="*/ 120922 h 121626"/>
              <a:gd name="csX1" fmla="*/ -2055 w 61221"/>
              <a:gd name="csY1" fmla="*/ -705 h 12162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1221" h="121626">
                <a:moveTo>
                  <a:pt x="-2055" y="120922"/>
                </a:moveTo>
                <a:lnTo>
                  <a:pt x="-2055" y="-705"/>
                </a:lnTo>
              </a:path>
            </a:pathLst>
          </a:custGeom>
          <a:solidFill>
            <a:srgbClr val="000000"/>
          </a:solidFill>
          <a:ln w="20114" cap="flat">
            <a:solidFill>
              <a:srgbClr val="ADADAD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3" name="Freeform: Shape 172">
            <a:extLst>
              <a:ext uri="{FF2B5EF4-FFF2-40B4-BE49-F238E27FC236}">
                <a16:creationId xmlns:a16="http://schemas.microsoft.com/office/drawing/2014/main" id="{6E6AAEA0-D2BB-3D03-7E9D-9509E3332BAA}"/>
              </a:ext>
            </a:extLst>
          </p:cNvPr>
          <p:cNvSpPr/>
          <p:nvPr/>
        </p:nvSpPr>
        <p:spPr>
          <a:xfrm>
            <a:off x="6116579" y="6143570"/>
            <a:ext cx="61221" cy="121626"/>
          </a:xfrm>
          <a:custGeom>
            <a:avLst/>
            <a:gdLst>
              <a:gd name="csX0" fmla="*/ -1715 w 61221"/>
              <a:gd name="csY0" fmla="*/ 120921 h 121626"/>
              <a:gd name="csX1" fmla="*/ -1715 w 61221"/>
              <a:gd name="csY1" fmla="*/ -706 h 12162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1221" h="121626">
                <a:moveTo>
                  <a:pt x="-1715" y="120921"/>
                </a:moveTo>
                <a:lnTo>
                  <a:pt x="-1715" y="-706"/>
                </a:lnTo>
              </a:path>
            </a:pathLst>
          </a:custGeom>
          <a:solidFill>
            <a:srgbClr val="000000"/>
          </a:solidFill>
          <a:ln w="20114" cap="flat">
            <a:solidFill>
              <a:srgbClr val="ADADAD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9746F451-7DDD-3577-31BB-71C929A8C1EA}"/>
              </a:ext>
            </a:extLst>
          </p:cNvPr>
          <p:cNvSpPr/>
          <p:nvPr/>
        </p:nvSpPr>
        <p:spPr>
          <a:xfrm>
            <a:off x="7183533" y="6139779"/>
            <a:ext cx="61221" cy="121626"/>
          </a:xfrm>
          <a:custGeom>
            <a:avLst/>
            <a:gdLst>
              <a:gd name="csX0" fmla="*/ -1962 w 61221"/>
              <a:gd name="csY0" fmla="*/ 120922 h 121626"/>
              <a:gd name="csX1" fmla="*/ -1962 w 61221"/>
              <a:gd name="csY1" fmla="*/ -705 h 12162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1221" h="121626">
                <a:moveTo>
                  <a:pt x="-1962" y="120922"/>
                </a:moveTo>
                <a:lnTo>
                  <a:pt x="-1962" y="-705"/>
                </a:lnTo>
              </a:path>
            </a:pathLst>
          </a:custGeom>
          <a:solidFill>
            <a:srgbClr val="000000"/>
          </a:solidFill>
          <a:ln w="20114" cap="flat">
            <a:solidFill>
              <a:srgbClr val="ADADAD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5" name="Freeform: Shape 174">
            <a:extLst>
              <a:ext uri="{FF2B5EF4-FFF2-40B4-BE49-F238E27FC236}">
                <a16:creationId xmlns:a16="http://schemas.microsoft.com/office/drawing/2014/main" id="{FA464D98-D5DB-5903-186F-74F0BF6D42B5}"/>
              </a:ext>
            </a:extLst>
          </p:cNvPr>
          <p:cNvSpPr/>
          <p:nvPr/>
        </p:nvSpPr>
        <p:spPr>
          <a:xfrm>
            <a:off x="6584970" y="6141424"/>
            <a:ext cx="61221" cy="121627"/>
          </a:xfrm>
          <a:custGeom>
            <a:avLst/>
            <a:gdLst>
              <a:gd name="csX0" fmla="*/ -1823 w 61221"/>
              <a:gd name="csY0" fmla="*/ 120922 h 121627"/>
              <a:gd name="csX1" fmla="*/ -1823 w 61221"/>
              <a:gd name="csY1" fmla="*/ -705 h 12162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1221" h="121627">
                <a:moveTo>
                  <a:pt x="-1823" y="120922"/>
                </a:moveTo>
                <a:lnTo>
                  <a:pt x="-1823" y="-705"/>
                </a:lnTo>
              </a:path>
            </a:pathLst>
          </a:custGeom>
          <a:solidFill>
            <a:srgbClr val="000000"/>
          </a:solidFill>
          <a:ln w="20114" cap="flat">
            <a:solidFill>
              <a:srgbClr val="ADADAD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6" name="Freeform: Shape 175">
            <a:extLst>
              <a:ext uri="{FF2B5EF4-FFF2-40B4-BE49-F238E27FC236}">
                <a16:creationId xmlns:a16="http://schemas.microsoft.com/office/drawing/2014/main" id="{D9BECACA-D07D-03AF-97B4-5249FF40BA0E}"/>
              </a:ext>
            </a:extLst>
          </p:cNvPr>
          <p:cNvSpPr/>
          <p:nvPr/>
        </p:nvSpPr>
        <p:spPr>
          <a:xfrm>
            <a:off x="6359854" y="6006742"/>
            <a:ext cx="61221" cy="121626"/>
          </a:xfrm>
          <a:custGeom>
            <a:avLst/>
            <a:gdLst>
              <a:gd name="csX0" fmla="*/ -1771 w 61221"/>
              <a:gd name="csY0" fmla="*/ 120953 h 121626"/>
              <a:gd name="csX1" fmla="*/ -1771 w 61221"/>
              <a:gd name="csY1" fmla="*/ -674 h 12162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1221" h="121626">
                <a:moveTo>
                  <a:pt x="-1771" y="120953"/>
                </a:moveTo>
                <a:lnTo>
                  <a:pt x="-1771" y="-674"/>
                </a:lnTo>
              </a:path>
            </a:pathLst>
          </a:custGeom>
          <a:solidFill>
            <a:srgbClr val="000000"/>
          </a:solidFill>
          <a:ln w="20114" cap="flat">
            <a:solidFill>
              <a:srgbClr val="ADADAD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7" name="Freeform: Shape 176">
            <a:extLst>
              <a:ext uri="{FF2B5EF4-FFF2-40B4-BE49-F238E27FC236}">
                <a16:creationId xmlns:a16="http://schemas.microsoft.com/office/drawing/2014/main" id="{4EB397B7-AC15-6288-DEBE-10D32AF50030}"/>
              </a:ext>
            </a:extLst>
          </p:cNvPr>
          <p:cNvSpPr/>
          <p:nvPr/>
        </p:nvSpPr>
        <p:spPr>
          <a:xfrm>
            <a:off x="7426808" y="6005096"/>
            <a:ext cx="61221" cy="121627"/>
          </a:xfrm>
          <a:custGeom>
            <a:avLst/>
            <a:gdLst>
              <a:gd name="csX0" fmla="*/ -2019 w 61221"/>
              <a:gd name="csY0" fmla="*/ 120953 h 121627"/>
              <a:gd name="csX1" fmla="*/ -2019 w 61221"/>
              <a:gd name="csY1" fmla="*/ -674 h 12162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1221" h="121627">
                <a:moveTo>
                  <a:pt x="-2019" y="120953"/>
                </a:moveTo>
                <a:lnTo>
                  <a:pt x="-2019" y="-674"/>
                </a:lnTo>
              </a:path>
            </a:pathLst>
          </a:custGeom>
          <a:solidFill>
            <a:srgbClr val="000000"/>
          </a:solidFill>
          <a:ln w="20114" cap="flat">
            <a:solidFill>
              <a:srgbClr val="ADADAD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1646CC22-2332-8B7D-0819-7EECBCA9881E}"/>
              </a:ext>
            </a:extLst>
          </p:cNvPr>
          <p:cNvSpPr/>
          <p:nvPr/>
        </p:nvSpPr>
        <p:spPr>
          <a:xfrm>
            <a:off x="6828245" y="6004597"/>
            <a:ext cx="61221" cy="121626"/>
          </a:xfrm>
          <a:custGeom>
            <a:avLst/>
            <a:gdLst>
              <a:gd name="csX0" fmla="*/ -1880 w 61221"/>
              <a:gd name="csY0" fmla="*/ 120953 h 121626"/>
              <a:gd name="csX1" fmla="*/ -1880 w 61221"/>
              <a:gd name="csY1" fmla="*/ -674 h 12162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1221" h="121626">
                <a:moveTo>
                  <a:pt x="-1880" y="120953"/>
                </a:moveTo>
                <a:lnTo>
                  <a:pt x="-1880" y="-674"/>
                </a:lnTo>
              </a:path>
            </a:pathLst>
          </a:custGeom>
          <a:solidFill>
            <a:srgbClr val="000000"/>
          </a:solidFill>
          <a:ln w="20114" cap="flat">
            <a:solidFill>
              <a:srgbClr val="ADADAD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9" name="Freeform: Shape 178">
            <a:extLst>
              <a:ext uri="{FF2B5EF4-FFF2-40B4-BE49-F238E27FC236}">
                <a16:creationId xmlns:a16="http://schemas.microsoft.com/office/drawing/2014/main" id="{28CD95D1-0985-1051-E7EE-E2C783539EE2}"/>
              </a:ext>
            </a:extLst>
          </p:cNvPr>
          <p:cNvSpPr/>
          <p:nvPr/>
        </p:nvSpPr>
        <p:spPr>
          <a:xfrm>
            <a:off x="6423202" y="5207205"/>
            <a:ext cx="309168" cy="288109"/>
          </a:xfrm>
          <a:custGeom>
            <a:avLst/>
            <a:gdLst>
              <a:gd name="csX0" fmla="*/ 307347 w 309168"/>
              <a:gd name="csY0" fmla="*/ 182966 h 288109"/>
              <a:gd name="csX1" fmla="*/ 183205 w 309168"/>
              <a:gd name="csY1" fmla="*/ 287601 h 288109"/>
              <a:gd name="csX2" fmla="*/ -1822 w 309168"/>
              <a:gd name="csY2" fmla="*/ -509 h 2881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9168" h="288109">
                <a:moveTo>
                  <a:pt x="307347" y="182966"/>
                </a:moveTo>
                <a:cubicBezTo>
                  <a:pt x="279926" y="249141"/>
                  <a:pt x="219941" y="287601"/>
                  <a:pt x="183205" y="287601"/>
                </a:cubicBezTo>
                <a:cubicBezTo>
                  <a:pt x="96980" y="287601"/>
                  <a:pt x="17113" y="195956"/>
                  <a:pt x="-1822" y="-509"/>
                </a:cubicBezTo>
              </a:path>
            </a:pathLst>
          </a:custGeom>
          <a:solidFill>
            <a:srgbClr val="000000">
              <a:alpha val="0"/>
            </a:srgbClr>
          </a:solidFill>
          <a:ln w="12069" cap="flat">
            <a:solidFill>
              <a:srgbClr val="99C1B9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0" name="Freeform: Shape 179">
            <a:extLst>
              <a:ext uri="{FF2B5EF4-FFF2-40B4-BE49-F238E27FC236}">
                <a16:creationId xmlns:a16="http://schemas.microsoft.com/office/drawing/2014/main" id="{7C34681E-8785-65AD-48E8-377C2240A4D7}"/>
              </a:ext>
            </a:extLst>
          </p:cNvPr>
          <p:cNvSpPr/>
          <p:nvPr/>
        </p:nvSpPr>
        <p:spPr>
          <a:xfrm>
            <a:off x="6632292" y="5209352"/>
            <a:ext cx="179175" cy="276660"/>
          </a:xfrm>
          <a:custGeom>
            <a:avLst/>
            <a:gdLst>
              <a:gd name="csX0" fmla="*/ 177320 w 179175"/>
              <a:gd name="csY0" fmla="*/ 186901 h 276660"/>
              <a:gd name="csX1" fmla="*/ 95737 w 179175"/>
              <a:gd name="csY1" fmla="*/ 275370 h 276660"/>
              <a:gd name="csX2" fmla="*/ -1855 w 179175"/>
              <a:gd name="csY2" fmla="*/ -508 h 2766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9175" h="276660">
                <a:moveTo>
                  <a:pt x="177320" y="186901"/>
                </a:moveTo>
                <a:cubicBezTo>
                  <a:pt x="158294" y="251806"/>
                  <a:pt x="122900" y="281477"/>
                  <a:pt x="95737" y="275370"/>
                </a:cubicBezTo>
                <a:cubicBezTo>
                  <a:pt x="36676" y="262093"/>
                  <a:pt x="898" y="67328"/>
                  <a:pt x="-1855" y="-508"/>
                </a:cubicBezTo>
              </a:path>
            </a:pathLst>
          </a:custGeom>
          <a:solidFill>
            <a:srgbClr val="000000">
              <a:alpha val="0"/>
            </a:srgbClr>
          </a:solidFill>
          <a:ln w="12069" cap="flat">
            <a:solidFill>
              <a:srgbClr val="99C1B9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1" name="Freeform: Shape 180">
            <a:extLst>
              <a:ext uri="{FF2B5EF4-FFF2-40B4-BE49-F238E27FC236}">
                <a16:creationId xmlns:a16="http://schemas.microsoft.com/office/drawing/2014/main" id="{F420A6A9-DC4A-05FF-3AF4-6173603B8637}"/>
              </a:ext>
            </a:extLst>
          </p:cNvPr>
          <p:cNvSpPr/>
          <p:nvPr/>
        </p:nvSpPr>
        <p:spPr>
          <a:xfrm>
            <a:off x="6971450" y="5206692"/>
            <a:ext cx="311735" cy="286175"/>
          </a:xfrm>
          <a:custGeom>
            <a:avLst/>
            <a:gdLst>
              <a:gd name="csX0" fmla="*/ 309248 w 311735"/>
              <a:gd name="csY0" fmla="*/ -509 h 286175"/>
              <a:gd name="csX1" fmla="*/ 132250 w 311735"/>
              <a:gd name="csY1" fmla="*/ 285665 h 286175"/>
              <a:gd name="csX2" fmla="*/ -1949 w 311735"/>
              <a:gd name="csY2" fmla="*/ 183480 h 2861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11735" h="286175">
                <a:moveTo>
                  <a:pt x="309248" y="-509"/>
                </a:moveTo>
                <a:cubicBezTo>
                  <a:pt x="318664" y="152850"/>
                  <a:pt x="202302" y="285271"/>
                  <a:pt x="132250" y="285665"/>
                </a:cubicBezTo>
                <a:cubicBezTo>
                  <a:pt x="91890" y="285893"/>
                  <a:pt x="32687" y="252982"/>
                  <a:pt x="-1949" y="183480"/>
                </a:cubicBezTo>
              </a:path>
            </a:pathLst>
          </a:custGeom>
          <a:solidFill>
            <a:srgbClr val="000000">
              <a:alpha val="0"/>
            </a:srgbClr>
          </a:solidFill>
          <a:ln w="12069" cap="flat">
            <a:solidFill>
              <a:srgbClr val="99C1B9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4EE2348C-584C-6496-BC62-06792A64EA8C}"/>
              </a:ext>
            </a:extLst>
          </p:cNvPr>
          <p:cNvSpPr/>
          <p:nvPr/>
        </p:nvSpPr>
        <p:spPr>
          <a:xfrm>
            <a:off x="6883629" y="5209352"/>
            <a:ext cx="187901" cy="269864"/>
          </a:xfrm>
          <a:custGeom>
            <a:avLst/>
            <a:gdLst>
              <a:gd name="csX0" fmla="*/ 185987 w 187901"/>
              <a:gd name="csY0" fmla="*/ -508 h 269864"/>
              <a:gd name="csX1" fmla="*/ 98173 w 187901"/>
              <a:gd name="csY1" fmla="*/ 258572 h 269864"/>
              <a:gd name="csX2" fmla="*/ -1914 w 187901"/>
              <a:gd name="csY2" fmla="*/ 186902 h 2698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87901" h="269864">
                <a:moveTo>
                  <a:pt x="185987" y="-508"/>
                </a:moveTo>
                <a:cubicBezTo>
                  <a:pt x="183489" y="103440"/>
                  <a:pt x="148661" y="222087"/>
                  <a:pt x="98173" y="258572"/>
                </a:cubicBezTo>
                <a:cubicBezTo>
                  <a:pt x="62171" y="284589"/>
                  <a:pt x="8079" y="264610"/>
                  <a:pt x="-1914" y="186902"/>
                </a:cubicBezTo>
              </a:path>
            </a:pathLst>
          </a:custGeom>
          <a:solidFill>
            <a:srgbClr val="000000">
              <a:alpha val="0"/>
            </a:srgbClr>
          </a:solidFill>
          <a:ln w="12069" cap="flat">
            <a:solidFill>
              <a:srgbClr val="99C1B9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A17C0D41-513B-89B1-6C70-05419440DDBD}"/>
              </a:ext>
            </a:extLst>
          </p:cNvPr>
          <p:cNvSpPr/>
          <p:nvPr/>
        </p:nvSpPr>
        <p:spPr>
          <a:xfrm>
            <a:off x="5949666" y="6268446"/>
            <a:ext cx="1804488" cy="71590"/>
          </a:xfrm>
          <a:prstGeom prst="rect">
            <a:avLst/>
          </a:prstGeom>
          <a:solidFill>
            <a:srgbClr val="808080"/>
          </a:solidFill>
          <a:ln w="9422" cap="flat">
            <a:solidFill>
              <a:srgbClr val="80808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17E703F7-FC9E-97DA-1549-1AD7077B0352}"/>
              </a:ext>
            </a:extLst>
          </p:cNvPr>
          <p:cNvSpPr/>
          <p:nvPr/>
        </p:nvSpPr>
        <p:spPr>
          <a:xfrm>
            <a:off x="6652148" y="4258063"/>
            <a:ext cx="405699" cy="247024"/>
          </a:xfrm>
          <a:prstGeom prst="rect">
            <a:avLst/>
          </a:prstGeom>
          <a:solidFill>
            <a:srgbClr val="E8BAC2"/>
          </a:solidFill>
          <a:ln w="14944" cap="flat">
            <a:solidFill>
              <a:srgbClr val="99C1B9">
                <a:alpha val="0"/>
              </a:srgb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E7989CE1-EC97-21F8-DBBA-EB13AFEB57BF}"/>
              </a:ext>
            </a:extLst>
          </p:cNvPr>
          <p:cNvSpPr/>
          <p:nvPr/>
        </p:nvSpPr>
        <p:spPr>
          <a:xfrm>
            <a:off x="6584610" y="3980345"/>
            <a:ext cx="61221" cy="326619"/>
          </a:xfrm>
          <a:custGeom>
            <a:avLst/>
            <a:gdLst>
              <a:gd name="csX0" fmla="*/ -1823 w 61221"/>
              <a:gd name="csY0" fmla="*/ -231 h 326619"/>
              <a:gd name="csX1" fmla="*/ -1823 w 61221"/>
              <a:gd name="csY1" fmla="*/ 326389 h 32661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1221" h="326619">
                <a:moveTo>
                  <a:pt x="-1823" y="-231"/>
                </a:moveTo>
                <a:lnTo>
                  <a:pt x="-1823" y="326389"/>
                </a:lnTo>
              </a:path>
            </a:pathLst>
          </a:custGeom>
          <a:solidFill>
            <a:srgbClr val="D3D3D3">
              <a:alpha val="0"/>
            </a:srgbClr>
          </a:solidFill>
          <a:ln w="28160" cap="flat">
            <a:solidFill>
              <a:srgbClr val="80808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CD20DFFF-2A8A-D6B6-804A-D72F366D81E6}"/>
              </a:ext>
            </a:extLst>
          </p:cNvPr>
          <p:cNvSpPr/>
          <p:nvPr/>
        </p:nvSpPr>
        <p:spPr>
          <a:xfrm>
            <a:off x="7125386" y="3980345"/>
            <a:ext cx="61221" cy="326619"/>
          </a:xfrm>
          <a:custGeom>
            <a:avLst/>
            <a:gdLst>
              <a:gd name="csX0" fmla="*/ -1949 w 61221"/>
              <a:gd name="csY0" fmla="*/ -231 h 326619"/>
              <a:gd name="csX1" fmla="*/ -1949 w 61221"/>
              <a:gd name="csY1" fmla="*/ 326389 h 32661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1221" h="326619">
                <a:moveTo>
                  <a:pt x="-1949" y="-231"/>
                </a:moveTo>
                <a:lnTo>
                  <a:pt x="-1949" y="326389"/>
                </a:lnTo>
              </a:path>
            </a:pathLst>
          </a:custGeom>
          <a:solidFill>
            <a:srgbClr val="D3D3D3">
              <a:alpha val="0"/>
            </a:srgbClr>
          </a:solidFill>
          <a:ln w="28160" cap="flat">
            <a:solidFill>
              <a:srgbClr val="80808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AF35D0CC-13F6-56D2-B55B-BFBC1902F54E}"/>
              </a:ext>
            </a:extLst>
          </p:cNvPr>
          <p:cNvSpPr/>
          <p:nvPr/>
        </p:nvSpPr>
        <p:spPr>
          <a:xfrm>
            <a:off x="7043187" y="4418554"/>
            <a:ext cx="685874" cy="261027"/>
          </a:xfrm>
          <a:custGeom>
            <a:avLst/>
            <a:gdLst>
              <a:gd name="csX0" fmla="*/ -2009 w 685874"/>
              <a:gd name="csY0" fmla="*/ -324 h 261027"/>
              <a:gd name="csX1" fmla="*/ 683866 w 685874"/>
              <a:gd name="csY1" fmla="*/ 160332 h 26102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85874" h="261027">
                <a:moveTo>
                  <a:pt x="-2009" y="-324"/>
                </a:moveTo>
                <a:cubicBezTo>
                  <a:pt x="198707" y="326528"/>
                  <a:pt x="520869" y="304846"/>
                  <a:pt x="683866" y="160332"/>
                </a:cubicBezTo>
              </a:path>
            </a:pathLst>
          </a:custGeom>
          <a:solidFill>
            <a:srgbClr val="000000">
              <a:alpha val="0"/>
            </a:srgbClr>
          </a:solidFill>
          <a:ln w="12069" cap="flat">
            <a:solidFill>
              <a:srgbClr val="D88C9A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88" name="Graphic 150">
            <a:extLst>
              <a:ext uri="{FF2B5EF4-FFF2-40B4-BE49-F238E27FC236}">
                <a16:creationId xmlns:a16="http://schemas.microsoft.com/office/drawing/2014/main" id="{2B930765-4E53-5C29-BD73-FE4C0356F529}"/>
              </a:ext>
            </a:extLst>
          </p:cNvPr>
          <p:cNvGrpSpPr/>
          <p:nvPr/>
        </p:nvGrpSpPr>
        <p:grpSpPr>
          <a:xfrm>
            <a:off x="6252948" y="2538254"/>
            <a:ext cx="1198880" cy="2866581"/>
            <a:chOff x="6252948" y="2538254"/>
            <a:chExt cx="1198880" cy="2866581"/>
          </a:xfrm>
        </p:grpSpPr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1618BA1D-C0C4-F8CE-A91F-A261DBA9B174}"/>
                </a:ext>
              </a:extLst>
            </p:cNvPr>
            <p:cNvSpPr/>
            <p:nvPr/>
          </p:nvSpPr>
          <p:spPr>
            <a:xfrm>
              <a:off x="6607164" y="2538254"/>
              <a:ext cx="548386" cy="299565"/>
            </a:xfrm>
            <a:prstGeom prst="rect">
              <a:avLst/>
            </a:prstGeom>
            <a:solidFill>
              <a:srgbClr val="FBE0A9"/>
            </a:solidFill>
            <a:ln w="0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CBDE756E-68E3-74EF-8DC2-7C59DF312D29}"/>
                </a:ext>
              </a:extLst>
            </p:cNvPr>
            <p:cNvSpPr/>
            <p:nvPr/>
          </p:nvSpPr>
          <p:spPr>
            <a:xfrm>
              <a:off x="6542701" y="2842483"/>
              <a:ext cx="620184" cy="457975"/>
            </a:xfrm>
            <a:prstGeom prst="rect">
              <a:avLst/>
            </a:prstGeom>
            <a:solidFill>
              <a:srgbClr val="FBE0A9"/>
            </a:solidFill>
            <a:ln w="0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A523B0CE-FD70-7F6D-4E6E-03F87FBA6362}"/>
                </a:ext>
              </a:extLst>
            </p:cNvPr>
            <p:cNvSpPr/>
            <p:nvPr/>
          </p:nvSpPr>
          <p:spPr>
            <a:xfrm>
              <a:off x="6575042" y="3243302"/>
              <a:ext cx="555832" cy="130920"/>
            </a:xfrm>
            <a:prstGeom prst="rect">
              <a:avLst/>
            </a:prstGeom>
            <a:solidFill>
              <a:srgbClr val="FBE0A9"/>
            </a:solidFill>
            <a:ln w="0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407DA4F9-40B6-E46B-268E-C00A6DC0FA99}"/>
                </a:ext>
              </a:extLst>
            </p:cNvPr>
            <p:cNvSpPr/>
            <p:nvPr/>
          </p:nvSpPr>
          <p:spPr>
            <a:xfrm>
              <a:off x="6257426" y="3383874"/>
              <a:ext cx="1187286" cy="37880"/>
            </a:xfrm>
            <a:prstGeom prst="rect">
              <a:avLst/>
            </a:prstGeom>
            <a:solidFill>
              <a:srgbClr val="FBE0A9"/>
            </a:solidFill>
            <a:ln w="0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CD7AC241-EEC7-2610-6CFC-22D9CCD9AE65}"/>
                </a:ext>
              </a:extLst>
            </p:cNvPr>
            <p:cNvSpPr/>
            <p:nvPr/>
          </p:nvSpPr>
          <p:spPr>
            <a:xfrm>
              <a:off x="7126178" y="3025872"/>
              <a:ext cx="217983" cy="108671"/>
            </a:xfrm>
            <a:prstGeom prst="rect">
              <a:avLst/>
            </a:prstGeom>
            <a:solidFill>
              <a:srgbClr val="FBE0A9"/>
            </a:solidFill>
            <a:ln w="0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045F415E-28EA-EF47-2E07-0CCEC31465B0}"/>
                </a:ext>
              </a:extLst>
            </p:cNvPr>
            <p:cNvSpPr/>
            <p:nvPr/>
          </p:nvSpPr>
          <p:spPr>
            <a:xfrm>
              <a:off x="7154332" y="2723493"/>
              <a:ext cx="199884" cy="100581"/>
            </a:xfrm>
            <a:prstGeom prst="rect">
              <a:avLst/>
            </a:prstGeom>
            <a:solidFill>
              <a:srgbClr val="FBE0A9"/>
            </a:solidFill>
            <a:ln w="0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46DB3463-D13D-2251-0BDF-4EAE4737D017}"/>
                </a:ext>
              </a:extLst>
            </p:cNvPr>
            <p:cNvSpPr/>
            <p:nvPr/>
          </p:nvSpPr>
          <p:spPr>
            <a:xfrm>
              <a:off x="7080931" y="2561683"/>
              <a:ext cx="137543" cy="43948"/>
            </a:xfrm>
            <a:prstGeom prst="rect">
              <a:avLst/>
            </a:prstGeom>
            <a:solidFill>
              <a:srgbClr val="FBE0A9"/>
            </a:solidFill>
            <a:ln w="0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46069F57-FBE0-F565-EC80-D8A8E38796E9}"/>
                </a:ext>
              </a:extLst>
            </p:cNvPr>
            <p:cNvSpPr/>
            <p:nvPr/>
          </p:nvSpPr>
          <p:spPr>
            <a:xfrm>
              <a:off x="7077914" y="2642711"/>
              <a:ext cx="137543" cy="43948"/>
            </a:xfrm>
            <a:prstGeom prst="rect">
              <a:avLst/>
            </a:prstGeom>
            <a:solidFill>
              <a:srgbClr val="FBE0A9"/>
            </a:solidFill>
            <a:ln w="0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288AD529-520E-A8B7-D8AF-745E2DB969ED}"/>
                </a:ext>
              </a:extLst>
            </p:cNvPr>
            <p:cNvSpPr/>
            <p:nvPr/>
          </p:nvSpPr>
          <p:spPr>
            <a:xfrm>
              <a:off x="6729412" y="5388740"/>
              <a:ext cx="248258" cy="16096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2B0DECA1-B86C-60C2-67A3-178344D09C60}"/>
                </a:ext>
              </a:extLst>
            </p:cNvPr>
            <p:cNvSpPr/>
            <p:nvPr/>
          </p:nvSpPr>
          <p:spPr>
            <a:xfrm>
              <a:off x="6252948" y="3378183"/>
              <a:ext cx="1198880" cy="50371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0460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27A6AE3C-CF18-3CAF-85D7-DE050014DA6E}"/>
                </a:ext>
              </a:extLst>
            </p:cNvPr>
            <p:cNvSpPr/>
            <p:nvPr/>
          </p:nvSpPr>
          <p:spPr>
            <a:xfrm>
              <a:off x="6568048" y="3303225"/>
              <a:ext cx="568681" cy="74027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D41555E5-DE62-B901-FDF1-AED0FA724F2C}"/>
                </a:ext>
              </a:extLst>
            </p:cNvPr>
            <p:cNvSpPr/>
            <p:nvPr/>
          </p:nvSpPr>
          <p:spPr>
            <a:xfrm>
              <a:off x="6607164" y="2538254"/>
              <a:ext cx="548386" cy="299565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02EB37E5-AC34-90F4-DCF1-FA83F811BD7E}"/>
                </a:ext>
              </a:extLst>
            </p:cNvPr>
            <p:cNvSpPr/>
            <p:nvPr/>
          </p:nvSpPr>
          <p:spPr>
            <a:xfrm>
              <a:off x="6540631" y="2837500"/>
              <a:ext cx="623515" cy="467943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23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8FE2A63F-01C9-30EB-A952-60CC24BA8C24}"/>
                </a:ext>
              </a:extLst>
            </p:cNvPr>
            <p:cNvSpPr/>
            <p:nvPr/>
          </p:nvSpPr>
          <p:spPr>
            <a:xfrm>
              <a:off x="7163154" y="3022122"/>
              <a:ext cx="185897" cy="115357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1777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D68C82BA-A756-DD40-CFC7-ACE997C3C57B}"/>
                </a:ext>
              </a:extLst>
            </p:cNvPr>
            <p:cNvSpPr/>
            <p:nvPr/>
          </p:nvSpPr>
          <p:spPr>
            <a:xfrm>
              <a:off x="7155550" y="2561853"/>
              <a:ext cx="67640" cy="40881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B0A6D782-0463-9A5E-BC6F-F5BF2744294F}"/>
                </a:ext>
              </a:extLst>
            </p:cNvPr>
            <p:cNvSpPr/>
            <p:nvPr/>
          </p:nvSpPr>
          <p:spPr>
            <a:xfrm>
              <a:off x="7157540" y="2726219"/>
              <a:ext cx="197126" cy="95097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675E06DD-9B99-DE2E-3FA1-4DC2ABFA0E87}"/>
                </a:ext>
              </a:extLst>
            </p:cNvPr>
            <p:cNvSpPr/>
            <p:nvPr/>
          </p:nvSpPr>
          <p:spPr>
            <a:xfrm>
              <a:off x="7159203" y="2636967"/>
              <a:ext cx="60335" cy="55020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74E3E098-7D6F-D629-1A80-0C5ADD0CA206}"/>
                </a:ext>
              </a:extLst>
            </p:cNvPr>
            <p:cNvSpPr/>
            <p:nvPr/>
          </p:nvSpPr>
          <p:spPr>
            <a:xfrm>
              <a:off x="6571075" y="3433825"/>
              <a:ext cx="26999" cy="149838"/>
            </a:xfrm>
            <a:custGeom>
              <a:avLst/>
              <a:gdLst>
                <a:gd name="csX0" fmla="*/ 19732 w 26999"/>
                <a:gd name="csY0" fmla="*/ -6668 h 149838"/>
                <a:gd name="csX1" fmla="*/ 19899 w 26999"/>
                <a:gd name="csY1" fmla="*/ 15260 h 149838"/>
                <a:gd name="csX2" fmla="*/ -4571 w 26999"/>
                <a:gd name="csY2" fmla="*/ 29826 h 149838"/>
                <a:gd name="csX3" fmla="*/ 20065 w 26999"/>
                <a:gd name="csY3" fmla="*/ 60799 h 149838"/>
                <a:gd name="csX4" fmla="*/ -4904 w 26999"/>
                <a:gd name="csY4" fmla="*/ 89093 h 149838"/>
                <a:gd name="csX5" fmla="*/ 22063 w 26999"/>
                <a:gd name="csY5" fmla="*/ 110691 h 149838"/>
                <a:gd name="csX6" fmla="*/ 21563 w 26999"/>
                <a:gd name="csY6" fmla="*/ 143171 h 1498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999" h="149838">
                  <a:moveTo>
                    <a:pt x="19732" y="-6668"/>
                  </a:moveTo>
                  <a:lnTo>
                    <a:pt x="19899" y="15260"/>
                  </a:lnTo>
                  <a:cubicBezTo>
                    <a:pt x="19899" y="15260"/>
                    <a:pt x="-2867" y="20448"/>
                    <a:pt x="-4571" y="29826"/>
                  </a:cubicBezTo>
                  <a:cubicBezTo>
                    <a:pt x="-6935" y="42832"/>
                    <a:pt x="20402" y="47582"/>
                    <a:pt x="20065" y="60799"/>
                  </a:cubicBezTo>
                  <a:cubicBezTo>
                    <a:pt x="19744" y="73406"/>
                    <a:pt x="-5983" y="76530"/>
                    <a:pt x="-4904" y="89093"/>
                  </a:cubicBezTo>
                  <a:cubicBezTo>
                    <a:pt x="-3915" y="100607"/>
                    <a:pt x="22063" y="110691"/>
                    <a:pt x="22063" y="110691"/>
                  </a:cubicBezTo>
                  <a:lnTo>
                    <a:pt x="21563" y="143171"/>
                  </a:lnTo>
                </a:path>
              </a:pathLst>
            </a:cu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7DA2C316-8CC1-00A4-E821-312FC543FB85}"/>
                </a:ext>
              </a:extLst>
            </p:cNvPr>
            <p:cNvSpPr/>
            <p:nvPr/>
          </p:nvSpPr>
          <p:spPr>
            <a:xfrm>
              <a:off x="7110963" y="3435687"/>
              <a:ext cx="26999" cy="149838"/>
            </a:xfrm>
            <a:custGeom>
              <a:avLst/>
              <a:gdLst>
                <a:gd name="csX0" fmla="*/ -3104 w 26999"/>
                <a:gd name="csY0" fmla="*/ -6669 h 149838"/>
                <a:gd name="csX1" fmla="*/ -3270 w 26999"/>
                <a:gd name="csY1" fmla="*/ 15258 h 149838"/>
                <a:gd name="csX2" fmla="*/ 21200 w 26999"/>
                <a:gd name="csY2" fmla="*/ 29824 h 149838"/>
                <a:gd name="csX3" fmla="*/ -3437 w 26999"/>
                <a:gd name="csY3" fmla="*/ 60797 h 149838"/>
                <a:gd name="csX4" fmla="*/ 21532 w 26999"/>
                <a:gd name="csY4" fmla="*/ 89092 h 149838"/>
                <a:gd name="csX5" fmla="*/ -5434 w 26999"/>
                <a:gd name="csY5" fmla="*/ 110689 h 149838"/>
                <a:gd name="csX6" fmla="*/ -4935 w 26999"/>
                <a:gd name="csY6" fmla="*/ 143169 h 1498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999" h="149838">
                  <a:moveTo>
                    <a:pt x="-3104" y="-6669"/>
                  </a:moveTo>
                  <a:lnTo>
                    <a:pt x="-3270" y="15258"/>
                  </a:lnTo>
                  <a:cubicBezTo>
                    <a:pt x="-3270" y="15258"/>
                    <a:pt x="19495" y="20447"/>
                    <a:pt x="21200" y="29824"/>
                  </a:cubicBezTo>
                  <a:cubicBezTo>
                    <a:pt x="23564" y="42830"/>
                    <a:pt x="-3773" y="47580"/>
                    <a:pt x="-3437" y="60797"/>
                  </a:cubicBezTo>
                  <a:cubicBezTo>
                    <a:pt x="-3116" y="73404"/>
                    <a:pt x="22612" y="76528"/>
                    <a:pt x="21532" y="89092"/>
                  </a:cubicBezTo>
                  <a:cubicBezTo>
                    <a:pt x="20543" y="100606"/>
                    <a:pt x="-5434" y="110689"/>
                    <a:pt x="-5434" y="110689"/>
                  </a:cubicBezTo>
                  <a:lnTo>
                    <a:pt x="-4935" y="143169"/>
                  </a:lnTo>
                </a:path>
              </a:pathLst>
            </a:cu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856E72FD-8E4A-BA2B-3C5F-206AF70BE9E0}"/>
                </a:ext>
              </a:extLst>
            </p:cNvPr>
            <p:cNvSpPr/>
            <p:nvPr/>
          </p:nvSpPr>
          <p:spPr>
            <a:xfrm>
              <a:off x="6534499" y="2910273"/>
              <a:ext cx="627096" cy="61574"/>
            </a:xfrm>
            <a:custGeom>
              <a:avLst/>
              <a:gdLst>
                <a:gd name="csX0" fmla="*/ -5180 w 627096"/>
                <a:gd name="csY0" fmla="*/ -6120 h 61574"/>
                <a:gd name="csX1" fmla="*/ 621917 w 627096"/>
                <a:gd name="csY1" fmla="*/ -6120 h 615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27096" h="61574">
                  <a:moveTo>
                    <a:pt x="-5180" y="-6120"/>
                  </a:moveTo>
                  <a:lnTo>
                    <a:pt x="621917" y="-6120"/>
                  </a:lnTo>
                </a:path>
              </a:pathLst>
            </a:cu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0B3E48BE-B6DA-48AB-89CA-7DA900B7D01F}"/>
                </a:ext>
              </a:extLst>
            </p:cNvPr>
            <p:cNvSpPr/>
            <p:nvPr/>
          </p:nvSpPr>
          <p:spPr>
            <a:xfrm>
              <a:off x="6540631" y="3222811"/>
              <a:ext cx="616622" cy="5682"/>
            </a:xfrm>
            <a:custGeom>
              <a:avLst/>
              <a:gdLst>
                <a:gd name="csX0" fmla="*/ -5180 w 616622"/>
                <a:gd name="csY0" fmla="*/ -726 h 5682"/>
                <a:gd name="csX1" fmla="*/ 611442 w 616622"/>
                <a:gd name="csY1" fmla="*/ -6408 h 5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16622" h="5682">
                  <a:moveTo>
                    <a:pt x="-5180" y="-726"/>
                  </a:moveTo>
                  <a:lnTo>
                    <a:pt x="611442" y="-6408"/>
                  </a:lnTo>
                </a:path>
              </a:pathLst>
            </a:cu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D4CB704F-CA50-46C1-A44F-DD69C32A82B0}"/>
                </a:ext>
              </a:extLst>
            </p:cNvPr>
            <p:cNvSpPr/>
            <p:nvPr/>
          </p:nvSpPr>
          <p:spPr>
            <a:xfrm>
              <a:off x="6490300" y="3590002"/>
              <a:ext cx="724177" cy="53826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96488E52-58BD-248D-AEB5-ED4249F11E32}"/>
                </a:ext>
              </a:extLst>
            </p:cNvPr>
            <p:cNvSpPr/>
            <p:nvPr/>
          </p:nvSpPr>
          <p:spPr>
            <a:xfrm>
              <a:off x="6552816" y="3647961"/>
              <a:ext cx="607485" cy="174722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0460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39D792AB-25C5-D390-349B-8B20FA6BF586}"/>
                </a:ext>
              </a:extLst>
            </p:cNvPr>
            <p:cNvSpPr/>
            <p:nvPr/>
          </p:nvSpPr>
          <p:spPr>
            <a:xfrm>
              <a:off x="6537768" y="3821439"/>
              <a:ext cx="634460" cy="47819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0471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E15F80D3-834F-0C0D-7F4E-6C827BE87821}"/>
                </a:ext>
              </a:extLst>
            </p:cNvPr>
            <p:cNvSpPr/>
            <p:nvPr/>
          </p:nvSpPr>
          <p:spPr>
            <a:xfrm>
              <a:off x="6537768" y="3868053"/>
              <a:ext cx="634460" cy="47819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0471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FB77AB86-6526-4392-5864-904EF51E4129}"/>
                </a:ext>
              </a:extLst>
            </p:cNvPr>
            <p:cNvSpPr/>
            <p:nvPr/>
          </p:nvSpPr>
          <p:spPr>
            <a:xfrm>
              <a:off x="6646298" y="3916769"/>
              <a:ext cx="417399" cy="559251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CF6DBF98-1A97-F521-0DDC-E0695C08084F}"/>
                </a:ext>
              </a:extLst>
            </p:cNvPr>
            <p:cNvSpPr/>
            <p:nvPr/>
          </p:nvSpPr>
          <p:spPr>
            <a:xfrm>
              <a:off x="6647163" y="4473970"/>
              <a:ext cx="412754" cy="36646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558D9DBB-8A86-AADF-1B07-E02BF59DF857}"/>
                </a:ext>
              </a:extLst>
            </p:cNvPr>
            <p:cNvSpPr/>
            <p:nvPr/>
          </p:nvSpPr>
          <p:spPr>
            <a:xfrm>
              <a:off x="6740618" y="4514761"/>
              <a:ext cx="229751" cy="879577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565BD624-C9E6-32B2-CC73-65DA8CEE90E1}"/>
                </a:ext>
              </a:extLst>
            </p:cNvPr>
            <p:cNvSpPr/>
            <p:nvPr/>
          </p:nvSpPr>
          <p:spPr>
            <a:xfrm>
              <a:off x="6656976" y="4510616"/>
              <a:ext cx="41245" cy="16978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F1402DB0-C5E7-1C0E-0056-15EED280BA61}"/>
                </a:ext>
              </a:extLst>
            </p:cNvPr>
            <p:cNvSpPr/>
            <p:nvPr/>
          </p:nvSpPr>
          <p:spPr>
            <a:xfrm>
              <a:off x="6760639" y="4510616"/>
              <a:ext cx="41245" cy="16978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E599EA1D-72D6-06F4-52EE-2C2A0430ABEF}"/>
                </a:ext>
              </a:extLst>
            </p:cNvPr>
            <p:cNvSpPr/>
            <p:nvPr/>
          </p:nvSpPr>
          <p:spPr>
            <a:xfrm>
              <a:off x="6908949" y="4510616"/>
              <a:ext cx="41245" cy="16978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FE09CCCB-4377-C6A6-55C0-1D0254508EC3}"/>
                </a:ext>
              </a:extLst>
            </p:cNvPr>
            <p:cNvSpPr/>
            <p:nvPr/>
          </p:nvSpPr>
          <p:spPr>
            <a:xfrm>
              <a:off x="7012765" y="4510616"/>
              <a:ext cx="41245" cy="16978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BA3C2317-6C77-C343-FF3E-6C4F0735C8E2}"/>
                </a:ext>
              </a:extLst>
            </p:cNvPr>
            <p:cNvSpPr/>
            <p:nvPr/>
          </p:nvSpPr>
          <p:spPr>
            <a:xfrm>
              <a:off x="6832917" y="4475112"/>
              <a:ext cx="41245" cy="16978"/>
            </a:xfrm>
            <a:prstGeom prst="rect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742DB616-90D4-D8B2-A748-1478ADEF3021}"/>
                </a:ext>
              </a:extLst>
            </p:cNvPr>
            <p:cNvSpPr/>
            <p:nvPr/>
          </p:nvSpPr>
          <p:spPr>
            <a:xfrm>
              <a:off x="6792158" y="3664332"/>
              <a:ext cx="128800" cy="129543"/>
            </a:xfrm>
            <a:prstGeom prst="ellipse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C84A9571-8148-33E6-6633-56E3BF08F151}"/>
                </a:ext>
              </a:extLst>
            </p:cNvPr>
            <p:cNvSpPr/>
            <p:nvPr/>
          </p:nvSpPr>
          <p:spPr>
            <a:xfrm>
              <a:off x="6818919" y="3695162"/>
              <a:ext cx="72158" cy="72575"/>
            </a:xfrm>
            <a:prstGeom prst="ellipse">
              <a:avLst/>
            </a:prstGeom>
            <a:solidFill>
              <a:srgbClr val="D3D3D3">
                <a:alpha val="0"/>
              </a:srgbClr>
            </a:solidFill>
            <a:ln w="12069" cap="flat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4" name="Rectangle 223">
            <a:extLst>
              <a:ext uri="{FF2B5EF4-FFF2-40B4-BE49-F238E27FC236}">
                <a16:creationId xmlns:a16="http://schemas.microsoft.com/office/drawing/2014/main" id="{908F1DCA-9F4C-E8DF-40FE-0C35FB33C078}"/>
              </a:ext>
            </a:extLst>
          </p:cNvPr>
          <p:cNvSpPr/>
          <p:nvPr/>
        </p:nvSpPr>
        <p:spPr>
          <a:xfrm>
            <a:off x="6714294" y="3428554"/>
            <a:ext cx="276189" cy="993277"/>
          </a:xfrm>
          <a:prstGeom prst="rect">
            <a:avLst/>
          </a:prstGeom>
          <a:solidFill>
            <a:srgbClr val="FBE0A9">
              <a:alpha val="39000"/>
            </a:srgbClr>
          </a:solidFill>
          <a:ln w="12220" cap="flat">
            <a:solidFill>
              <a:srgbClr val="000000">
                <a:alpha val="39000"/>
              </a:srgbClr>
            </a:solidFill>
            <a:prstDash val="sysDash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0D66D121-7E43-19AD-FFFF-CEBE29E8A5DF}"/>
              </a:ext>
            </a:extLst>
          </p:cNvPr>
          <p:cNvSpPr/>
          <p:nvPr/>
        </p:nvSpPr>
        <p:spPr>
          <a:xfrm>
            <a:off x="6789624" y="4429897"/>
            <a:ext cx="124573" cy="820471"/>
          </a:xfrm>
          <a:prstGeom prst="rect">
            <a:avLst/>
          </a:prstGeom>
          <a:solidFill>
            <a:srgbClr val="FBE0A9">
              <a:alpha val="39000"/>
            </a:srgbClr>
          </a:solidFill>
          <a:ln w="12220" cap="flat">
            <a:solidFill>
              <a:srgbClr val="000000">
                <a:alpha val="39000"/>
              </a:srgbClr>
            </a:solidFill>
            <a:prstDash val="sysDash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62306F0D-B9F3-EAFD-26CC-3E7CE8FF88CA}"/>
              </a:ext>
            </a:extLst>
          </p:cNvPr>
          <p:cNvSpPr/>
          <p:nvPr/>
        </p:nvSpPr>
        <p:spPr>
          <a:xfrm>
            <a:off x="6713774" y="4190869"/>
            <a:ext cx="282446" cy="232191"/>
          </a:xfrm>
          <a:prstGeom prst="rect">
            <a:avLst/>
          </a:prstGeom>
          <a:solidFill>
            <a:srgbClr val="FBE0A9">
              <a:alpha val="59000"/>
            </a:srgbClr>
          </a:solidFill>
          <a:ln w="12220" cap="flat">
            <a:solidFill>
              <a:srgbClr val="000000">
                <a:alpha val="39000"/>
              </a:srgbClr>
            </a:solidFill>
            <a:prstDash val="sysDash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9896AA39-5FA9-A6E6-082A-2607461860E3}"/>
              </a:ext>
            </a:extLst>
          </p:cNvPr>
          <p:cNvSpPr/>
          <p:nvPr/>
        </p:nvSpPr>
        <p:spPr>
          <a:xfrm>
            <a:off x="6790534" y="5065481"/>
            <a:ext cx="122926" cy="186283"/>
          </a:xfrm>
          <a:prstGeom prst="rect">
            <a:avLst/>
          </a:prstGeom>
          <a:solidFill>
            <a:srgbClr val="FBE0A9">
              <a:alpha val="59000"/>
            </a:srgbClr>
          </a:solidFill>
          <a:ln w="12220" cap="flat">
            <a:solidFill>
              <a:srgbClr val="000000">
                <a:alpha val="39000"/>
              </a:srgbClr>
            </a:solidFill>
            <a:prstDash val="sysDash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40A03C82-66E5-FA09-17AD-0D68DB9FEBA6}"/>
              </a:ext>
            </a:extLst>
          </p:cNvPr>
          <p:cNvSpPr/>
          <p:nvPr/>
        </p:nvSpPr>
        <p:spPr>
          <a:xfrm>
            <a:off x="5850359" y="3435172"/>
            <a:ext cx="2003101" cy="56229"/>
          </a:xfrm>
          <a:prstGeom prst="rect">
            <a:avLst/>
          </a:prstGeom>
          <a:solidFill>
            <a:srgbClr val="3B3B3B"/>
          </a:solidFill>
          <a:ln w="12349" cap="flat">
            <a:solidFill>
              <a:srgbClr val="808080">
                <a:alpha val="0"/>
              </a:srgb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A867989B-2F49-2613-1BE3-25313000D22F}"/>
              </a:ext>
            </a:extLst>
          </p:cNvPr>
          <p:cNvSpPr/>
          <p:nvPr/>
        </p:nvSpPr>
        <p:spPr>
          <a:xfrm>
            <a:off x="6647473" y="4258063"/>
            <a:ext cx="405699" cy="208889"/>
          </a:xfrm>
          <a:prstGeom prst="rect">
            <a:avLst/>
          </a:prstGeom>
          <a:solidFill>
            <a:srgbClr val="E8BAC2">
              <a:alpha val="44000"/>
            </a:srgbClr>
          </a:solidFill>
          <a:ln w="13742" cap="flat">
            <a:solidFill>
              <a:srgbClr val="99C1B9">
                <a:alpha val="0"/>
              </a:srgb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59EFD459-8A15-C49E-E7B1-8D133F33E866}"/>
              </a:ext>
            </a:extLst>
          </p:cNvPr>
          <p:cNvSpPr/>
          <p:nvPr/>
        </p:nvSpPr>
        <p:spPr>
          <a:xfrm>
            <a:off x="6745773" y="5178861"/>
            <a:ext cx="219440" cy="204788"/>
          </a:xfrm>
          <a:prstGeom prst="rect">
            <a:avLst/>
          </a:prstGeom>
          <a:solidFill>
            <a:srgbClr val="C2DAD5">
              <a:alpha val="60000"/>
            </a:srgbClr>
          </a:solidFill>
          <a:ln w="100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31" name="Freeform: Shape 230">
            <a:extLst>
              <a:ext uri="{FF2B5EF4-FFF2-40B4-BE49-F238E27FC236}">
                <a16:creationId xmlns:a16="http://schemas.microsoft.com/office/drawing/2014/main" id="{0478209C-1E03-381E-D42A-43B69827A869}"/>
              </a:ext>
            </a:extLst>
          </p:cNvPr>
          <p:cNvSpPr/>
          <p:nvPr/>
        </p:nvSpPr>
        <p:spPr>
          <a:xfrm>
            <a:off x="5547260" y="2716285"/>
            <a:ext cx="1200635" cy="61574"/>
          </a:xfrm>
          <a:custGeom>
            <a:avLst/>
            <a:gdLst>
              <a:gd name="csX0" fmla="*/ 1198913 w 1200635"/>
              <a:gd name="csY0" fmla="*/ 98 h 61574"/>
              <a:gd name="csX1" fmla="*/ -1722 w 1200635"/>
              <a:gd name="csY1" fmla="*/ 98 h 61574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200635" h="61574">
                <a:moveTo>
                  <a:pt x="1198913" y="98"/>
                </a:moveTo>
                <a:lnTo>
                  <a:pt x="-1722" y="98"/>
                </a:lnTo>
              </a:path>
            </a:pathLst>
          </a:custGeom>
          <a:solidFill>
            <a:srgbClr val="000000">
              <a:alpha val="0"/>
            </a:srgbClr>
          </a:solidFill>
          <a:ln w="11989" cap="flat">
            <a:solidFill>
              <a:srgbClr val="44546A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2" name="Freeform: Shape 231">
            <a:extLst>
              <a:ext uri="{FF2B5EF4-FFF2-40B4-BE49-F238E27FC236}">
                <a16:creationId xmlns:a16="http://schemas.microsoft.com/office/drawing/2014/main" id="{64CE4F89-D6DC-0DE4-1520-E50D6E688A03}"/>
              </a:ext>
            </a:extLst>
          </p:cNvPr>
          <p:cNvSpPr/>
          <p:nvPr/>
        </p:nvSpPr>
        <p:spPr>
          <a:xfrm rot="20768724">
            <a:off x="5559880" y="3015276"/>
            <a:ext cx="556781" cy="475632"/>
          </a:xfrm>
          <a:custGeom>
            <a:avLst/>
            <a:gdLst>
              <a:gd name="csX0" fmla="*/ 555131 w 556781"/>
              <a:gd name="csY0" fmla="*/ 475614 h 475632"/>
              <a:gd name="csX1" fmla="*/ -1650 w 556781"/>
              <a:gd name="csY1" fmla="*/ -18 h 475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56781" h="475632">
                <a:moveTo>
                  <a:pt x="555131" y="475614"/>
                </a:moveTo>
                <a:lnTo>
                  <a:pt x="-1650" y="-18"/>
                </a:lnTo>
              </a:path>
            </a:pathLst>
          </a:custGeom>
          <a:solidFill>
            <a:srgbClr val="000000">
              <a:alpha val="0"/>
            </a:srgbClr>
          </a:solidFill>
          <a:ln w="11989" cap="flat">
            <a:solidFill>
              <a:srgbClr val="44546A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3" name="Freeform: Shape 232">
            <a:extLst>
              <a:ext uri="{FF2B5EF4-FFF2-40B4-BE49-F238E27FC236}">
                <a16:creationId xmlns:a16="http://schemas.microsoft.com/office/drawing/2014/main" id="{40DCE3B7-A9A5-8EDB-7878-226FB44B8F20}"/>
              </a:ext>
            </a:extLst>
          </p:cNvPr>
          <p:cNvSpPr/>
          <p:nvPr/>
        </p:nvSpPr>
        <p:spPr>
          <a:xfrm>
            <a:off x="5547260" y="3329021"/>
            <a:ext cx="1100907" cy="200564"/>
          </a:xfrm>
          <a:custGeom>
            <a:avLst/>
            <a:gdLst>
              <a:gd name="csX0" fmla="*/ 1099197 w 1100907"/>
              <a:gd name="csY0" fmla="*/ 200498 h 200564"/>
              <a:gd name="csX1" fmla="*/ 260877 w 1100907"/>
              <a:gd name="csY1" fmla="*/ 200447 h 200564"/>
              <a:gd name="csX2" fmla="*/ -1711 w 1100907"/>
              <a:gd name="csY2" fmla="*/ -66 h 2005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100907" h="200564">
                <a:moveTo>
                  <a:pt x="1099197" y="200498"/>
                </a:moveTo>
                <a:lnTo>
                  <a:pt x="260877" y="200447"/>
                </a:lnTo>
                <a:lnTo>
                  <a:pt x="-1711" y="-66"/>
                </a:lnTo>
              </a:path>
            </a:pathLst>
          </a:custGeom>
          <a:solidFill>
            <a:srgbClr val="000000">
              <a:alpha val="0"/>
            </a:srgbClr>
          </a:solidFill>
          <a:ln w="11989" cap="flat">
            <a:solidFill>
              <a:srgbClr val="44546A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" name="Freeform: Shape 234">
            <a:extLst>
              <a:ext uri="{FF2B5EF4-FFF2-40B4-BE49-F238E27FC236}">
                <a16:creationId xmlns:a16="http://schemas.microsoft.com/office/drawing/2014/main" id="{0F977DFD-4BB0-063D-4A4D-726627CF7E0D}"/>
              </a:ext>
            </a:extLst>
          </p:cNvPr>
          <p:cNvSpPr/>
          <p:nvPr/>
        </p:nvSpPr>
        <p:spPr>
          <a:xfrm flipV="1">
            <a:off x="5618158" y="5978720"/>
            <a:ext cx="429385" cy="282684"/>
          </a:xfrm>
          <a:custGeom>
            <a:avLst/>
            <a:gdLst>
              <a:gd name="csX0" fmla="*/ 1131125 w 1132839"/>
              <a:gd name="csY0" fmla="*/ 330574 h 330844"/>
              <a:gd name="csX1" fmla="*/ -1715 w 1132839"/>
              <a:gd name="csY1" fmla="*/ -271 h 330844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132839" h="330844">
                <a:moveTo>
                  <a:pt x="1131125" y="330574"/>
                </a:moveTo>
                <a:lnTo>
                  <a:pt x="-1715" y="-271"/>
                </a:lnTo>
              </a:path>
            </a:pathLst>
          </a:custGeom>
          <a:solidFill>
            <a:srgbClr val="000000">
              <a:alpha val="0"/>
            </a:srgbClr>
          </a:solidFill>
          <a:ln w="11989" cap="flat">
            <a:solidFill>
              <a:srgbClr val="44546A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6" name="Freeform: Shape 235">
            <a:extLst>
              <a:ext uri="{FF2B5EF4-FFF2-40B4-BE49-F238E27FC236}">
                <a16:creationId xmlns:a16="http://schemas.microsoft.com/office/drawing/2014/main" id="{4A6CFFBA-4280-06DE-D36E-04DBD9A54F90}"/>
              </a:ext>
            </a:extLst>
          </p:cNvPr>
          <p:cNvSpPr/>
          <p:nvPr/>
        </p:nvSpPr>
        <p:spPr>
          <a:xfrm>
            <a:off x="5535762" y="4405029"/>
            <a:ext cx="1137697" cy="0"/>
          </a:xfrm>
          <a:custGeom>
            <a:avLst/>
            <a:gdLst>
              <a:gd name="csX0" fmla="*/ 536938 w 538584"/>
              <a:gd name="csY0" fmla="*/ 2749 h 3047"/>
              <a:gd name="csX1" fmla="*/ -1646 w 538584"/>
              <a:gd name="csY1" fmla="*/ -298 h 304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38584" h="3047">
                <a:moveTo>
                  <a:pt x="536938" y="2749"/>
                </a:moveTo>
                <a:lnTo>
                  <a:pt x="-1646" y="-298"/>
                </a:lnTo>
              </a:path>
            </a:pathLst>
          </a:custGeom>
          <a:solidFill>
            <a:srgbClr val="000000">
              <a:alpha val="0"/>
            </a:srgbClr>
          </a:solidFill>
          <a:ln w="11989" cap="flat">
            <a:solidFill>
              <a:srgbClr val="44546A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7" name="Freeform: Shape 236">
            <a:extLst>
              <a:ext uri="{FF2B5EF4-FFF2-40B4-BE49-F238E27FC236}">
                <a16:creationId xmlns:a16="http://schemas.microsoft.com/office/drawing/2014/main" id="{25A2A282-514A-B615-51E5-AAA1D64EFF51}"/>
              </a:ext>
            </a:extLst>
          </p:cNvPr>
          <p:cNvSpPr/>
          <p:nvPr/>
        </p:nvSpPr>
        <p:spPr>
          <a:xfrm>
            <a:off x="5536929" y="3588161"/>
            <a:ext cx="1130721" cy="166213"/>
          </a:xfrm>
          <a:custGeom>
            <a:avLst/>
            <a:gdLst>
              <a:gd name="csX0" fmla="*/ 1129010 w 1130721"/>
              <a:gd name="csY0" fmla="*/ 166091 h 166213"/>
              <a:gd name="csX1" fmla="*/ -1712 w 1130721"/>
              <a:gd name="csY1" fmla="*/ -122 h 16621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130721" h="166213">
                <a:moveTo>
                  <a:pt x="1129010" y="166091"/>
                </a:moveTo>
                <a:lnTo>
                  <a:pt x="-1712" y="-122"/>
                </a:lnTo>
              </a:path>
            </a:pathLst>
          </a:custGeom>
          <a:solidFill>
            <a:srgbClr val="000000">
              <a:alpha val="0"/>
            </a:srgbClr>
          </a:solidFill>
          <a:ln w="11989" cap="flat">
            <a:solidFill>
              <a:srgbClr val="44546A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44" name="Picture 243">
            <a:extLst>
              <a:ext uri="{FF2B5EF4-FFF2-40B4-BE49-F238E27FC236}">
                <a16:creationId xmlns:a16="http://schemas.microsoft.com/office/drawing/2014/main" id="{A6D3F75F-5B0F-C917-969F-EEB45A845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19" y="2600152"/>
            <a:ext cx="3157681" cy="4056075"/>
          </a:xfrm>
          <a:custGeom>
            <a:avLst/>
            <a:gdLst>
              <a:gd name="csX0" fmla="*/ -3050 w 3157681"/>
              <a:gd name="csY0" fmla="*/ -211 h 4056075"/>
              <a:gd name="csX1" fmla="*/ 3154632 w 3157681"/>
              <a:gd name="csY1" fmla="*/ -211 h 4056075"/>
              <a:gd name="csX2" fmla="*/ 3154632 w 3157681"/>
              <a:gd name="csY2" fmla="*/ 4055864 h 4056075"/>
              <a:gd name="csX3" fmla="*/ -3050 w 3157681"/>
              <a:gd name="csY3" fmla="*/ 4055864 h 4056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157681" h="4056075">
                <a:moveTo>
                  <a:pt x="-3050" y="-211"/>
                </a:moveTo>
                <a:lnTo>
                  <a:pt x="3154632" y="-211"/>
                </a:lnTo>
                <a:lnTo>
                  <a:pt x="3154632" y="4055864"/>
                </a:lnTo>
                <a:lnTo>
                  <a:pt x="-3050" y="4055864"/>
                </a:lnTo>
                <a:close/>
              </a:path>
            </a:pathLst>
          </a:custGeom>
        </p:spPr>
      </p:pic>
      <p:sp>
        <p:nvSpPr>
          <p:cNvPr id="245" name="Freeform: Shape 244">
            <a:extLst>
              <a:ext uri="{FF2B5EF4-FFF2-40B4-BE49-F238E27FC236}">
                <a16:creationId xmlns:a16="http://schemas.microsoft.com/office/drawing/2014/main" id="{6F896658-E1F9-C7A5-8688-1F872CE911FF}"/>
              </a:ext>
            </a:extLst>
          </p:cNvPr>
          <p:cNvSpPr/>
          <p:nvPr/>
        </p:nvSpPr>
        <p:spPr>
          <a:xfrm>
            <a:off x="2114306" y="2733817"/>
            <a:ext cx="1660316" cy="70485"/>
          </a:xfrm>
          <a:custGeom>
            <a:avLst/>
            <a:gdLst>
              <a:gd name="csX0" fmla="*/ -3257 w 1660316"/>
              <a:gd name="csY0" fmla="*/ 70681 h 70485"/>
              <a:gd name="csX1" fmla="*/ 1657059 w 1660316"/>
              <a:gd name="csY1" fmla="*/ 195 h 7048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660316" h="70485">
                <a:moveTo>
                  <a:pt x="-3257" y="70681"/>
                </a:moveTo>
                <a:lnTo>
                  <a:pt x="1657059" y="195"/>
                </a:lnTo>
              </a:path>
            </a:pathLst>
          </a:custGeom>
          <a:solidFill>
            <a:srgbClr val="000000">
              <a:alpha val="0"/>
            </a:srgbClr>
          </a:solidFill>
          <a:ln w="12709" cap="flat">
            <a:solidFill>
              <a:srgbClr val="D6DCE4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DAF4CEC7-3861-C059-C2B2-AC974614D0C8}"/>
              </a:ext>
            </a:extLst>
          </p:cNvPr>
          <p:cNvSpPr/>
          <p:nvPr/>
        </p:nvSpPr>
        <p:spPr>
          <a:xfrm>
            <a:off x="2517789" y="2933330"/>
            <a:ext cx="1268996" cy="110646"/>
          </a:xfrm>
          <a:custGeom>
            <a:avLst/>
            <a:gdLst>
              <a:gd name="csX0" fmla="*/ -3303 w 1268996"/>
              <a:gd name="csY0" fmla="*/ 147 h 110646"/>
              <a:gd name="csX1" fmla="*/ 1265693 w 1268996"/>
              <a:gd name="csY1" fmla="*/ 110794 h 11064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268996" h="110646">
                <a:moveTo>
                  <a:pt x="-3303" y="147"/>
                </a:moveTo>
                <a:lnTo>
                  <a:pt x="1265693" y="110794"/>
                </a:lnTo>
              </a:path>
            </a:pathLst>
          </a:custGeom>
          <a:solidFill>
            <a:srgbClr val="000000">
              <a:alpha val="0"/>
            </a:srgbClr>
          </a:solidFill>
          <a:ln w="12709" cap="flat">
            <a:solidFill>
              <a:srgbClr val="D6DCE4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7" name="Freeform: Shape 246">
            <a:extLst>
              <a:ext uri="{FF2B5EF4-FFF2-40B4-BE49-F238E27FC236}">
                <a16:creationId xmlns:a16="http://schemas.microsoft.com/office/drawing/2014/main" id="{FABA0A12-12F1-9D7E-B167-B0E2549A0524}"/>
              </a:ext>
            </a:extLst>
          </p:cNvPr>
          <p:cNvSpPr/>
          <p:nvPr/>
        </p:nvSpPr>
        <p:spPr>
          <a:xfrm>
            <a:off x="2046458" y="3094608"/>
            <a:ext cx="1743787" cy="246055"/>
          </a:xfrm>
          <a:custGeom>
            <a:avLst/>
            <a:gdLst>
              <a:gd name="csX0" fmla="*/ -3252 w 1743787"/>
              <a:gd name="csY0" fmla="*/ 97 h 246055"/>
              <a:gd name="csX1" fmla="*/ 1740536 w 1743787"/>
              <a:gd name="csY1" fmla="*/ 246152 h 24605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743787" h="246055">
                <a:moveTo>
                  <a:pt x="-3252" y="97"/>
                </a:moveTo>
                <a:lnTo>
                  <a:pt x="1740536" y="246152"/>
                </a:lnTo>
              </a:path>
            </a:pathLst>
          </a:custGeom>
          <a:solidFill>
            <a:srgbClr val="000000">
              <a:alpha val="0"/>
            </a:srgbClr>
          </a:solidFill>
          <a:ln w="12709" cap="flat">
            <a:solidFill>
              <a:srgbClr val="D6DCE4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8" name="Freeform: Shape 247">
            <a:extLst>
              <a:ext uri="{FF2B5EF4-FFF2-40B4-BE49-F238E27FC236}">
                <a16:creationId xmlns:a16="http://schemas.microsoft.com/office/drawing/2014/main" id="{9020B759-7AD9-F159-C515-4F620304E1A8}"/>
              </a:ext>
            </a:extLst>
          </p:cNvPr>
          <p:cNvSpPr/>
          <p:nvPr/>
        </p:nvSpPr>
        <p:spPr>
          <a:xfrm>
            <a:off x="3297481" y="4177224"/>
            <a:ext cx="501354" cy="372"/>
          </a:xfrm>
          <a:custGeom>
            <a:avLst/>
            <a:gdLst>
              <a:gd name="csX0" fmla="*/ -3393 w 501354"/>
              <a:gd name="csY0" fmla="*/ 296 h 372"/>
              <a:gd name="csX1" fmla="*/ 497962 w 501354"/>
              <a:gd name="csY1" fmla="*/ -77 h 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01354" h="372">
                <a:moveTo>
                  <a:pt x="-3393" y="296"/>
                </a:moveTo>
                <a:lnTo>
                  <a:pt x="497962" y="-77"/>
                </a:lnTo>
              </a:path>
            </a:pathLst>
          </a:custGeom>
          <a:solidFill>
            <a:srgbClr val="000000">
              <a:alpha val="0"/>
            </a:srgbClr>
          </a:solidFill>
          <a:ln w="12709" cap="flat">
            <a:solidFill>
              <a:srgbClr val="D6DCE4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9" name="Freeform: Shape 248">
            <a:extLst>
              <a:ext uri="{FF2B5EF4-FFF2-40B4-BE49-F238E27FC236}">
                <a16:creationId xmlns:a16="http://schemas.microsoft.com/office/drawing/2014/main" id="{346CA645-27CC-B871-AC55-563836DB348F}"/>
              </a:ext>
            </a:extLst>
          </p:cNvPr>
          <p:cNvSpPr/>
          <p:nvPr/>
        </p:nvSpPr>
        <p:spPr>
          <a:xfrm>
            <a:off x="2031700" y="4249131"/>
            <a:ext cx="1740572" cy="243074"/>
          </a:xfrm>
          <a:custGeom>
            <a:avLst/>
            <a:gdLst>
              <a:gd name="csX0" fmla="*/ -3252 w 1773608"/>
              <a:gd name="csY0" fmla="*/ -129 h 3322"/>
              <a:gd name="csX1" fmla="*/ 1770357 w 1773608"/>
              <a:gd name="csY1" fmla="*/ 3193 h 3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773608" h="3322">
                <a:moveTo>
                  <a:pt x="-3252" y="-129"/>
                </a:moveTo>
                <a:lnTo>
                  <a:pt x="1770357" y="3193"/>
                </a:lnTo>
              </a:path>
            </a:pathLst>
          </a:custGeom>
          <a:solidFill>
            <a:srgbClr val="000000">
              <a:alpha val="0"/>
            </a:srgbClr>
          </a:solidFill>
          <a:ln w="12709" cap="flat">
            <a:solidFill>
              <a:srgbClr val="D6DCE4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0" name="Freeform: Shape 249">
            <a:extLst>
              <a:ext uri="{FF2B5EF4-FFF2-40B4-BE49-F238E27FC236}">
                <a16:creationId xmlns:a16="http://schemas.microsoft.com/office/drawing/2014/main" id="{3A1EF8D7-4243-84D6-3ABD-5A65F35716F7}"/>
              </a:ext>
            </a:extLst>
          </p:cNvPr>
          <p:cNvSpPr/>
          <p:nvPr/>
        </p:nvSpPr>
        <p:spPr>
          <a:xfrm flipV="1">
            <a:off x="2936177" y="4742442"/>
            <a:ext cx="862658" cy="224414"/>
          </a:xfrm>
          <a:custGeom>
            <a:avLst/>
            <a:gdLst>
              <a:gd name="csX0" fmla="*/ -3341 w 981600"/>
              <a:gd name="csY0" fmla="*/ 7942 h 8131"/>
              <a:gd name="csX1" fmla="*/ 978259 w 981600"/>
              <a:gd name="csY1" fmla="*/ -190 h 813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981600" h="8131">
                <a:moveTo>
                  <a:pt x="-3341" y="7942"/>
                </a:moveTo>
                <a:lnTo>
                  <a:pt x="978259" y="-190"/>
                </a:lnTo>
              </a:path>
            </a:pathLst>
          </a:custGeom>
          <a:solidFill>
            <a:srgbClr val="000000">
              <a:alpha val="0"/>
            </a:srgbClr>
          </a:solidFill>
          <a:ln w="12709" cap="flat">
            <a:solidFill>
              <a:srgbClr val="D6DCE4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1" name="Freeform: Shape 250">
            <a:extLst>
              <a:ext uri="{FF2B5EF4-FFF2-40B4-BE49-F238E27FC236}">
                <a16:creationId xmlns:a16="http://schemas.microsoft.com/office/drawing/2014/main" id="{DB5CA70A-6F2D-A437-B1F8-5A104DE2688B}"/>
              </a:ext>
            </a:extLst>
          </p:cNvPr>
          <p:cNvSpPr/>
          <p:nvPr/>
        </p:nvSpPr>
        <p:spPr>
          <a:xfrm>
            <a:off x="2202890" y="4419145"/>
            <a:ext cx="1589278" cy="1015432"/>
          </a:xfrm>
          <a:custGeom>
            <a:avLst/>
            <a:gdLst>
              <a:gd name="csX0" fmla="*/ -3263 w 1538339"/>
              <a:gd name="csY0" fmla="*/ -223 h 523687"/>
              <a:gd name="csX1" fmla="*/ 1535076 w 1538339"/>
              <a:gd name="csY1" fmla="*/ 523465 h 52368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38339" h="523687">
                <a:moveTo>
                  <a:pt x="-3263" y="-223"/>
                </a:moveTo>
                <a:lnTo>
                  <a:pt x="1535076" y="523465"/>
                </a:lnTo>
              </a:path>
            </a:pathLst>
          </a:custGeom>
          <a:solidFill>
            <a:srgbClr val="000000">
              <a:alpha val="0"/>
            </a:srgbClr>
          </a:solidFill>
          <a:ln w="12709" cap="flat">
            <a:solidFill>
              <a:srgbClr val="D6DCE4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2" name="Freeform: Shape 251">
            <a:extLst>
              <a:ext uri="{FF2B5EF4-FFF2-40B4-BE49-F238E27FC236}">
                <a16:creationId xmlns:a16="http://schemas.microsoft.com/office/drawing/2014/main" id="{6AD8813B-A8BC-1844-3C94-E5745C24278E}"/>
              </a:ext>
            </a:extLst>
          </p:cNvPr>
          <p:cNvSpPr/>
          <p:nvPr/>
        </p:nvSpPr>
        <p:spPr>
          <a:xfrm>
            <a:off x="2172950" y="4966857"/>
            <a:ext cx="1625885" cy="467720"/>
          </a:xfrm>
          <a:custGeom>
            <a:avLst/>
            <a:gdLst>
              <a:gd name="csX0" fmla="*/ -3263 w 1538339"/>
              <a:gd name="csY0" fmla="*/ -269 h 94986"/>
              <a:gd name="csX1" fmla="*/ 1535076 w 1538339"/>
              <a:gd name="csY1" fmla="*/ 94718 h 9498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38339" h="94986">
                <a:moveTo>
                  <a:pt x="-3263" y="-269"/>
                </a:moveTo>
                <a:lnTo>
                  <a:pt x="1535076" y="94718"/>
                </a:lnTo>
              </a:path>
            </a:pathLst>
          </a:custGeom>
          <a:solidFill>
            <a:srgbClr val="000000">
              <a:alpha val="0"/>
            </a:srgbClr>
          </a:solidFill>
          <a:ln w="12709" cap="flat">
            <a:solidFill>
              <a:srgbClr val="D6DCE4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3" name="Freeform: Shape 252">
            <a:extLst>
              <a:ext uri="{FF2B5EF4-FFF2-40B4-BE49-F238E27FC236}">
                <a16:creationId xmlns:a16="http://schemas.microsoft.com/office/drawing/2014/main" id="{9C64D234-13A8-843A-C9C6-CC0154879E6B}"/>
              </a:ext>
            </a:extLst>
          </p:cNvPr>
          <p:cNvSpPr/>
          <p:nvPr/>
        </p:nvSpPr>
        <p:spPr>
          <a:xfrm>
            <a:off x="1951498" y="4781039"/>
            <a:ext cx="1821911" cy="1191337"/>
          </a:xfrm>
          <a:custGeom>
            <a:avLst/>
            <a:gdLst>
              <a:gd name="csX0" fmla="*/ -3245 w 1870989"/>
              <a:gd name="csY0" fmla="*/ -300 h 505398"/>
              <a:gd name="csX1" fmla="*/ 253872 w 1870989"/>
              <a:gd name="csY1" fmla="*/ 324577 h 505398"/>
              <a:gd name="csX2" fmla="*/ 1867745 w 1870989"/>
              <a:gd name="csY2" fmla="*/ 505099 h 5053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870989" h="505398">
                <a:moveTo>
                  <a:pt x="-3245" y="-300"/>
                </a:moveTo>
                <a:lnTo>
                  <a:pt x="253872" y="324577"/>
                </a:lnTo>
                <a:lnTo>
                  <a:pt x="1867745" y="505099"/>
                </a:lnTo>
              </a:path>
            </a:pathLst>
          </a:custGeom>
          <a:solidFill>
            <a:srgbClr val="000000">
              <a:alpha val="0"/>
            </a:srgbClr>
          </a:solidFill>
          <a:ln w="12709" cap="flat">
            <a:solidFill>
              <a:srgbClr val="D6DCE4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4" name="Freeform: Shape 253">
            <a:extLst>
              <a:ext uri="{FF2B5EF4-FFF2-40B4-BE49-F238E27FC236}">
                <a16:creationId xmlns:a16="http://schemas.microsoft.com/office/drawing/2014/main" id="{24384046-C5D8-A838-CAE1-B8E609D7CE5F}"/>
              </a:ext>
            </a:extLst>
          </p:cNvPr>
          <p:cNvSpPr/>
          <p:nvPr/>
        </p:nvSpPr>
        <p:spPr>
          <a:xfrm>
            <a:off x="2553086" y="5726327"/>
            <a:ext cx="1216043" cy="607943"/>
          </a:xfrm>
          <a:custGeom>
            <a:avLst/>
            <a:gdLst>
              <a:gd name="csX0" fmla="*/ -3328 w 1108979"/>
              <a:gd name="csY0" fmla="*/ -392 h 200283"/>
              <a:gd name="csX1" fmla="*/ 1105651 w 1108979"/>
              <a:gd name="csY1" fmla="*/ 199891 h 20028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108979" h="200283">
                <a:moveTo>
                  <a:pt x="-3328" y="-392"/>
                </a:moveTo>
                <a:lnTo>
                  <a:pt x="1105651" y="199891"/>
                </a:lnTo>
              </a:path>
            </a:pathLst>
          </a:custGeom>
          <a:solidFill>
            <a:srgbClr val="000000">
              <a:alpha val="0"/>
            </a:srgbClr>
          </a:solidFill>
          <a:ln w="12709" cap="flat">
            <a:solidFill>
              <a:srgbClr val="D6DCE4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2EBA5A9B-E6F9-3173-660A-1F2802AEFFCC}"/>
              </a:ext>
            </a:extLst>
          </p:cNvPr>
          <p:cNvSpPr txBox="1"/>
          <p:nvPr/>
        </p:nvSpPr>
        <p:spPr>
          <a:xfrm>
            <a:off x="3729961" y="2929828"/>
            <a:ext cx="1815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Cryocooler support 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14517758-DC57-1D1C-6DAE-3F5D2082FD0D}"/>
              </a:ext>
            </a:extLst>
          </p:cNvPr>
          <p:cNvSpPr txBox="1"/>
          <p:nvPr/>
        </p:nvSpPr>
        <p:spPr>
          <a:xfrm>
            <a:off x="3876988" y="3228969"/>
            <a:ext cx="1424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Rubber bellow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763B0C6E-9A18-2499-FC4B-7F7411E0E5CD}"/>
              </a:ext>
            </a:extLst>
          </p:cNvPr>
          <p:cNvSpPr txBox="1"/>
          <p:nvPr/>
        </p:nvSpPr>
        <p:spPr>
          <a:xfrm>
            <a:off x="3877290" y="3537231"/>
            <a:ext cx="14743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/>
              <a:t>gHe</a:t>
            </a:r>
            <a:r>
              <a:rPr lang="en-US" sz="1400" dirty="0"/>
              <a:t>-filled heat exchanger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E1A52199-D9D6-2915-3773-A1941908706A}"/>
              </a:ext>
            </a:extLst>
          </p:cNvPr>
          <p:cNvSpPr txBox="1"/>
          <p:nvPr/>
        </p:nvSpPr>
        <p:spPr>
          <a:xfrm>
            <a:off x="3773997" y="4015620"/>
            <a:ext cx="16889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Vacuum chamber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E859DAC3-FE90-E250-0669-52E6B1F78617}"/>
              </a:ext>
            </a:extLst>
          </p:cNvPr>
          <p:cNvSpPr txBox="1"/>
          <p:nvPr/>
        </p:nvSpPr>
        <p:spPr>
          <a:xfrm>
            <a:off x="3888437" y="4327297"/>
            <a:ext cx="14249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Cryocooler 45K stage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E9AD8EAE-2EFB-54DE-F5C5-90F4B0DCC73A}"/>
              </a:ext>
            </a:extLst>
          </p:cNvPr>
          <p:cNvSpPr txBox="1"/>
          <p:nvPr/>
        </p:nvSpPr>
        <p:spPr>
          <a:xfrm>
            <a:off x="3864345" y="4824462"/>
            <a:ext cx="14249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2"/>
                </a:solidFill>
              </a:rPr>
              <a:t>Intermediate thermal shield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5378C5D1-8ADD-38BB-0C11-FD5CF5705521}"/>
              </a:ext>
            </a:extLst>
          </p:cNvPr>
          <p:cNvSpPr txBox="1"/>
          <p:nvPr/>
        </p:nvSpPr>
        <p:spPr>
          <a:xfrm>
            <a:off x="3921158" y="5347682"/>
            <a:ext cx="14249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Soft OFC thermal braids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82642DAE-B6B7-C085-1DCA-431969CB6095}"/>
              </a:ext>
            </a:extLst>
          </p:cNvPr>
          <p:cNvSpPr txBox="1"/>
          <p:nvPr/>
        </p:nvSpPr>
        <p:spPr>
          <a:xfrm>
            <a:off x="3700786" y="5877320"/>
            <a:ext cx="19048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Cryocooler 4K stage 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95B0885D-2139-F2AF-9345-931721B146BF}"/>
              </a:ext>
            </a:extLst>
          </p:cNvPr>
          <p:cNvSpPr txBox="1"/>
          <p:nvPr/>
        </p:nvSpPr>
        <p:spPr>
          <a:xfrm>
            <a:off x="3822724" y="6210195"/>
            <a:ext cx="17224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4"/>
                </a:solidFill>
              </a:rPr>
              <a:t>Cold thermal shield </a:t>
            </a:r>
          </a:p>
        </p:txBody>
      </p:sp>
      <p:cxnSp>
        <p:nvCxnSpPr>
          <p:cNvPr id="269" name="Straight Arrow Connector 268">
            <a:extLst>
              <a:ext uri="{FF2B5EF4-FFF2-40B4-BE49-F238E27FC236}">
                <a16:creationId xmlns:a16="http://schemas.microsoft.com/office/drawing/2014/main" id="{AAB1708D-86A0-8C61-9DAA-3C019B91E882}"/>
              </a:ext>
            </a:extLst>
          </p:cNvPr>
          <p:cNvCxnSpPr>
            <a:cxnSpLocks/>
          </p:cNvCxnSpPr>
          <p:nvPr/>
        </p:nvCxnSpPr>
        <p:spPr>
          <a:xfrm flipH="1" flipV="1">
            <a:off x="5523278" y="4151233"/>
            <a:ext cx="1039740" cy="12172"/>
          </a:xfrm>
          <a:prstGeom prst="straightConnector1">
            <a:avLst/>
          </a:prstGeom>
          <a:ln w="12700"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4" name="Freeform: Shape 273">
            <a:extLst>
              <a:ext uri="{FF2B5EF4-FFF2-40B4-BE49-F238E27FC236}">
                <a16:creationId xmlns:a16="http://schemas.microsoft.com/office/drawing/2014/main" id="{CD7A07C2-365A-2E2C-0A70-A40021BF6C69}"/>
              </a:ext>
            </a:extLst>
          </p:cNvPr>
          <p:cNvSpPr/>
          <p:nvPr/>
        </p:nvSpPr>
        <p:spPr>
          <a:xfrm>
            <a:off x="5554289" y="4958730"/>
            <a:ext cx="424705" cy="0"/>
          </a:xfrm>
          <a:custGeom>
            <a:avLst/>
            <a:gdLst>
              <a:gd name="csX0" fmla="*/ 536938 w 538584"/>
              <a:gd name="csY0" fmla="*/ 2749 h 3047"/>
              <a:gd name="csX1" fmla="*/ -1646 w 538584"/>
              <a:gd name="csY1" fmla="*/ -298 h 304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38584" h="3047">
                <a:moveTo>
                  <a:pt x="536938" y="2749"/>
                </a:moveTo>
                <a:lnTo>
                  <a:pt x="-1646" y="-298"/>
                </a:lnTo>
              </a:path>
            </a:pathLst>
          </a:custGeom>
          <a:solidFill>
            <a:srgbClr val="000000">
              <a:alpha val="0"/>
            </a:srgbClr>
          </a:solidFill>
          <a:ln w="11989" cap="flat">
            <a:solidFill>
              <a:srgbClr val="44546A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7" name="Freeform: Shape 276">
            <a:extLst>
              <a:ext uri="{FF2B5EF4-FFF2-40B4-BE49-F238E27FC236}">
                <a16:creationId xmlns:a16="http://schemas.microsoft.com/office/drawing/2014/main" id="{F65EE11F-C1CE-84E2-5D50-555C7F5BF315}"/>
              </a:ext>
            </a:extLst>
          </p:cNvPr>
          <p:cNvSpPr/>
          <p:nvPr/>
        </p:nvSpPr>
        <p:spPr>
          <a:xfrm flipV="1">
            <a:off x="5565891" y="5353518"/>
            <a:ext cx="883086" cy="45719"/>
          </a:xfrm>
          <a:custGeom>
            <a:avLst/>
            <a:gdLst>
              <a:gd name="csX0" fmla="*/ 536938 w 538584"/>
              <a:gd name="csY0" fmla="*/ 2749 h 3047"/>
              <a:gd name="csX1" fmla="*/ -1646 w 538584"/>
              <a:gd name="csY1" fmla="*/ -298 h 304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38584" h="3047">
                <a:moveTo>
                  <a:pt x="536938" y="2749"/>
                </a:moveTo>
                <a:lnTo>
                  <a:pt x="-1646" y="-298"/>
                </a:lnTo>
              </a:path>
            </a:pathLst>
          </a:custGeom>
          <a:solidFill>
            <a:srgbClr val="000000">
              <a:alpha val="0"/>
            </a:srgbClr>
          </a:solidFill>
          <a:ln w="11989" cap="flat">
            <a:solidFill>
              <a:srgbClr val="44546A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8" name="Freeform: Shape 277">
            <a:extLst>
              <a:ext uri="{FF2B5EF4-FFF2-40B4-BE49-F238E27FC236}">
                <a16:creationId xmlns:a16="http://schemas.microsoft.com/office/drawing/2014/main" id="{EBCE2631-FFD5-93FB-4634-B0B59C40F38B}"/>
              </a:ext>
            </a:extLst>
          </p:cNvPr>
          <p:cNvSpPr/>
          <p:nvPr/>
        </p:nvSpPr>
        <p:spPr>
          <a:xfrm flipV="1">
            <a:off x="5597834" y="5388449"/>
            <a:ext cx="1221587" cy="634372"/>
          </a:xfrm>
          <a:custGeom>
            <a:avLst/>
            <a:gdLst>
              <a:gd name="csX0" fmla="*/ 1131125 w 1132839"/>
              <a:gd name="csY0" fmla="*/ 330574 h 330844"/>
              <a:gd name="csX1" fmla="*/ -1715 w 1132839"/>
              <a:gd name="csY1" fmla="*/ -271 h 330844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132839" h="330844">
                <a:moveTo>
                  <a:pt x="1131125" y="330574"/>
                </a:moveTo>
                <a:lnTo>
                  <a:pt x="-1715" y="-271"/>
                </a:lnTo>
              </a:path>
            </a:pathLst>
          </a:custGeom>
          <a:solidFill>
            <a:srgbClr val="000000">
              <a:alpha val="0"/>
            </a:srgbClr>
          </a:solidFill>
          <a:ln w="11989" cap="flat">
            <a:solidFill>
              <a:srgbClr val="44546A"/>
            </a:solidFill>
            <a:prstDash val="solid"/>
            <a:miter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85" name="Graphic 284" descr="Thermometer with solid fill">
            <a:extLst>
              <a:ext uri="{FF2B5EF4-FFF2-40B4-BE49-F238E27FC236}">
                <a16:creationId xmlns:a16="http://schemas.microsoft.com/office/drawing/2014/main" id="{65E43F2B-080E-B04B-03F5-4EEFE48A9A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6293" y="1252217"/>
            <a:ext cx="647337" cy="647337"/>
          </a:xfrm>
          <a:prstGeom prst="rect">
            <a:avLst/>
          </a:prstGeom>
        </p:spPr>
      </p:pic>
      <p:pic>
        <p:nvPicPr>
          <p:cNvPr id="288" name="Picture 287">
            <a:extLst>
              <a:ext uri="{FF2B5EF4-FFF2-40B4-BE49-F238E27FC236}">
                <a16:creationId xmlns:a16="http://schemas.microsoft.com/office/drawing/2014/main" id="{65BDC131-040A-F00F-6C32-F35D55321F5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81916" y="1322812"/>
            <a:ext cx="530674" cy="530674"/>
          </a:xfrm>
          <a:prstGeom prst="rect">
            <a:avLst/>
          </a:prstGeom>
        </p:spPr>
      </p:pic>
      <p:sp>
        <p:nvSpPr>
          <p:cNvPr id="290" name="TextBox 289">
            <a:extLst>
              <a:ext uri="{FF2B5EF4-FFF2-40B4-BE49-F238E27FC236}">
                <a16:creationId xmlns:a16="http://schemas.microsoft.com/office/drawing/2014/main" id="{180944A9-789D-33C0-E64D-105099C44908}"/>
              </a:ext>
            </a:extLst>
          </p:cNvPr>
          <p:cNvSpPr txBox="1"/>
          <p:nvPr/>
        </p:nvSpPr>
        <p:spPr>
          <a:xfrm>
            <a:off x="6076156" y="1231371"/>
            <a:ext cx="31379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sz="1800" b="0" dirty="0">
                <a:latin typeface="+mn-lt"/>
                <a:ea typeface="Cascadia Code SemiBold" panose="020B0609020000020004" pitchFamily="49" charset="0"/>
                <a:cs typeface="Cascadia Code SemiBold" panose="020B0609020000020004" pitchFamily="49" charset="0"/>
                <a:sym typeface="Wingdings" panose="05000000000000000000" pitchFamily="2" charset="2"/>
              </a:rPr>
              <a:t>10 nm RMS in [0.01-10] Hz  </a:t>
            </a:r>
          </a:p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sz="1800" b="0" dirty="0">
                <a:latin typeface="+mn-lt"/>
                <a:ea typeface="Cascadia Code SemiBold" panose="020B0609020000020004" pitchFamily="49" charset="0"/>
                <a:cs typeface="Cascadia Code SemiBold" panose="020B0609020000020004" pitchFamily="49" charset="0"/>
                <a:sym typeface="Wingdings" panose="05000000000000000000" pitchFamily="2" charset="2"/>
              </a:rPr>
              <a:t>pm/√Hz level from 3 Hz</a:t>
            </a:r>
            <a:endParaRPr lang="en-US" sz="1800" b="0" dirty="0">
              <a:latin typeface="+mn-lt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EFB39FB1-7664-11F3-9D00-9406792E7662}"/>
              </a:ext>
            </a:extLst>
          </p:cNvPr>
          <p:cNvSpPr txBox="1"/>
          <p:nvPr/>
        </p:nvSpPr>
        <p:spPr>
          <a:xfrm>
            <a:off x="3853690" y="1412124"/>
            <a:ext cx="1171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en-US" dirty="0">
                <a:ea typeface="Cascadia Code SemiBold" panose="020B0609020000020004" pitchFamily="49" charset="0"/>
                <a:cs typeface="Cascadia Code SemiBold" panose="020B0609020000020004" pitchFamily="49" charset="0"/>
                <a:sym typeface="Wingdings" panose="05000000000000000000" pitchFamily="2" charset="2"/>
              </a:rPr>
              <a:t>15-20 K</a:t>
            </a:r>
            <a:endParaRPr lang="en-US" sz="1800" b="0" dirty="0">
              <a:latin typeface="+mn-lt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  <p:sp>
        <p:nvSpPr>
          <p:cNvPr id="292" name="Left Brace 291">
            <a:extLst>
              <a:ext uri="{FF2B5EF4-FFF2-40B4-BE49-F238E27FC236}">
                <a16:creationId xmlns:a16="http://schemas.microsoft.com/office/drawing/2014/main" id="{EF690E69-EE05-C659-0F0E-4CB4B56FCE2F}"/>
              </a:ext>
            </a:extLst>
          </p:cNvPr>
          <p:cNvSpPr/>
          <p:nvPr/>
        </p:nvSpPr>
        <p:spPr>
          <a:xfrm>
            <a:off x="5909110" y="1307310"/>
            <a:ext cx="207469" cy="562519"/>
          </a:xfrm>
          <a:prstGeom prst="leftBrace">
            <a:avLst>
              <a:gd name="adj1" fmla="val 37332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5" name="Picture 294">
            <a:extLst>
              <a:ext uri="{FF2B5EF4-FFF2-40B4-BE49-F238E27FC236}">
                <a16:creationId xmlns:a16="http://schemas.microsoft.com/office/drawing/2014/main" id="{86BB4C82-60A9-3F01-39EA-7AAD2D8473E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47422" y="964259"/>
            <a:ext cx="709127" cy="70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4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27" grpId="0"/>
      <p:bldP spid="233" grpId="0" animBg="1"/>
      <p:bldP spid="235" grpId="0" animBg="1"/>
      <p:bldP spid="236" grpId="0" animBg="1"/>
      <p:bldP spid="237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9" grpId="0"/>
      <p:bldP spid="260" grpId="0"/>
      <p:bldP spid="261" grpId="0"/>
      <p:bldP spid="262" grpId="0"/>
      <p:bldP spid="263" grpId="0"/>
      <p:bldP spid="264" grpId="0"/>
      <p:bldP spid="265" grpId="0"/>
      <p:bldP spid="266" grpId="0"/>
      <p:bldP spid="274" grpId="0" animBg="1"/>
      <p:bldP spid="277" grpId="0" animBg="1"/>
      <p:bldP spid="27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>
            <a:extLst>
              <a:ext uri="{FF2B5EF4-FFF2-40B4-BE49-F238E27FC236}">
                <a16:creationId xmlns:a16="http://schemas.microsoft.com/office/drawing/2014/main" id="{DECC3200-C8AD-542C-1171-1EA1FB311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8786" y="1652155"/>
            <a:ext cx="5285584" cy="4411700"/>
          </a:xfrm>
          <a:prstGeom prst="rect">
            <a:avLst/>
          </a:prstGeom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43611E50-F20B-2CF5-AA19-685AB5802D0B}"/>
              </a:ext>
            </a:extLst>
          </p:cNvPr>
          <p:cNvSpPr/>
          <p:nvPr/>
        </p:nvSpPr>
        <p:spPr>
          <a:xfrm>
            <a:off x="9333989" y="4772264"/>
            <a:ext cx="2134750" cy="6721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C2532-1245-001E-8BE7-05F943C21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Interferometric readout cryogenic compatibility: </a:t>
            </a:r>
            <a:br>
              <a:rPr lang="en-GB" dirty="0"/>
            </a:br>
            <a:r>
              <a:rPr lang="en-GB" dirty="0"/>
              <a:t>Critical optical elements selection for 1550nm</a:t>
            </a:r>
            <a:endParaRPr lang="en-US" dirty="0"/>
          </a:p>
        </p:txBody>
      </p:sp>
      <p:pic>
        <p:nvPicPr>
          <p:cNvPr id="5" name="Picture 4" descr="A metal object with wires on a black surface&#10;&#10;Description automatically generated">
            <a:extLst>
              <a:ext uri="{FF2B5EF4-FFF2-40B4-BE49-F238E27FC236}">
                <a16:creationId xmlns:a16="http://schemas.microsoft.com/office/drawing/2014/main" id="{B2EDB71C-E703-6E94-7110-7266E1A0F2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67" t="7154" r="21842" b="12517"/>
          <a:stretch/>
        </p:blipFill>
        <p:spPr>
          <a:xfrm>
            <a:off x="257026" y="4093438"/>
            <a:ext cx="2322591" cy="24509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DEC451-7517-9563-EB75-BB3078F48E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773" y="4730382"/>
            <a:ext cx="3715078" cy="1813978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2" descr="RWTH Aachen University Logo / University / Logonoid.com">
            <a:extLst>
              <a:ext uri="{FF2B5EF4-FFF2-40B4-BE49-F238E27FC236}">
                <a16:creationId xmlns:a16="http://schemas.microsoft.com/office/drawing/2014/main" id="{316A0D42-1308-4F4B-4D96-F10B68C31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48773" y="149945"/>
            <a:ext cx="1659233" cy="44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1449E68-5D47-160D-724C-15935369D8FF}"/>
              </a:ext>
            </a:extLst>
          </p:cNvPr>
          <p:cNvSpPr txBox="1"/>
          <p:nvPr/>
        </p:nvSpPr>
        <p:spPr>
          <a:xfrm>
            <a:off x="9948006" y="653378"/>
            <a:ext cx="216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 err="1">
                <a:hlinkClick r:id="rId7"/>
              </a:rPr>
              <a:t>Kulbusch</a:t>
            </a:r>
            <a:r>
              <a:rPr lang="en-US" sz="1200" dirty="0">
                <a:hlinkClick r:id="rId7"/>
              </a:rPr>
              <a:t>, Zeoli et al (2024)</a:t>
            </a:r>
            <a:r>
              <a:rPr lang="en-US" sz="1200" dirty="0"/>
              <a:t>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A61FE87-BA6D-900B-5EE6-6861E1202AC2}"/>
              </a:ext>
            </a:extLst>
          </p:cNvPr>
          <p:cNvCxnSpPr/>
          <p:nvPr/>
        </p:nvCxnSpPr>
        <p:spPr>
          <a:xfrm flipV="1">
            <a:off x="1611630" y="5295900"/>
            <a:ext cx="419100" cy="52197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C882483-5383-EC58-5295-37937D3EF0EF}"/>
              </a:ext>
            </a:extLst>
          </p:cNvPr>
          <p:cNvCxnSpPr>
            <a:cxnSpLocks/>
          </p:cNvCxnSpPr>
          <p:nvPr/>
        </p:nvCxnSpPr>
        <p:spPr>
          <a:xfrm flipV="1">
            <a:off x="1611630" y="5143500"/>
            <a:ext cx="461010" cy="54102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6931DFA-D26F-E09F-FEE0-DD3C3FA7EAC4}"/>
              </a:ext>
            </a:extLst>
          </p:cNvPr>
          <p:cNvCxnSpPr>
            <a:cxnSpLocks/>
          </p:cNvCxnSpPr>
          <p:nvPr/>
        </p:nvCxnSpPr>
        <p:spPr>
          <a:xfrm flipH="1" flipV="1">
            <a:off x="1940242" y="5061486"/>
            <a:ext cx="132398" cy="82014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FD87201-BEC2-B66F-FC6B-50FE98AB1B81}"/>
              </a:ext>
            </a:extLst>
          </p:cNvPr>
          <p:cNvCxnSpPr>
            <a:cxnSpLocks/>
          </p:cNvCxnSpPr>
          <p:nvPr/>
        </p:nvCxnSpPr>
        <p:spPr>
          <a:xfrm flipV="1">
            <a:off x="2030730" y="5143500"/>
            <a:ext cx="41910" cy="1524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094C0F0-D359-FF42-CBC6-F21C155AC444}"/>
              </a:ext>
            </a:extLst>
          </p:cNvPr>
          <p:cNvCxnSpPr>
            <a:cxnSpLocks/>
          </p:cNvCxnSpPr>
          <p:nvPr/>
        </p:nvCxnSpPr>
        <p:spPr>
          <a:xfrm flipV="1">
            <a:off x="1611630" y="5665470"/>
            <a:ext cx="0" cy="1524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5A9134F-40D9-777B-C56B-2E232F94B2F9}"/>
              </a:ext>
            </a:extLst>
          </p:cNvPr>
          <p:cNvCxnSpPr>
            <a:cxnSpLocks/>
          </p:cNvCxnSpPr>
          <p:nvPr/>
        </p:nvCxnSpPr>
        <p:spPr>
          <a:xfrm flipH="1" flipV="1">
            <a:off x="1413511" y="5516642"/>
            <a:ext cx="198118" cy="144542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834FD0F-8EEF-AD7D-F636-16B74882CF4B}"/>
              </a:ext>
            </a:extLst>
          </p:cNvPr>
          <p:cNvCxnSpPr>
            <a:cxnSpLocks/>
          </p:cNvCxnSpPr>
          <p:nvPr/>
        </p:nvCxnSpPr>
        <p:spPr>
          <a:xfrm flipH="1" flipV="1">
            <a:off x="1340216" y="5661184"/>
            <a:ext cx="271413" cy="156686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823ECF6-7002-3AF3-47E2-8A891DBFFB92}"/>
              </a:ext>
            </a:extLst>
          </p:cNvPr>
          <p:cNvCxnSpPr>
            <a:cxnSpLocks/>
          </p:cNvCxnSpPr>
          <p:nvPr/>
        </p:nvCxnSpPr>
        <p:spPr>
          <a:xfrm flipH="1">
            <a:off x="1430655" y="5318899"/>
            <a:ext cx="196215" cy="20202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2411C65-AB41-8F64-BBD0-550CEF760F2E}"/>
              </a:ext>
            </a:extLst>
          </p:cNvPr>
          <p:cNvCxnSpPr>
            <a:cxnSpLocks/>
          </p:cNvCxnSpPr>
          <p:nvPr/>
        </p:nvCxnSpPr>
        <p:spPr>
          <a:xfrm flipH="1">
            <a:off x="1688783" y="5061486"/>
            <a:ext cx="251459" cy="27441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AF32AAC-0E10-95BD-A451-1639C30E1659}"/>
              </a:ext>
            </a:extLst>
          </p:cNvPr>
          <p:cNvCxnSpPr>
            <a:cxnSpLocks/>
          </p:cNvCxnSpPr>
          <p:nvPr/>
        </p:nvCxnSpPr>
        <p:spPr>
          <a:xfrm flipH="1" flipV="1">
            <a:off x="1630203" y="5318899"/>
            <a:ext cx="58579" cy="17006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1FD7C59-7C79-8381-3C0C-7F64A57F9F62}"/>
              </a:ext>
            </a:extLst>
          </p:cNvPr>
          <p:cNvCxnSpPr>
            <a:cxnSpLocks/>
          </p:cNvCxnSpPr>
          <p:nvPr/>
        </p:nvCxnSpPr>
        <p:spPr>
          <a:xfrm flipV="1">
            <a:off x="1397794" y="5516642"/>
            <a:ext cx="15717" cy="172164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B5973B2-66E9-D0A8-6DCF-B2EBA28CF8BF}"/>
              </a:ext>
            </a:extLst>
          </p:cNvPr>
          <p:cNvSpPr/>
          <p:nvPr/>
        </p:nvSpPr>
        <p:spPr>
          <a:xfrm>
            <a:off x="1389937" y="5069197"/>
            <a:ext cx="673224" cy="744863"/>
          </a:xfrm>
          <a:custGeom>
            <a:avLst/>
            <a:gdLst>
              <a:gd name="csX0" fmla="*/ 713 w 673224"/>
              <a:gd name="csY0" fmla="*/ 615323 h 744863"/>
              <a:gd name="csX1" fmla="*/ 14048 w 673224"/>
              <a:gd name="csY1" fmla="*/ 563888 h 744863"/>
              <a:gd name="csX2" fmla="*/ 21668 w 673224"/>
              <a:gd name="csY2" fmla="*/ 541028 h 744863"/>
              <a:gd name="csX3" fmla="*/ 23573 w 673224"/>
              <a:gd name="csY3" fmla="*/ 531503 h 744863"/>
              <a:gd name="csX4" fmla="*/ 33098 w 673224"/>
              <a:gd name="csY4" fmla="*/ 502928 h 744863"/>
              <a:gd name="csX5" fmla="*/ 35003 w 673224"/>
              <a:gd name="csY5" fmla="*/ 491498 h 744863"/>
              <a:gd name="csX6" fmla="*/ 36908 w 673224"/>
              <a:gd name="csY6" fmla="*/ 476258 h 744863"/>
              <a:gd name="csX7" fmla="*/ 40718 w 673224"/>
              <a:gd name="csY7" fmla="*/ 461018 h 744863"/>
              <a:gd name="csX8" fmla="*/ 42623 w 673224"/>
              <a:gd name="csY8" fmla="*/ 455303 h 744863"/>
              <a:gd name="csX9" fmla="*/ 52148 w 673224"/>
              <a:gd name="csY9" fmla="*/ 449588 h 744863"/>
              <a:gd name="csX10" fmla="*/ 65483 w 673224"/>
              <a:gd name="csY10" fmla="*/ 438158 h 744863"/>
              <a:gd name="csX11" fmla="*/ 71198 w 673224"/>
              <a:gd name="csY11" fmla="*/ 428633 h 744863"/>
              <a:gd name="csX12" fmla="*/ 101678 w 673224"/>
              <a:gd name="csY12" fmla="*/ 396248 h 744863"/>
              <a:gd name="csX13" fmla="*/ 122633 w 673224"/>
              <a:gd name="csY13" fmla="*/ 382913 h 744863"/>
              <a:gd name="csX14" fmla="*/ 141683 w 673224"/>
              <a:gd name="csY14" fmla="*/ 367673 h 744863"/>
              <a:gd name="csX15" fmla="*/ 149303 w 673224"/>
              <a:gd name="csY15" fmla="*/ 361958 h 744863"/>
              <a:gd name="csX16" fmla="*/ 160733 w 673224"/>
              <a:gd name="csY16" fmla="*/ 356243 h 744863"/>
              <a:gd name="csX17" fmla="*/ 170258 w 673224"/>
              <a:gd name="csY17" fmla="*/ 346718 h 744863"/>
              <a:gd name="csX18" fmla="*/ 175973 w 673224"/>
              <a:gd name="csY18" fmla="*/ 342908 h 744863"/>
              <a:gd name="csX19" fmla="*/ 183593 w 673224"/>
              <a:gd name="csY19" fmla="*/ 331478 h 744863"/>
              <a:gd name="csX20" fmla="*/ 202643 w 673224"/>
              <a:gd name="csY20" fmla="*/ 314333 h 744863"/>
              <a:gd name="csX21" fmla="*/ 206453 w 673224"/>
              <a:gd name="csY21" fmla="*/ 308618 h 744863"/>
              <a:gd name="csX22" fmla="*/ 212168 w 673224"/>
              <a:gd name="csY22" fmla="*/ 304808 h 744863"/>
              <a:gd name="csX23" fmla="*/ 223598 w 673224"/>
              <a:gd name="csY23" fmla="*/ 295283 h 744863"/>
              <a:gd name="csX24" fmla="*/ 240743 w 673224"/>
              <a:gd name="csY24" fmla="*/ 281948 h 744863"/>
              <a:gd name="csX25" fmla="*/ 246458 w 673224"/>
              <a:gd name="csY25" fmla="*/ 274328 h 744863"/>
              <a:gd name="csX26" fmla="*/ 255983 w 673224"/>
              <a:gd name="csY26" fmla="*/ 270518 h 744863"/>
              <a:gd name="csX27" fmla="*/ 263603 w 673224"/>
              <a:gd name="csY27" fmla="*/ 264803 h 744863"/>
              <a:gd name="csX28" fmla="*/ 267413 w 673224"/>
              <a:gd name="csY28" fmla="*/ 257183 h 744863"/>
              <a:gd name="csX29" fmla="*/ 313133 w 673224"/>
              <a:gd name="csY29" fmla="*/ 262898 h 744863"/>
              <a:gd name="csX30" fmla="*/ 335993 w 673224"/>
              <a:gd name="csY30" fmla="*/ 259088 h 744863"/>
              <a:gd name="csX31" fmla="*/ 345518 w 673224"/>
              <a:gd name="csY31" fmla="*/ 251468 h 744863"/>
              <a:gd name="csX32" fmla="*/ 370283 w 673224"/>
              <a:gd name="csY32" fmla="*/ 234323 h 744863"/>
              <a:gd name="csX33" fmla="*/ 391238 w 673224"/>
              <a:gd name="csY33" fmla="*/ 209558 h 744863"/>
              <a:gd name="csX34" fmla="*/ 393143 w 673224"/>
              <a:gd name="csY34" fmla="*/ 194318 h 744863"/>
              <a:gd name="csX35" fmla="*/ 398858 w 673224"/>
              <a:gd name="csY35" fmla="*/ 186698 h 744863"/>
              <a:gd name="csX36" fmla="*/ 402668 w 673224"/>
              <a:gd name="csY36" fmla="*/ 179078 h 744863"/>
              <a:gd name="csX37" fmla="*/ 416003 w 673224"/>
              <a:gd name="csY37" fmla="*/ 169553 h 744863"/>
              <a:gd name="csX38" fmla="*/ 429338 w 673224"/>
              <a:gd name="csY38" fmla="*/ 148598 h 744863"/>
              <a:gd name="csX39" fmla="*/ 436958 w 673224"/>
              <a:gd name="csY39" fmla="*/ 146693 h 744863"/>
              <a:gd name="csX40" fmla="*/ 442673 w 673224"/>
              <a:gd name="csY40" fmla="*/ 118118 h 744863"/>
              <a:gd name="csX41" fmla="*/ 463628 w 673224"/>
              <a:gd name="csY41" fmla="*/ 85733 h 744863"/>
              <a:gd name="csX42" fmla="*/ 488393 w 673224"/>
              <a:gd name="csY42" fmla="*/ 49538 h 744863"/>
              <a:gd name="csX43" fmla="*/ 499823 w 673224"/>
              <a:gd name="csY43" fmla="*/ 40013 h 744863"/>
              <a:gd name="csX44" fmla="*/ 507443 w 673224"/>
              <a:gd name="csY44" fmla="*/ 34298 h 744863"/>
              <a:gd name="csX45" fmla="*/ 515063 w 673224"/>
              <a:gd name="csY45" fmla="*/ 26678 h 744863"/>
              <a:gd name="csX46" fmla="*/ 522683 w 673224"/>
              <a:gd name="csY46" fmla="*/ 22868 h 744863"/>
              <a:gd name="csX47" fmla="*/ 528398 w 673224"/>
              <a:gd name="csY47" fmla="*/ 17153 h 744863"/>
              <a:gd name="csX48" fmla="*/ 549353 w 673224"/>
              <a:gd name="csY48" fmla="*/ 7628 h 744863"/>
              <a:gd name="csX49" fmla="*/ 556973 w 673224"/>
              <a:gd name="csY49" fmla="*/ 8 h 744863"/>
              <a:gd name="csX50" fmla="*/ 579833 w 673224"/>
              <a:gd name="csY50" fmla="*/ 15248 h 744863"/>
              <a:gd name="csX51" fmla="*/ 604598 w 673224"/>
              <a:gd name="csY51" fmla="*/ 32393 h 744863"/>
              <a:gd name="csX52" fmla="*/ 614123 w 673224"/>
              <a:gd name="csY52" fmla="*/ 38108 h 744863"/>
              <a:gd name="csX53" fmla="*/ 642698 w 673224"/>
              <a:gd name="csY53" fmla="*/ 51443 h 744863"/>
              <a:gd name="csX54" fmla="*/ 648413 w 673224"/>
              <a:gd name="csY54" fmla="*/ 57158 h 744863"/>
              <a:gd name="csX55" fmla="*/ 659843 w 673224"/>
              <a:gd name="csY55" fmla="*/ 66683 h 744863"/>
              <a:gd name="csX56" fmla="*/ 669368 w 673224"/>
              <a:gd name="csY56" fmla="*/ 70493 h 744863"/>
              <a:gd name="csX57" fmla="*/ 671273 w 673224"/>
              <a:gd name="csY57" fmla="*/ 76208 h 744863"/>
              <a:gd name="csX58" fmla="*/ 671273 w 673224"/>
              <a:gd name="csY58" fmla="*/ 118118 h 744863"/>
              <a:gd name="csX59" fmla="*/ 667463 w 673224"/>
              <a:gd name="csY59" fmla="*/ 144788 h 744863"/>
              <a:gd name="csX60" fmla="*/ 661748 w 673224"/>
              <a:gd name="csY60" fmla="*/ 150503 h 744863"/>
              <a:gd name="csX61" fmla="*/ 654128 w 673224"/>
              <a:gd name="csY61" fmla="*/ 165743 h 744863"/>
              <a:gd name="csX62" fmla="*/ 646508 w 673224"/>
              <a:gd name="csY62" fmla="*/ 188603 h 744863"/>
              <a:gd name="csX63" fmla="*/ 644603 w 673224"/>
              <a:gd name="csY63" fmla="*/ 224798 h 744863"/>
              <a:gd name="csX64" fmla="*/ 640793 w 673224"/>
              <a:gd name="csY64" fmla="*/ 230513 h 744863"/>
              <a:gd name="csX65" fmla="*/ 631268 w 673224"/>
              <a:gd name="csY65" fmla="*/ 245753 h 744863"/>
              <a:gd name="csX66" fmla="*/ 621743 w 673224"/>
              <a:gd name="csY66" fmla="*/ 257183 h 744863"/>
              <a:gd name="csX67" fmla="*/ 614123 w 673224"/>
              <a:gd name="csY67" fmla="*/ 268613 h 744863"/>
              <a:gd name="csX68" fmla="*/ 598883 w 673224"/>
              <a:gd name="csY68" fmla="*/ 281948 h 744863"/>
              <a:gd name="csX69" fmla="*/ 579833 w 673224"/>
              <a:gd name="csY69" fmla="*/ 306713 h 744863"/>
              <a:gd name="csX70" fmla="*/ 564593 w 673224"/>
              <a:gd name="csY70" fmla="*/ 316238 h 744863"/>
              <a:gd name="csX71" fmla="*/ 549353 w 673224"/>
              <a:gd name="csY71" fmla="*/ 333383 h 744863"/>
              <a:gd name="csX72" fmla="*/ 534113 w 673224"/>
              <a:gd name="csY72" fmla="*/ 344813 h 744863"/>
              <a:gd name="csX73" fmla="*/ 513158 w 673224"/>
              <a:gd name="csY73" fmla="*/ 361958 h 744863"/>
              <a:gd name="csX74" fmla="*/ 507443 w 673224"/>
              <a:gd name="csY74" fmla="*/ 371483 h 744863"/>
              <a:gd name="csX75" fmla="*/ 501728 w 673224"/>
              <a:gd name="csY75" fmla="*/ 375293 h 744863"/>
              <a:gd name="csX76" fmla="*/ 496013 w 673224"/>
              <a:gd name="csY76" fmla="*/ 386723 h 744863"/>
              <a:gd name="csX77" fmla="*/ 480773 w 673224"/>
              <a:gd name="csY77" fmla="*/ 405773 h 744863"/>
              <a:gd name="csX78" fmla="*/ 478868 w 673224"/>
              <a:gd name="csY78" fmla="*/ 411488 h 744863"/>
              <a:gd name="csX79" fmla="*/ 461723 w 673224"/>
              <a:gd name="csY79" fmla="*/ 438158 h 744863"/>
              <a:gd name="csX80" fmla="*/ 456008 w 673224"/>
              <a:gd name="csY80" fmla="*/ 445778 h 744863"/>
              <a:gd name="csX81" fmla="*/ 450293 w 673224"/>
              <a:gd name="csY81" fmla="*/ 457208 h 744863"/>
              <a:gd name="csX82" fmla="*/ 442673 w 673224"/>
              <a:gd name="csY82" fmla="*/ 464828 h 744863"/>
              <a:gd name="csX83" fmla="*/ 438863 w 673224"/>
              <a:gd name="csY83" fmla="*/ 472448 h 744863"/>
              <a:gd name="csX84" fmla="*/ 431243 w 673224"/>
              <a:gd name="csY84" fmla="*/ 483878 h 744863"/>
              <a:gd name="csX85" fmla="*/ 425528 w 673224"/>
              <a:gd name="csY85" fmla="*/ 491498 h 744863"/>
              <a:gd name="csX86" fmla="*/ 421718 w 673224"/>
              <a:gd name="csY86" fmla="*/ 499118 h 744863"/>
              <a:gd name="csX87" fmla="*/ 416003 w 673224"/>
              <a:gd name="csY87" fmla="*/ 504833 h 744863"/>
              <a:gd name="csX88" fmla="*/ 412193 w 673224"/>
              <a:gd name="csY88" fmla="*/ 510548 h 744863"/>
              <a:gd name="csX89" fmla="*/ 404573 w 673224"/>
              <a:gd name="csY89" fmla="*/ 520073 h 744863"/>
              <a:gd name="csX90" fmla="*/ 395048 w 673224"/>
              <a:gd name="csY90" fmla="*/ 535313 h 744863"/>
              <a:gd name="csX91" fmla="*/ 385523 w 673224"/>
              <a:gd name="csY91" fmla="*/ 544838 h 744863"/>
              <a:gd name="csX92" fmla="*/ 355043 w 673224"/>
              <a:gd name="csY92" fmla="*/ 582938 h 744863"/>
              <a:gd name="csX93" fmla="*/ 337898 w 673224"/>
              <a:gd name="csY93" fmla="*/ 600083 h 744863"/>
              <a:gd name="csX94" fmla="*/ 324563 w 673224"/>
              <a:gd name="csY94" fmla="*/ 611513 h 744863"/>
              <a:gd name="csX95" fmla="*/ 315038 w 673224"/>
              <a:gd name="csY95" fmla="*/ 624848 h 744863"/>
              <a:gd name="csX96" fmla="*/ 301703 w 673224"/>
              <a:gd name="csY96" fmla="*/ 638183 h 744863"/>
              <a:gd name="csX97" fmla="*/ 295988 w 673224"/>
              <a:gd name="csY97" fmla="*/ 647708 h 744863"/>
              <a:gd name="csX98" fmla="*/ 284558 w 673224"/>
              <a:gd name="csY98" fmla="*/ 659138 h 744863"/>
              <a:gd name="csX99" fmla="*/ 280748 w 673224"/>
              <a:gd name="csY99" fmla="*/ 666758 h 744863"/>
              <a:gd name="csX100" fmla="*/ 275033 w 673224"/>
              <a:gd name="csY100" fmla="*/ 676283 h 744863"/>
              <a:gd name="csX101" fmla="*/ 267413 w 673224"/>
              <a:gd name="csY101" fmla="*/ 683903 h 744863"/>
              <a:gd name="csX102" fmla="*/ 255983 w 673224"/>
              <a:gd name="csY102" fmla="*/ 701048 h 744863"/>
              <a:gd name="csX103" fmla="*/ 254078 w 673224"/>
              <a:gd name="csY103" fmla="*/ 706763 h 744863"/>
              <a:gd name="csX104" fmla="*/ 248363 w 673224"/>
              <a:gd name="csY104" fmla="*/ 710573 h 744863"/>
              <a:gd name="csX105" fmla="*/ 233123 w 673224"/>
              <a:gd name="csY105" fmla="*/ 725813 h 744863"/>
              <a:gd name="csX106" fmla="*/ 227408 w 673224"/>
              <a:gd name="csY106" fmla="*/ 733433 h 744863"/>
              <a:gd name="csX107" fmla="*/ 223598 w 673224"/>
              <a:gd name="csY107" fmla="*/ 739148 h 744863"/>
              <a:gd name="csX108" fmla="*/ 215978 w 673224"/>
              <a:gd name="csY108" fmla="*/ 744863 h 744863"/>
              <a:gd name="csX109" fmla="*/ 198833 w 673224"/>
              <a:gd name="csY109" fmla="*/ 742958 h 744863"/>
              <a:gd name="csX110" fmla="*/ 193118 w 673224"/>
              <a:gd name="csY110" fmla="*/ 737243 h 744863"/>
              <a:gd name="csX111" fmla="*/ 172163 w 673224"/>
              <a:gd name="csY111" fmla="*/ 722003 h 744863"/>
              <a:gd name="csX112" fmla="*/ 166448 w 673224"/>
              <a:gd name="csY112" fmla="*/ 718193 h 744863"/>
              <a:gd name="csX113" fmla="*/ 153113 w 673224"/>
              <a:gd name="csY113" fmla="*/ 714383 h 744863"/>
              <a:gd name="csX114" fmla="*/ 137873 w 673224"/>
              <a:gd name="csY114" fmla="*/ 710573 h 744863"/>
              <a:gd name="csX115" fmla="*/ 120728 w 673224"/>
              <a:gd name="csY115" fmla="*/ 701048 h 744863"/>
              <a:gd name="csX116" fmla="*/ 115013 w 673224"/>
              <a:gd name="csY116" fmla="*/ 697238 h 744863"/>
              <a:gd name="csX117" fmla="*/ 105488 w 673224"/>
              <a:gd name="csY117" fmla="*/ 693428 h 744863"/>
              <a:gd name="csX118" fmla="*/ 92153 w 673224"/>
              <a:gd name="csY118" fmla="*/ 683903 h 744863"/>
              <a:gd name="csX119" fmla="*/ 75008 w 673224"/>
              <a:gd name="csY119" fmla="*/ 676283 h 744863"/>
              <a:gd name="csX120" fmla="*/ 67388 w 673224"/>
              <a:gd name="csY120" fmla="*/ 668663 h 744863"/>
              <a:gd name="csX121" fmla="*/ 55958 w 673224"/>
              <a:gd name="csY121" fmla="*/ 664853 h 744863"/>
              <a:gd name="csX122" fmla="*/ 40718 w 673224"/>
              <a:gd name="csY122" fmla="*/ 655328 h 744863"/>
              <a:gd name="csX123" fmla="*/ 23573 w 673224"/>
              <a:gd name="csY123" fmla="*/ 647708 h 744863"/>
              <a:gd name="csX124" fmla="*/ 14048 w 673224"/>
              <a:gd name="csY124" fmla="*/ 641993 h 744863"/>
              <a:gd name="csX125" fmla="*/ 8333 w 673224"/>
              <a:gd name="csY125" fmla="*/ 632468 h 744863"/>
              <a:gd name="csX126" fmla="*/ 2618 w 673224"/>
              <a:gd name="csY126" fmla="*/ 628658 h 744863"/>
              <a:gd name="csX127" fmla="*/ 713 w 673224"/>
              <a:gd name="csY127" fmla="*/ 615323 h 744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</a:cxnLst>
            <a:rect l="l" t="t" r="r" b="b"/>
            <a:pathLst>
              <a:path w="673224" h="744863">
                <a:moveTo>
                  <a:pt x="713" y="615323"/>
                </a:moveTo>
                <a:cubicBezTo>
                  <a:pt x="2618" y="604528"/>
                  <a:pt x="-153" y="623059"/>
                  <a:pt x="14048" y="563888"/>
                </a:cubicBezTo>
                <a:cubicBezTo>
                  <a:pt x="15922" y="556078"/>
                  <a:pt x="20093" y="548904"/>
                  <a:pt x="21668" y="541028"/>
                </a:cubicBezTo>
                <a:cubicBezTo>
                  <a:pt x="22303" y="537853"/>
                  <a:pt x="22643" y="534604"/>
                  <a:pt x="23573" y="531503"/>
                </a:cubicBezTo>
                <a:cubicBezTo>
                  <a:pt x="26458" y="521886"/>
                  <a:pt x="31447" y="512832"/>
                  <a:pt x="33098" y="502928"/>
                </a:cubicBezTo>
                <a:cubicBezTo>
                  <a:pt x="33733" y="499118"/>
                  <a:pt x="34457" y="495322"/>
                  <a:pt x="35003" y="491498"/>
                </a:cubicBezTo>
                <a:cubicBezTo>
                  <a:pt x="35727" y="486430"/>
                  <a:pt x="35965" y="481290"/>
                  <a:pt x="36908" y="476258"/>
                </a:cubicBezTo>
                <a:cubicBezTo>
                  <a:pt x="37873" y="471111"/>
                  <a:pt x="39340" y="466070"/>
                  <a:pt x="40718" y="461018"/>
                </a:cubicBezTo>
                <a:cubicBezTo>
                  <a:pt x="41246" y="459081"/>
                  <a:pt x="41203" y="456723"/>
                  <a:pt x="42623" y="455303"/>
                </a:cubicBezTo>
                <a:cubicBezTo>
                  <a:pt x="45241" y="452685"/>
                  <a:pt x="49186" y="451810"/>
                  <a:pt x="52148" y="449588"/>
                </a:cubicBezTo>
                <a:cubicBezTo>
                  <a:pt x="56832" y="446075"/>
                  <a:pt x="61545" y="442490"/>
                  <a:pt x="65483" y="438158"/>
                </a:cubicBezTo>
                <a:cubicBezTo>
                  <a:pt x="67974" y="435418"/>
                  <a:pt x="69075" y="431666"/>
                  <a:pt x="71198" y="428633"/>
                </a:cubicBezTo>
                <a:cubicBezTo>
                  <a:pt x="78637" y="418005"/>
                  <a:pt x="94263" y="402603"/>
                  <a:pt x="101678" y="396248"/>
                </a:cubicBezTo>
                <a:cubicBezTo>
                  <a:pt x="117001" y="383114"/>
                  <a:pt x="109333" y="386238"/>
                  <a:pt x="122633" y="382913"/>
                </a:cubicBezTo>
                <a:cubicBezTo>
                  <a:pt x="134748" y="370798"/>
                  <a:pt x="125662" y="378888"/>
                  <a:pt x="141683" y="367673"/>
                </a:cubicBezTo>
                <a:cubicBezTo>
                  <a:pt x="144284" y="365852"/>
                  <a:pt x="146580" y="363592"/>
                  <a:pt x="149303" y="361958"/>
                </a:cubicBezTo>
                <a:cubicBezTo>
                  <a:pt x="152956" y="359766"/>
                  <a:pt x="157288" y="358748"/>
                  <a:pt x="160733" y="356243"/>
                </a:cubicBezTo>
                <a:cubicBezTo>
                  <a:pt x="164364" y="353602"/>
                  <a:pt x="166879" y="349675"/>
                  <a:pt x="170258" y="346718"/>
                </a:cubicBezTo>
                <a:cubicBezTo>
                  <a:pt x="171981" y="345210"/>
                  <a:pt x="174068" y="344178"/>
                  <a:pt x="175973" y="342908"/>
                </a:cubicBezTo>
                <a:cubicBezTo>
                  <a:pt x="178513" y="339098"/>
                  <a:pt x="180513" y="334866"/>
                  <a:pt x="183593" y="331478"/>
                </a:cubicBezTo>
                <a:cubicBezTo>
                  <a:pt x="216134" y="295683"/>
                  <a:pt x="178224" y="342822"/>
                  <a:pt x="202643" y="314333"/>
                </a:cubicBezTo>
                <a:cubicBezTo>
                  <a:pt x="204133" y="312595"/>
                  <a:pt x="204834" y="310237"/>
                  <a:pt x="206453" y="308618"/>
                </a:cubicBezTo>
                <a:cubicBezTo>
                  <a:pt x="208072" y="306999"/>
                  <a:pt x="210361" y="306214"/>
                  <a:pt x="212168" y="304808"/>
                </a:cubicBezTo>
                <a:cubicBezTo>
                  <a:pt x="216083" y="301763"/>
                  <a:pt x="219725" y="298381"/>
                  <a:pt x="223598" y="295283"/>
                </a:cubicBezTo>
                <a:cubicBezTo>
                  <a:pt x="229252" y="290760"/>
                  <a:pt x="236399" y="287740"/>
                  <a:pt x="240743" y="281948"/>
                </a:cubicBezTo>
                <a:cubicBezTo>
                  <a:pt x="242648" y="279408"/>
                  <a:pt x="243918" y="276233"/>
                  <a:pt x="246458" y="274328"/>
                </a:cubicBezTo>
                <a:cubicBezTo>
                  <a:pt x="249194" y="272276"/>
                  <a:pt x="252994" y="272179"/>
                  <a:pt x="255983" y="270518"/>
                </a:cubicBezTo>
                <a:cubicBezTo>
                  <a:pt x="258758" y="268976"/>
                  <a:pt x="261063" y="266708"/>
                  <a:pt x="263603" y="264803"/>
                </a:cubicBezTo>
                <a:cubicBezTo>
                  <a:pt x="264873" y="262263"/>
                  <a:pt x="264622" y="257706"/>
                  <a:pt x="267413" y="257183"/>
                </a:cubicBezTo>
                <a:cubicBezTo>
                  <a:pt x="278405" y="255122"/>
                  <a:pt x="301428" y="260557"/>
                  <a:pt x="313133" y="262898"/>
                </a:cubicBezTo>
                <a:cubicBezTo>
                  <a:pt x="320753" y="261628"/>
                  <a:pt x="328708" y="261659"/>
                  <a:pt x="335993" y="259088"/>
                </a:cubicBezTo>
                <a:cubicBezTo>
                  <a:pt x="339827" y="257735"/>
                  <a:pt x="342187" y="253800"/>
                  <a:pt x="345518" y="251468"/>
                </a:cubicBezTo>
                <a:cubicBezTo>
                  <a:pt x="362041" y="239902"/>
                  <a:pt x="349418" y="252406"/>
                  <a:pt x="370283" y="234323"/>
                </a:cubicBezTo>
                <a:cubicBezTo>
                  <a:pt x="383367" y="222984"/>
                  <a:pt x="382673" y="222406"/>
                  <a:pt x="391238" y="209558"/>
                </a:cubicBezTo>
                <a:cubicBezTo>
                  <a:pt x="391873" y="204478"/>
                  <a:pt x="391524" y="199175"/>
                  <a:pt x="393143" y="194318"/>
                </a:cubicBezTo>
                <a:cubicBezTo>
                  <a:pt x="394147" y="191306"/>
                  <a:pt x="397175" y="189390"/>
                  <a:pt x="398858" y="186698"/>
                </a:cubicBezTo>
                <a:cubicBezTo>
                  <a:pt x="400363" y="184290"/>
                  <a:pt x="401017" y="181389"/>
                  <a:pt x="402668" y="179078"/>
                </a:cubicBezTo>
                <a:cubicBezTo>
                  <a:pt x="406959" y="173071"/>
                  <a:pt x="409591" y="172759"/>
                  <a:pt x="416003" y="169553"/>
                </a:cubicBezTo>
                <a:cubicBezTo>
                  <a:pt x="418673" y="164212"/>
                  <a:pt x="422526" y="152490"/>
                  <a:pt x="429338" y="148598"/>
                </a:cubicBezTo>
                <a:cubicBezTo>
                  <a:pt x="431611" y="147299"/>
                  <a:pt x="434418" y="147328"/>
                  <a:pt x="436958" y="146693"/>
                </a:cubicBezTo>
                <a:cubicBezTo>
                  <a:pt x="438863" y="137168"/>
                  <a:pt x="439496" y="127297"/>
                  <a:pt x="442673" y="118118"/>
                </a:cubicBezTo>
                <a:cubicBezTo>
                  <a:pt x="451052" y="93912"/>
                  <a:pt x="452391" y="102588"/>
                  <a:pt x="463628" y="85733"/>
                </a:cubicBezTo>
                <a:cubicBezTo>
                  <a:pt x="473456" y="70991"/>
                  <a:pt x="473604" y="61862"/>
                  <a:pt x="488393" y="49538"/>
                </a:cubicBezTo>
                <a:cubicBezTo>
                  <a:pt x="492203" y="46363"/>
                  <a:pt x="495950" y="43111"/>
                  <a:pt x="499823" y="40013"/>
                </a:cubicBezTo>
                <a:cubicBezTo>
                  <a:pt x="502302" y="38030"/>
                  <a:pt x="505054" y="36389"/>
                  <a:pt x="507443" y="34298"/>
                </a:cubicBezTo>
                <a:cubicBezTo>
                  <a:pt x="510146" y="31933"/>
                  <a:pt x="512189" y="28833"/>
                  <a:pt x="515063" y="26678"/>
                </a:cubicBezTo>
                <a:cubicBezTo>
                  <a:pt x="517335" y="24974"/>
                  <a:pt x="520372" y="24519"/>
                  <a:pt x="522683" y="22868"/>
                </a:cubicBezTo>
                <a:cubicBezTo>
                  <a:pt x="524875" y="21302"/>
                  <a:pt x="526156" y="18647"/>
                  <a:pt x="528398" y="17153"/>
                </a:cubicBezTo>
                <a:cubicBezTo>
                  <a:pt x="533831" y="13531"/>
                  <a:pt x="543142" y="10112"/>
                  <a:pt x="549353" y="7628"/>
                </a:cubicBezTo>
                <a:cubicBezTo>
                  <a:pt x="551893" y="5088"/>
                  <a:pt x="553390" y="-248"/>
                  <a:pt x="556973" y="8"/>
                </a:cubicBezTo>
                <a:cubicBezTo>
                  <a:pt x="588744" y="2277"/>
                  <a:pt x="568643" y="6296"/>
                  <a:pt x="579833" y="15248"/>
                </a:cubicBezTo>
                <a:cubicBezTo>
                  <a:pt x="587673" y="21520"/>
                  <a:pt x="596244" y="26824"/>
                  <a:pt x="604598" y="32393"/>
                </a:cubicBezTo>
                <a:cubicBezTo>
                  <a:pt x="607679" y="34447"/>
                  <a:pt x="610761" y="36556"/>
                  <a:pt x="614123" y="38108"/>
                </a:cubicBezTo>
                <a:cubicBezTo>
                  <a:pt x="631116" y="45951"/>
                  <a:pt x="627522" y="40820"/>
                  <a:pt x="642698" y="51443"/>
                </a:cubicBezTo>
                <a:cubicBezTo>
                  <a:pt x="644905" y="52988"/>
                  <a:pt x="646399" y="55368"/>
                  <a:pt x="648413" y="57158"/>
                </a:cubicBezTo>
                <a:cubicBezTo>
                  <a:pt x="652120" y="60453"/>
                  <a:pt x="655659" y="64020"/>
                  <a:pt x="659843" y="66683"/>
                </a:cubicBezTo>
                <a:cubicBezTo>
                  <a:pt x="662728" y="68519"/>
                  <a:pt x="666193" y="69223"/>
                  <a:pt x="669368" y="70493"/>
                </a:cubicBezTo>
                <a:cubicBezTo>
                  <a:pt x="670003" y="72398"/>
                  <a:pt x="670914" y="74232"/>
                  <a:pt x="671273" y="76208"/>
                </a:cubicBezTo>
                <a:cubicBezTo>
                  <a:pt x="674503" y="93971"/>
                  <a:pt x="673161" y="97346"/>
                  <a:pt x="671273" y="118118"/>
                </a:cubicBezTo>
                <a:cubicBezTo>
                  <a:pt x="671267" y="118189"/>
                  <a:pt x="668416" y="142644"/>
                  <a:pt x="667463" y="144788"/>
                </a:cubicBezTo>
                <a:cubicBezTo>
                  <a:pt x="666369" y="147250"/>
                  <a:pt x="663653" y="148598"/>
                  <a:pt x="661748" y="150503"/>
                </a:cubicBezTo>
                <a:cubicBezTo>
                  <a:pt x="656476" y="166318"/>
                  <a:pt x="664925" y="142349"/>
                  <a:pt x="654128" y="165743"/>
                </a:cubicBezTo>
                <a:cubicBezTo>
                  <a:pt x="649303" y="176197"/>
                  <a:pt x="648856" y="179212"/>
                  <a:pt x="646508" y="188603"/>
                </a:cubicBezTo>
                <a:cubicBezTo>
                  <a:pt x="645873" y="200668"/>
                  <a:pt x="646235" y="212827"/>
                  <a:pt x="644603" y="224798"/>
                </a:cubicBezTo>
                <a:cubicBezTo>
                  <a:pt x="644294" y="227067"/>
                  <a:pt x="642006" y="228571"/>
                  <a:pt x="640793" y="230513"/>
                </a:cubicBezTo>
                <a:cubicBezTo>
                  <a:pt x="638904" y="233536"/>
                  <a:pt x="634038" y="242192"/>
                  <a:pt x="631268" y="245753"/>
                </a:cubicBezTo>
                <a:cubicBezTo>
                  <a:pt x="628223" y="249668"/>
                  <a:pt x="624719" y="253215"/>
                  <a:pt x="621743" y="257183"/>
                </a:cubicBezTo>
                <a:cubicBezTo>
                  <a:pt x="618996" y="260846"/>
                  <a:pt x="616984" y="265037"/>
                  <a:pt x="614123" y="268613"/>
                </a:cubicBezTo>
                <a:cubicBezTo>
                  <a:pt x="588371" y="300803"/>
                  <a:pt x="623419" y="254345"/>
                  <a:pt x="598883" y="281948"/>
                </a:cubicBezTo>
                <a:cubicBezTo>
                  <a:pt x="585825" y="296638"/>
                  <a:pt x="597043" y="291961"/>
                  <a:pt x="579833" y="306713"/>
                </a:cubicBezTo>
                <a:cubicBezTo>
                  <a:pt x="575285" y="310612"/>
                  <a:pt x="569385" y="312644"/>
                  <a:pt x="564593" y="316238"/>
                </a:cubicBezTo>
                <a:cubicBezTo>
                  <a:pt x="552412" y="325374"/>
                  <a:pt x="561125" y="322592"/>
                  <a:pt x="549353" y="333383"/>
                </a:cubicBezTo>
                <a:cubicBezTo>
                  <a:pt x="544672" y="337674"/>
                  <a:pt x="539072" y="340846"/>
                  <a:pt x="534113" y="344813"/>
                </a:cubicBezTo>
                <a:cubicBezTo>
                  <a:pt x="500372" y="371806"/>
                  <a:pt x="535221" y="345411"/>
                  <a:pt x="513158" y="361958"/>
                </a:cubicBezTo>
                <a:cubicBezTo>
                  <a:pt x="511253" y="365133"/>
                  <a:pt x="509853" y="368672"/>
                  <a:pt x="507443" y="371483"/>
                </a:cubicBezTo>
                <a:cubicBezTo>
                  <a:pt x="505953" y="373221"/>
                  <a:pt x="503102" y="373461"/>
                  <a:pt x="501728" y="375293"/>
                </a:cubicBezTo>
                <a:cubicBezTo>
                  <a:pt x="499172" y="378701"/>
                  <a:pt x="498426" y="383213"/>
                  <a:pt x="496013" y="386723"/>
                </a:cubicBezTo>
                <a:cubicBezTo>
                  <a:pt x="491406" y="393424"/>
                  <a:pt x="480773" y="405773"/>
                  <a:pt x="480773" y="405773"/>
                </a:cubicBezTo>
                <a:cubicBezTo>
                  <a:pt x="480138" y="407678"/>
                  <a:pt x="479659" y="409642"/>
                  <a:pt x="478868" y="411488"/>
                </a:cubicBezTo>
                <a:cubicBezTo>
                  <a:pt x="474358" y="422011"/>
                  <a:pt x="469135" y="427781"/>
                  <a:pt x="461723" y="438158"/>
                </a:cubicBezTo>
                <a:cubicBezTo>
                  <a:pt x="459878" y="440742"/>
                  <a:pt x="457428" y="442938"/>
                  <a:pt x="456008" y="445778"/>
                </a:cubicBezTo>
                <a:cubicBezTo>
                  <a:pt x="454103" y="449588"/>
                  <a:pt x="452736" y="453718"/>
                  <a:pt x="450293" y="457208"/>
                </a:cubicBezTo>
                <a:cubicBezTo>
                  <a:pt x="448233" y="460151"/>
                  <a:pt x="444828" y="461954"/>
                  <a:pt x="442673" y="464828"/>
                </a:cubicBezTo>
                <a:cubicBezTo>
                  <a:pt x="440969" y="467100"/>
                  <a:pt x="440324" y="470013"/>
                  <a:pt x="438863" y="472448"/>
                </a:cubicBezTo>
                <a:cubicBezTo>
                  <a:pt x="436507" y="476375"/>
                  <a:pt x="433869" y="480127"/>
                  <a:pt x="431243" y="483878"/>
                </a:cubicBezTo>
                <a:cubicBezTo>
                  <a:pt x="429422" y="486479"/>
                  <a:pt x="427211" y="488806"/>
                  <a:pt x="425528" y="491498"/>
                </a:cubicBezTo>
                <a:cubicBezTo>
                  <a:pt x="424023" y="493906"/>
                  <a:pt x="423369" y="496807"/>
                  <a:pt x="421718" y="499118"/>
                </a:cubicBezTo>
                <a:cubicBezTo>
                  <a:pt x="420152" y="501310"/>
                  <a:pt x="417728" y="502763"/>
                  <a:pt x="416003" y="504833"/>
                </a:cubicBezTo>
                <a:cubicBezTo>
                  <a:pt x="414537" y="506592"/>
                  <a:pt x="413567" y="508716"/>
                  <a:pt x="412193" y="510548"/>
                </a:cubicBezTo>
                <a:cubicBezTo>
                  <a:pt x="409753" y="513801"/>
                  <a:pt x="406887" y="516730"/>
                  <a:pt x="404573" y="520073"/>
                </a:cubicBezTo>
                <a:cubicBezTo>
                  <a:pt x="401163" y="524998"/>
                  <a:pt x="398701" y="530565"/>
                  <a:pt x="395048" y="535313"/>
                </a:cubicBezTo>
                <a:cubicBezTo>
                  <a:pt x="392310" y="538872"/>
                  <a:pt x="388398" y="541389"/>
                  <a:pt x="385523" y="544838"/>
                </a:cubicBezTo>
                <a:cubicBezTo>
                  <a:pt x="365146" y="569291"/>
                  <a:pt x="388567" y="549414"/>
                  <a:pt x="355043" y="582938"/>
                </a:cubicBezTo>
                <a:cubicBezTo>
                  <a:pt x="349328" y="588653"/>
                  <a:pt x="344034" y="594823"/>
                  <a:pt x="337898" y="600083"/>
                </a:cubicBezTo>
                <a:cubicBezTo>
                  <a:pt x="333453" y="603893"/>
                  <a:pt x="328534" y="607211"/>
                  <a:pt x="324563" y="611513"/>
                </a:cubicBezTo>
                <a:cubicBezTo>
                  <a:pt x="320858" y="615527"/>
                  <a:pt x="318593" y="620701"/>
                  <a:pt x="315038" y="624848"/>
                </a:cubicBezTo>
                <a:cubicBezTo>
                  <a:pt x="310947" y="629621"/>
                  <a:pt x="305727" y="633354"/>
                  <a:pt x="301703" y="638183"/>
                </a:cubicBezTo>
                <a:cubicBezTo>
                  <a:pt x="299333" y="641027"/>
                  <a:pt x="298333" y="644842"/>
                  <a:pt x="295988" y="647708"/>
                </a:cubicBezTo>
                <a:cubicBezTo>
                  <a:pt x="292576" y="651878"/>
                  <a:pt x="287924" y="654931"/>
                  <a:pt x="284558" y="659138"/>
                </a:cubicBezTo>
                <a:cubicBezTo>
                  <a:pt x="282784" y="661356"/>
                  <a:pt x="282127" y="664276"/>
                  <a:pt x="280748" y="666758"/>
                </a:cubicBezTo>
                <a:cubicBezTo>
                  <a:pt x="278950" y="669995"/>
                  <a:pt x="277306" y="673360"/>
                  <a:pt x="275033" y="676283"/>
                </a:cubicBezTo>
                <a:cubicBezTo>
                  <a:pt x="272828" y="679118"/>
                  <a:pt x="269473" y="680960"/>
                  <a:pt x="267413" y="683903"/>
                </a:cubicBezTo>
                <a:cubicBezTo>
                  <a:pt x="251267" y="706969"/>
                  <a:pt x="270545" y="686486"/>
                  <a:pt x="255983" y="701048"/>
                </a:cubicBezTo>
                <a:cubicBezTo>
                  <a:pt x="255348" y="702953"/>
                  <a:pt x="255332" y="705195"/>
                  <a:pt x="254078" y="706763"/>
                </a:cubicBezTo>
                <a:cubicBezTo>
                  <a:pt x="252648" y="708551"/>
                  <a:pt x="250057" y="709033"/>
                  <a:pt x="248363" y="710573"/>
                </a:cubicBezTo>
                <a:cubicBezTo>
                  <a:pt x="243047" y="715406"/>
                  <a:pt x="237434" y="720066"/>
                  <a:pt x="233123" y="725813"/>
                </a:cubicBezTo>
                <a:cubicBezTo>
                  <a:pt x="231218" y="728353"/>
                  <a:pt x="229253" y="730849"/>
                  <a:pt x="227408" y="733433"/>
                </a:cubicBezTo>
                <a:cubicBezTo>
                  <a:pt x="226077" y="735296"/>
                  <a:pt x="225217" y="737529"/>
                  <a:pt x="223598" y="739148"/>
                </a:cubicBezTo>
                <a:cubicBezTo>
                  <a:pt x="221353" y="741393"/>
                  <a:pt x="218518" y="742958"/>
                  <a:pt x="215978" y="744863"/>
                </a:cubicBezTo>
                <a:cubicBezTo>
                  <a:pt x="210263" y="744228"/>
                  <a:pt x="204288" y="744776"/>
                  <a:pt x="198833" y="742958"/>
                </a:cubicBezTo>
                <a:cubicBezTo>
                  <a:pt x="196277" y="742106"/>
                  <a:pt x="195145" y="739017"/>
                  <a:pt x="193118" y="737243"/>
                </a:cubicBezTo>
                <a:cubicBezTo>
                  <a:pt x="184734" y="729907"/>
                  <a:pt x="181665" y="728338"/>
                  <a:pt x="172163" y="722003"/>
                </a:cubicBezTo>
                <a:cubicBezTo>
                  <a:pt x="170258" y="720733"/>
                  <a:pt x="168649" y="718822"/>
                  <a:pt x="166448" y="718193"/>
                </a:cubicBezTo>
                <a:cubicBezTo>
                  <a:pt x="162003" y="716923"/>
                  <a:pt x="157598" y="715504"/>
                  <a:pt x="153113" y="714383"/>
                </a:cubicBezTo>
                <a:lnTo>
                  <a:pt x="137873" y="710573"/>
                </a:lnTo>
                <a:cubicBezTo>
                  <a:pt x="122885" y="699332"/>
                  <a:pt x="138190" y="709779"/>
                  <a:pt x="120728" y="701048"/>
                </a:cubicBezTo>
                <a:cubicBezTo>
                  <a:pt x="118680" y="700024"/>
                  <a:pt x="117061" y="698262"/>
                  <a:pt x="115013" y="697238"/>
                </a:cubicBezTo>
                <a:cubicBezTo>
                  <a:pt x="111954" y="695709"/>
                  <a:pt x="108547" y="694957"/>
                  <a:pt x="105488" y="693428"/>
                </a:cubicBezTo>
                <a:cubicBezTo>
                  <a:pt x="99591" y="690480"/>
                  <a:pt x="98193" y="687355"/>
                  <a:pt x="92153" y="683903"/>
                </a:cubicBezTo>
                <a:cubicBezTo>
                  <a:pt x="74029" y="673546"/>
                  <a:pt x="105986" y="697967"/>
                  <a:pt x="75008" y="676283"/>
                </a:cubicBezTo>
                <a:cubicBezTo>
                  <a:pt x="72065" y="674223"/>
                  <a:pt x="70468" y="670511"/>
                  <a:pt x="67388" y="668663"/>
                </a:cubicBezTo>
                <a:cubicBezTo>
                  <a:pt x="63944" y="666597"/>
                  <a:pt x="59687" y="666345"/>
                  <a:pt x="55958" y="664853"/>
                </a:cubicBezTo>
                <a:cubicBezTo>
                  <a:pt x="39535" y="658284"/>
                  <a:pt x="57276" y="664244"/>
                  <a:pt x="40718" y="655328"/>
                </a:cubicBezTo>
                <a:cubicBezTo>
                  <a:pt x="35212" y="652363"/>
                  <a:pt x="29167" y="650505"/>
                  <a:pt x="23573" y="647708"/>
                </a:cubicBezTo>
                <a:cubicBezTo>
                  <a:pt x="20261" y="646052"/>
                  <a:pt x="17223" y="643898"/>
                  <a:pt x="14048" y="641993"/>
                </a:cubicBezTo>
                <a:cubicBezTo>
                  <a:pt x="12143" y="638818"/>
                  <a:pt x="10743" y="635279"/>
                  <a:pt x="8333" y="632468"/>
                </a:cubicBezTo>
                <a:cubicBezTo>
                  <a:pt x="6843" y="630730"/>
                  <a:pt x="3276" y="630851"/>
                  <a:pt x="2618" y="628658"/>
                </a:cubicBezTo>
                <a:cubicBezTo>
                  <a:pt x="1158" y="623792"/>
                  <a:pt x="-1192" y="626118"/>
                  <a:pt x="713" y="615323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857F4E1-B74B-D496-D0A5-D300589CBB09}"/>
              </a:ext>
            </a:extLst>
          </p:cNvPr>
          <p:cNvCxnSpPr>
            <a:cxnSpLocks/>
          </p:cNvCxnSpPr>
          <p:nvPr/>
        </p:nvCxnSpPr>
        <p:spPr>
          <a:xfrm flipV="1">
            <a:off x="2063161" y="4722482"/>
            <a:ext cx="1566396" cy="421018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3EA3BDC-802D-FB89-F7D4-2FDE643817E9}"/>
              </a:ext>
            </a:extLst>
          </p:cNvPr>
          <p:cNvCxnSpPr>
            <a:cxnSpLocks/>
            <a:stCxn id="50" idx="105"/>
          </p:cNvCxnSpPr>
          <p:nvPr/>
        </p:nvCxnSpPr>
        <p:spPr>
          <a:xfrm>
            <a:off x="1623060" y="5795010"/>
            <a:ext cx="2002062" cy="740164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A2810AE5-FE44-4309-C14A-151EA076E305}"/>
              </a:ext>
            </a:extLst>
          </p:cNvPr>
          <p:cNvSpPr/>
          <p:nvPr/>
        </p:nvSpPr>
        <p:spPr>
          <a:xfrm>
            <a:off x="3785616" y="5398744"/>
            <a:ext cx="188976" cy="273665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5F3530A-FEF1-3CB7-0706-08C8736CBE16}"/>
              </a:ext>
            </a:extLst>
          </p:cNvPr>
          <p:cNvSpPr/>
          <p:nvPr/>
        </p:nvSpPr>
        <p:spPr>
          <a:xfrm>
            <a:off x="3622563" y="4722482"/>
            <a:ext cx="2753853" cy="1821878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Graphic 67" descr="Snowflake with solid fill">
            <a:extLst>
              <a:ext uri="{FF2B5EF4-FFF2-40B4-BE49-F238E27FC236}">
                <a16:creationId xmlns:a16="http://schemas.microsoft.com/office/drawing/2014/main" id="{E60B6A6F-6E79-8F19-E253-528E231074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29557" y="6032852"/>
            <a:ext cx="527152" cy="527152"/>
          </a:xfrm>
          <a:prstGeom prst="rect">
            <a:avLst/>
          </a:prstGeom>
        </p:spPr>
      </p:pic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9DBD0942-C1A7-5012-C9DC-AB2A5E25F070}"/>
              </a:ext>
            </a:extLst>
          </p:cNvPr>
          <p:cNvCxnSpPr/>
          <p:nvPr/>
        </p:nvCxnSpPr>
        <p:spPr>
          <a:xfrm>
            <a:off x="478395" y="417839"/>
            <a:ext cx="0" cy="884122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3965029B-3104-7844-A29D-A44297AB8547}"/>
              </a:ext>
            </a:extLst>
          </p:cNvPr>
          <p:cNvCxnSpPr>
            <a:cxnSpLocks/>
          </p:cNvCxnSpPr>
          <p:nvPr/>
        </p:nvCxnSpPr>
        <p:spPr>
          <a:xfrm rot="16200000">
            <a:off x="835677" y="908344"/>
            <a:ext cx="0" cy="884122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507558E9-0A1E-122C-5702-EE11CA5FA004}"/>
              </a:ext>
            </a:extLst>
          </p:cNvPr>
          <p:cNvSpPr txBox="1"/>
          <p:nvPr/>
        </p:nvSpPr>
        <p:spPr>
          <a:xfrm>
            <a:off x="9428807" y="4752413"/>
            <a:ext cx="20399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ea typeface="Roboto Light" panose="02000000000000000000" pitchFamily="2" charset="0"/>
                <a:cs typeface="Roboto Light" panose="02000000000000000000" pitchFamily="2" charset="0"/>
              </a:rPr>
              <a:t>Relative decrease in voltage &lt;2.2%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5ADCD3E3-0BEB-B99B-0E43-BA64926669B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503" r="10748"/>
          <a:stretch/>
        </p:blipFill>
        <p:spPr>
          <a:xfrm>
            <a:off x="3962049" y="1926723"/>
            <a:ext cx="2426143" cy="1936719"/>
          </a:xfrm>
          <a:prstGeom prst="rect">
            <a:avLst/>
          </a:prstGeom>
          <a:ln w="28575">
            <a:noFill/>
          </a:ln>
        </p:spPr>
      </p:pic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2B117BE2-8950-5188-AE16-43A9DE508A20}"/>
              </a:ext>
            </a:extLst>
          </p:cNvPr>
          <p:cNvSpPr txBox="1">
            <a:spLocks/>
          </p:cNvSpPr>
          <p:nvPr/>
        </p:nvSpPr>
        <p:spPr>
          <a:xfrm>
            <a:off x="3838830" y="1550362"/>
            <a:ext cx="1422018" cy="42916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accent1"/>
                </a:solidFill>
                <a:latin typeface="Bahnschrift Light Condensed" panose="020B0502040204020203" pitchFamily="34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Collimators</a:t>
            </a:r>
          </a:p>
        </p:txBody>
      </p:sp>
      <p:sp>
        <p:nvSpPr>
          <p:cNvPr id="86" name="Text Placeholder 2">
            <a:extLst>
              <a:ext uri="{FF2B5EF4-FFF2-40B4-BE49-F238E27FC236}">
                <a16:creationId xmlns:a16="http://schemas.microsoft.com/office/drawing/2014/main" id="{5FCE6A5F-C07C-AC7F-3F3D-C693A1C994E4}"/>
              </a:ext>
            </a:extLst>
          </p:cNvPr>
          <p:cNvSpPr txBox="1">
            <a:spLocks/>
          </p:cNvSpPr>
          <p:nvPr/>
        </p:nvSpPr>
        <p:spPr>
          <a:xfrm>
            <a:off x="3537045" y="4222765"/>
            <a:ext cx="3063628" cy="4291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accent1"/>
                </a:solidFill>
                <a:latin typeface="Bahnschrift Light Condensed" panose="020B0502040204020203" pitchFamily="34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Homodyne quadrature interferometer</a:t>
            </a:r>
          </a:p>
        </p:txBody>
      </p:sp>
    </p:spTree>
    <p:extLst>
      <p:ext uri="{BB962C8B-B14F-4D97-AF65-F5344CB8AC3E}">
        <p14:creationId xmlns:p14="http://schemas.microsoft.com/office/powerpoint/2010/main" val="3147815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BD58F-1E46-4772-AC2F-B0DEFEFE4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0995B28-F003-C1B6-DA33-1F5B939EE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351" y="1657179"/>
            <a:ext cx="5284800" cy="4401651"/>
          </a:xfrm>
          <a:prstGeom prst="rect">
            <a:avLst/>
          </a:prstGeom>
        </p:spPr>
      </p:pic>
      <p:pic>
        <p:nvPicPr>
          <p:cNvPr id="4" name="Picture 3" descr="Close-up of a machine with wires&#10;&#10;Description automatically generated with low confidence">
            <a:extLst>
              <a:ext uri="{FF2B5EF4-FFF2-40B4-BE49-F238E27FC236}">
                <a16:creationId xmlns:a16="http://schemas.microsoft.com/office/drawing/2014/main" id="{4C56AA7D-802B-1B5B-ECA9-ED5CE93BA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173" y="1911079"/>
            <a:ext cx="2952053" cy="19680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2D9BE3-2D69-354D-5569-E29825735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Interferometric readout cryogenic compatibility: </a:t>
            </a:r>
            <a:br>
              <a:rPr lang="en-GB" dirty="0"/>
            </a:br>
            <a:r>
              <a:rPr lang="en-GB" dirty="0"/>
              <a:t>Critical optical elements selection for 1550nm</a:t>
            </a:r>
            <a:endParaRPr lang="en-US" dirty="0"/>
          </a:p>
        </p:txBody>
      </p:sp>
      <p:pic>
        <p:nvPicPr>
          <p:cNvPr id="5" name="Picture 4" descr="A metal object with wires on a black surface&#10;&#10;Description automatically generated">
            <a:extLst>
              <a:ext uri="{FF2B5EF4-FFF2-40B4-BE49-F238E27FC236}">
                <a16:creationId xmlns:a16="http://schemas.microsoft.com/office/drawing/2014/main" id="{377A6A1C-9011-D51F-76F9-1556C3B319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67" t="7154" r="21842" b="12517"/>
          <a:stretch/>
        </p:blipFill>
        <p:spPr>
          <a:xfrm>
            <a:off x="257026" y="4093438"/>
            <a:ext cx="2322591" cy="24509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212F1F-0EA0-F1D5-88E6-3E78FF287A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773" y="4730382"/>
            <a:ext cx="3715078" cy="1813978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2" descr="RWTH Aachen University Logo / University / Logonoid.com">
            <a:extLst>
              <a:ext uri="{FF2B5EF4-FFF2-40B4-BE49-F238E27FC236}">
                <a16:creationId xmlns:a16="http://schemas.microsoft.com/office/drawing/2014/main" id="{6E342161-C139-5308-696B-AC179E5D0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48773" y="149945"/>
            <a:ext cx="1659233" cy="44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89C03EF-9FEF-6730-468F-AA2D892251DF}"/>
              </a:ext>
            </a:extLst>
          </p:cNvPr>
          <p:cNvSpPr txBox="1"/>
          <p:nvPr/>
        </p:nvSpPr>
        <p:spPr>
          <a:xfrm>
            <a:off x="9948006" y="653378"/>
            <a:ext cx="216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 err="1">
                <a:hlinkClick r:id="rId8"/>
              </a:rPr>
              <a:t>Kulbusch</a:t>
            </a:r>
            <a:r>
              <a:rPr lang="en-US" sz="1200" dirty="0">
                <a:hlinkClick r:id="rId8"/>
              </a:rPr>
              <a:t>, Zeoli et al (2024)</a:t>
            </a:r>
            <a:r>
              <a:rPr lang="en-US" sz="1200" dirty="0"/>
              <a:t>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E6DC166-5EC2-4AF3-A5AA-EB6745BB4125}"/>
              </a:ext>
            </a:extLst>
          </p:cNvPr>
          <p:cNvCxnSpPr/>
          <p:nvPr/>
        </p:nvCxnSpPr>
        <p:spPr>
          <a:xfrm flipV="1">
            <a:off x="1611630" y="5295900"/>
            <a:ext cx="419100" cy="52197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A2062B2-5151-5E94-1DF2-142688AB1A21}"/>
              </a:ext>
            </a:extLst>
          </p:cNvPr>
          <p:cNvCxnSpPr>
            <a:cxnSpLocks/>
          </p:cNvCxnSpPr>
          <p:nvPr/>
        </p:nvCxnSpPr>
        <p:spPr>
          <a:xfrm flipV="1">
            <a:off x="1611630" y="5143500"/>
            <a:ext cx="461010" cy="54102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D060667-3AA0-8C98-963C-E76A72B02306}"/>
              </a:ext>
            </a:extLst>
          </p:cNvPr>
          <p:cNvCxnSpPr>
            <a:cxnSpLocks/>
          </p:cNvCxnSpPr>
          <p:nvPr/>
        </p:nvCxnSpPr>
        <p:spPr>
          <a:xfrm flipH="1" flipV="1">
            <a:off x="1940242" y="5061486"/>
            <a:ext cx="132398" cy="82014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7426BE4-6A4E-2C2D-5DB6-40914A3FC3B4}"/>
              </a:ext>
            </a:extLst>
          </p:cNvPr>
          <p:cNvCxnSpPr>
            <a:cxnSpLocks/>
          </p:cNvCxnSpPr>
          <p:nvPr/>
        </p:nvCxnSpPr>
        <p:spPr>
          <a:xfrm flipV="1">
            <a:off x="2030730" y="5143500"/>
            <a:ext cx="41910" cy="1524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CDEA764-4E3B-56AE-1B45-B8EF74D40138}"/>
              </a:ext>
            </a:extLst>
          </p:cNvPr>
          <p:cNvCxnSpPr>
            <a:cxnSpLocks/>
          </p:cNvCxnSpPr>
          <p:nvPr/>
        </p:nvCxnSpPr>
        <p:spPr>
          <a:xfrm flipV="1">
            <a:off x="1611630" y="5665470"/>
            <a:ext cx="0" cy="1524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5D2DEF0-7487-CC33-D8AF-9E76B402A505}"/>
              </a:ext>
            </a:extLst>
          </p:cNvPr>
          <p:cNvCxnSpPr>
            <a:cxnSpLocks/>
          </p:cNvCxnSpPr>
          <p:nvPr/>
        </p:nvCxnSpPr>
        <p:spPr>
          <a:xfrm flipH="1" flipV="1">
            <a:off x="1413511" y="5516642"/>
            <a:ext cx="198118" cy="144542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ED10F81-4BAA-D444-5D83-F7904CC1E2AE}"/>
              </a:ext>
            </a:extLst>
          </p:cNvPr>
          <p:cNvCxnSpPr>
            <a:cxnSpLocks/>
          </p:cNvCxnSpPr>
          <p:nvPr/>
        </p:nvCxnSpPr>
        <p:spPr>
          <a:xfrm flipH="1" flipV="1">
            <a:off x="1340216" y="5661184"/>
            <a:ext cx="271413" cy="156686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73F7DDA-1656-E660-D4D4-0937B6C32E37}"/>
              </a:ext>
            </a:extLst>
          </p:cNvPr>
          <p:cNvCxnSpPr>
            <a:cxnSpLocks/>
          </p:cNvCxnSpPr>
          <p:nvPr/>
        </p:nvCxnSpPr>
        <p:spPr>
          <a:xfrm flipH="1">
            <a:off x="1430655" y="5318899"/>
            <a:ext cx="196215" cy="20202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86BB1A7-AD74-3D01-8BE3-A937A715DB05}"/>
              </a:ext>
            </a:extLst>
          </p:cNvPr>
          <p:cNvCxnSpPr>
            <a:cxnSpLocks/>
          </p:cNvCxnSpPr>
          <p:nvPr/>
        </p:nvCxnSpPr>
        <p:spPr>
          <a:xfrm flipH="1">
            <a:off x="1688783" y="5061486"/>
            <a:ext cx="251459" cy="27441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D9DE649-AD13-4A92-56B4-0A60542A7F85}"/>
              </a:ext>
            </a:extLst>
          </p:cNvPr>
          <p:cNvCxnSpPr>
            <a:cxnSpLocks/>
          </p:cNvCxnSpPr>
          <p:nvPr/>
        </p:nvCxnSpPr>
        <p:spPr>
          <a:xfrm flipH="1" flipV="1">
            <a:off x="1630203" y="5318899"/>
            <a:ext cx="58579" cy="17006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ACAD71C-AFC7-622E-C7C5-0338151D67D0}"/>
              </a:ext>
            </a:extLst>
          </p:cNvPr>
          <p:cNvCxnSpPr>
            <a:cxnSpLocks/>
          </p:cNvCxnSpPr>
          <p:nvPr/>
        </p:nvCxnSpPr>
        <p:spPr>
          <a:xfrm flipV="1">
            <a:off x="1397794" y="5516642"/>
            <a:ext cx="15717" cy="172164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9685D105-D660-D033-DCA3-2E88E11BEC8F}"/>
              </a:ext>
            </a:extLst>
          </p:cNvPr>
          <p:cNvSpPr/>
          <p:nvPr/>
        </p:nvSpPr>
        <p:spPr>
          <a:xfrm>
            <a:off x="1389937" y="5069197"/>
            <a:ext cx="673224" cy="744863"/>
          </a:xfrm>
          <a:custGeom>
            <a:avLst/>
            <a:gdLst>
              <a:gd name="csX0" fmla="*/ 713 w 673224"/>
              <a:gd name="csY0" fmla="*/ 615323 h 744863"/>
              <a:gd name="csX1" fmla="*/ 14048 w 673224"/>
              <a:gd name="csY1" fmla="*/ 563888 h 744863"/>
              <a:gd name="csX2" fmla="*/ 21668 w 673224"/>
              <a:gd name="csY2" fmla="*/ 541028 h 744863"/>
              <a:gd name="csX3" fmla="*/ 23573 w 673224"/>
              <a:gd name="csY3" fmla="*/ 531503 h 744863"/>
              <a:gd name="csX4" fmla="*/ 33098 w 673224"/>
              <a:gd name="csY4" fmla="*/ 502928 h 744863"/>
              <a:gd name="csX5" fmla="*/ 35003 w 673224"/>
              <a:gd name="csY5" fmla="*/ 491498 h 744863"/>
              <a:gd name="csX6" fmla="*/ 36908 w 673224"/>
              <a:gd name="csY6" fmla="*/ 476258 h 744863"/>
              <a:gd name="csX7" fmla="*/ 40718 w 673224"/>
              <a:gd name="csY7" fmla="*/ 461018 h 744863"/>
              <a:gd name="csX8" fmla="*/ 42623 w 673224"/>
              <a:gd name="csY8" fmla="*/ 455303 h 744863"/>
              <a:gd name="csX9" fmla="*/ 52148 w 673224"/>
              <a:gd name="csY9" fmla="*/ 449588 h 744863"/>
              <a:gd name="csX10" fmla="*/ 65483 w 673224"/>
              <a:gd name="csY10" fmla="*/ 438158 h 744863"/>
              <a:gd name="csX11" fmla="*/ 71198 w 673224"/>
              <a:gd name="csY11" fmla="*/ 428633 h 744863"/>
              <a:gd name="csX12" fmla="*/ 101678 w 673224"/>
              <a:gd name="csY12" fmla="*/ 396248 h 744863"/>
              <a:gd name="csX13" fmla="*/ 122633 w 673224"/>
              <a:gd name="csY13" fmla="*/ 382913 h 744863"/>
              <a:gd name="csX14" fmla="*/ 141683 w 673224"/>
              <a:gd name="csY14" fmla="*/ 367673 h 744863"/>
              <a:gd name="csX15" fmla="*/ 149303 w 673224"/>
              <a:gd name="csY15" fmla="*/ 361958 h 744863"/>
              <a:gd name="csX16" fmla="*/ 160733 w 673224"/>
              <a:gd name="csY16" fmla="*/ 356243 h 744863"/>
              <a:gd name="csX17" fmla="*/ 170258 w 673224"/>
              <a:gd name="csY17" fmla="*/ 346718 h 744863"/>
              <a:gd name="csX18" fmla="*/ 175973 w 673224"/>
              <a:gd name="csY18" fmla="*/ 342908 h 744863"/>
              <a:gd name="csX19" fmla="*/ 183593 w 673224"/>
              <a:gd name="csY19" fmla="*/ 331478 h 744863"/>
              <a:gd name="csX20" fmla="*/ 202643 w 673224"/>
              <a:gd name="csY20" fmla="*/ 314333 h 744863"/>
              <a:gd name="csX21" fmla="*/ 206453 w 673224"/>
              <a:gd name="csY21" fmla="*/ 308618 h 744863"/>
              <a:gd name="csX22" fmla="*/ 212168 w 673224"/>
              <a:gd name="csY22" fmla="*/ 304808 h 744863"/>
              <a:gd name="csX23" fmla="*/ 223598 w 673224"/>
              <a:gd name="csY23" fmla="*/ 295283 h 744863"/>
              <a:gd name="csX24" fmla="*/ 240743 w 673224"/>
              <a:gd name="csY24" fmla="*/ 281948 h 744863"/>
              <a:gd name="csX25" fmla="*/ 246458 w 673224"/>
              <a:gd name="csY25" fmla="*/ 274328 h 744863"/>
              <a:gd name="csX26" fmla="*/ 255983 w 673224"/>
              <a:gd name="csY26" fmla="*/ 270518 h 744863"/>
              <a:gd name="csX27" fmla="*/ 263603 w 673224"/>
              <a:gd name="csY27" fmla="*/ 264803 h 744863"/>
              <a:gd name="csX28" fmla="*/ 267413 w 673224"/>
              <a:gd name="csY28" fmla="*/ 257183 h 744863"/>
              <a:gd name="csX29" fmla="*/ 313133 w 673224"/>
              <a:gd name="csY29" fmla="*/ 262898 h 744863"/>
              <a:gd name="csX30" fmla="*/ 335993 w 673224"/>
              <a:gd name="csY30" fmla="*/ 259088 h 744863"/>
              <a:gd name="csX31" fmla="*/ 345518 w 673224"/>
              <a:gd name="csY31" fmla="*/ 251468 h 744863"/>
              <a:gd name="csX32" fmla="*/ 370283 w 673224"/>
              <a:gd name="csY32" fmla="*/ 234323 h 744863"/>
              <a:gd name="csX33" fmla="*/ 391238 w 673224"/>
              <a:gd name="csY33" fmla="*/ 209558 h 744863"/>
              <a:gd name="csX34" fmla="*/ 393143 w 673224"/>
              <a:gd name="csY34" fmla="*/ 194318 h 744863"/>
              <a:gd name="csX35" fmla="*/ 398858 w 673224"/>
              <a:gd name="csY35" fmla="*/ 186698 h 744863"/>
              <a:gd name="csX36" fmla="*/ 402668 w 673224"/>
              <a:gd name="csY36" fmla="*/ 179078 h 744863"/>
              <a:gd name="csX37" fmla="*/ 416003 w 673224"/>
              <a:gd name="csY37" fmla="*/ 169553 h 744863"/>
              <a:gd name="csX38" fmla="*/ 429338 w 673224"/>
              <a:gd name="csY38" fmla="*/ 148598 h 744863"/>
              <a:gd name="csX39" fmla="*/ 436958 w 673224"/>
              <a:gd name="csY39" fmla="*/ 146693 h 744863"/>
              <a:gd name="csX40" fmla="*/ 442673 w 673224"/>
              <a:gd name="csY40" fmla="*/ 118118 h 744863"/>
              <a:gd name="csX41" fmla="*/ 463628 w 673224"/>
              <a:gd name="csY41" fmla="*/ 85733 h 744863"/>
              <a:gd name="csX42" fmla="*/ 488393 w 673224"/>
              <a:gd name="csY42" fmla="*/ 49538 h 744863"/>
              <a:gd name="csX43" fmla="*/ 499823 w 673224"/>
              <a:gd name="csY43" fmla="*/ 40013 h 744863"/>
              <a:gd name="csX44" fmla="*/ 507443 w 673224"/>
              <a:gd name="csY44" fmla="*/ 34298 h 744863"/>
              <a:gd name="csX45" fmla="*/ 515063 w 673224"/>
              <a:gd name="csY45" fmla="*/ 26678 h 744863"/>
              <a:gd name="csX46" fmla="*/ 522683 w 673224"/>
              <a:gd name="csY46" fmla="*/ 22868 h 744863"/>
              <a:gd name="csX47" fmla="*/ 528398 w 673224"/>
              <a:gd name="csY47" fmla="*/ 17153 h 744863"/>
              <a:gd name="csX48" fmla="*/ 549353 w 673224"/>
              <a:gd name="csY48" fmla="*/ 7628 h 744863"/>
              <a:gd name="csX49" fmla="*/ 556973 w 673224"/>
              <a:gd name="csY49" fmla="*/ 8 h 744863"/>
              <a:gd name="csX50" fmla="*/ 579833 w 673224"/>
              <a:gd name="csY50" fmla="*/ 15248 h 744863"/>
              <a:gd name="csX51" fmla="*/ 604598 w 673224"/>
              <a:gd name="csY51" fmla="*/ 32393 h 744863"/>
              <a:gd name="csX52" fmla="*/ 614123 w 673224"/>
              <a:gd name="csY52" fmla="*/ 38108 h 744863"/>
              <a:gd name="csX53" fmla="*/ 642698 w 673224"/>
              <a:gd name="csY53" fmla="*/ 51443 h 744863"/>
              <a:gd name="csX54" fmla="*/ 648413 w 673224"/>
              <a:gd name="csY54" fmla="*/ 57158 h 744863"/>
              <a:gd name="csX55" fmla="*/ 659843 w 673224"/>
              <a:gd name="csY55" fmla="*/ 66683 h 744863"/>
              <a:gd name="csX56" fmla="*/ 669368 w 673224"/>
              <a:gd name="csY56" fmla="*/ 70493 h 744863"/>
              <a:gd name="csX57" fmla="*/ 671273 w 673224"/>
              <a:gd name="csY57" fmla="*/ 76208 h 744863"/>
              <a:gd name="csX58" fmla="*/ 671273 w 673224"/>
              <a:gd name="csY58" fmla="*/ 118118 h 744863"/>
              <a:gd name="csX59" fmla="*/ 667463 w 673224"/>
              <a:gd name="csY59" fmla="*/ 144788 h 744863"/>
              <a:gd name="csX60" fmla="*/ 661748 w 673224"/>
              <a:gd name="csY60" fmla="*/ 150503 h 744863"/>
              <a:gd name="csX61" fmla="*/ 654128 w 673224"/>
              <a:gd name="csY61" fmla="*/ 165743 h 744863"/>
              <a:gd name="csX62" fmla="*/ 646508 w 673224"/>
              <a:gd name="csY62" fmla="*/ 188603 h 744863"/>
              <a:gd name="csX63" fmla="*/ 644603 w 673224"/>
              <a:gd name="csY63" fmla="*/ 224798 h 744863"/>
              <a:gd name="csX64" fmla="*/ 640793 w 673224"/>
              <a:gd name="csY64" fmla="*/ 230513 h 744863"/>
              <a:gd name="csX65" fmla="*/ 631268 w 673224"/>
              <a:gd name="csY65" fmla="*/ 245753 h 744863"/>
              <a:gd name="csX66" fmla="*/ 621743 w 673224"/>
              <a:gd name="csY66" fmla="*/ 257183 h 744863"/>
              <a:gd name="csX67" fmla="*/ 614123 w 673224"/>
              <a:gd name="csY67" fmla="*/ 268613 h 744863"/>
              <a:gd name="csX68" fmla="*/ 598883 w 673224"/>
              <a:gd name="csY68" fmla="*/ 281948 h 744863"/>
              <a:gd name="csX69" fmla="*/ 579833 w 673224"/>
              <a:gd name="csY69" fmla="*/ 306713 h 744863"/>
              <a:gd name="csX70" fmla="*/ 564593 w 673224"/>
              <a:gd name="csY70" fmla="*/ 316238 h 744863"/>
              <a:gd name="csX71" fmla="*/ 549353 w 673224"/>
              <a:gd name="csY71" fmla="*/ 333383 h 744863"/>
              <a:gd name="csX72" fmla="*/ 534113 w 673224"/>
              <a:gd name="csY72" fmla="*/ 344813 h 744863"/>
              <a:gd name="csX73" fmla="*/ 513158 w 673224"/>
              <a:gd name="csY73" fmla="*/ 361958 h 744863"/>
              <a:gd name="csX74" fmla="*/ 507443 w 673224"/>
              <a:gd name="csY74" fmla="*/ 371483 h 744863"/>
              <a:gd name="csX75" fmla="*/ 501728 w 673224"/>
              <a:gd name="csY75" fmla="*/ 375293 h 744863"/>
              <a:gd name="csX76" fmla="*/ 496013 w 673224"/>
              <a:gd name="csY76" fmla="*/ 386723 h 744863"/>
              <a:gd name="csX77" fmla="*/ 480773 w 673224"/>
              <a:gd name="csY77" fmla="*/ 405773 h 744863"/>
              <a:gd name="csX78" fmla="*/ 478868 w 673224"/>
              <a:gd name="csY78" fmla="*/ 411488 h 744863"/>
              <a:gd name="csX79" fmla="*/ 461723 w 673224"/>
              <a:gd name="csY79" fmla="*/ 438158 h 744863"/>
              <a:gd name="csX80" fmla="*/ 456008 w 673224"/>
              <a:gd name="csY80" fmla="*/ 445778 h 744863"/>
              <a:gd name="csX81" fmla="*/ 450293 w 673224"/>
              <a:gd name="csY81" fmla="*/ 457208 h 744863"/>
              <a:gd name="csX82" fmla="*/ 442673 w 673224"/>
              <a:gd name="csY82" fmla="*/ 464828 h 744863"/>
              <a:gd name="csX83" fmla="*/ 438863 w 673224"/>
              <a:gd name="csY83" fmla="*/ 472448 h 744863"/>
              <a:gd name="csX84" fmla="*/ 431243 w 673224"/>
              <a:gd name="csY84" fmla="*/ 483878 h 744863"/>
              <a:gd name="csX85" fmla="*/ 425528 w 673224"/>
              <a:gd name="csY85" fmla="*/ 491498 h 744863"/>
              <a:gd name="csX86" fmla="*/ 421718 w 673224"/>
              <a:gd name="csY86" fmla="*/ 499118 h 744863"/>
              <a:gd name="csX87" fmla="*/ 416003 w 673224"/>
              <a:gd name="csY87" fmla="*/ 504833 h 744863"/>
              <a:gd name="csX88" fmla="*/ 412193 w 673224"/>
              <a:gd name="csY88" fmla="*/ 510548 h 744863"/>
              <a:gd name="csX89" fmla="*/ 404573 w 673224"/>
              <a:gd name="csY89" fmla="*/ 520073 h 744863"/>
              <a:gd name="csX90" fmla="*/ 395048 w 673224"/>
              <a:gd name="csY90" fmla="*/ 535313 h 744863"/>
              <a:gd name="csX91" fmla="*/ 385523 w 673224"/>
              <a:gd name="csY91" fmla="*/ 544838 h 744863"/>
              <a:gd name="csX92" fmla="*/ 355043 w 673224"/>
              <a:gd name="csY92" fmla="*/ 582938 h 744863"/>
              <a:gd name="csX93" fmla="*/ 337898 w 673224"/>
              <a:gd name="csY93" fmla="*/ 600083 h 744863"/>
              <a:gd name="csX94" fmla="*/ 324563 w 673224"/>
              <a:gd name="csY94" fmla="*/ 611513 h 744863"/>
              <a:gd name="csX95" fmla="*/ 315038 w 673224"/>
              <a:gd name="csY95" fmla="*/ 624848 h 744863"/>
              <a:gd name="csX96" fmla="*/ 301703 w 673224"/>
              <a:gd name="csY96" fmla="*/ 638183 h 744863"/>
              <a:gd name="csX97" fmla="*/ 295988 w 673224"/>
              <a:gd name="csY97" fmla="*/ 647708 h 744863"/>
              <a:gd name="csX98" fmla="*/ 284558 w 673224"/>
              <a:gd name="csY98" fmla="*/ 659138 h 744863"/>
              <a:gd name="csX99" fmla="*/ 280748 w 673224"/>
              <a:gd name="csY99" fmla="*/ 666758 h 744863"/>
              <a:gd name="csX100" fmla="*/ 275033 w 673224"/>
              <a:gd name="csY100" fmla="*/ 676283 h 744863"/>
              <a:gd name="csX101" fmla="*/ 267413 w 673224"/>
              <a:gd name="csY101" fmla="*/ 683903 h 744863"/>
              <a:gd name="csX102" fmla="*/ 255983 w 673224"/>
              <a:gd name="csY102" fmla="*/ 701048 h 744863"/>
              <a:gd name="csX103" fmla="*/ 254078 w 673224"/>
              <a:gd name="csY103" fmla="*/ 706763 h 744863"/>
              <a:gd name="csX104" fmla="*/ 248363 w 673224"/>
              <a:gd name="csY104" fmla="*/ 710573 h 744863"/>
              <a:gd name="csX105" fmla="*/ 233123 w 673224"/>
              <a:gd name="csY105" fmla="*/ 725813 h 744863"/>
              <a:gd name="csX106" fmla="*/ 227408 w 673224"/>
              <a:gd name="csY106" fmla="*/ 733433 h 744863"/>
              <a:gd name="csX107" fmla="*/ 223598 w 673224"/>
              <a:gd name="csY107" fmla="*/ 739148 h 744863"/>
              <a:gd name="csX108" fmla="*/ 215978 w 673224"/>
              <a:gd name="csY108" fmla="*/ 744863 h 744863"/>
              <a:gd name="csX109" fmla="*/ 198833 w 673224"/>
              <a:gd name="csY109" fmla="*/ 742958 h 744863"/>
              <a:gd name="csX110" fmla="*/ 193118 w 673224"/>
              <a:gd name="csY110" fmla="*/ 737243 h 744863"/>
              <a:gd name="csX111" fmla="*/ 172163 w 673224"/>
              <a:gd name="csY111" fmla="*/ 722003 h 744863"/>
              <a:gd name="csX112" fmla="*/ 166448 w 673224"/>
              <a:gd name="csY112" fmla="*/ 718193 h 744863"/>
              <a:gd name="csX113" fmla="*/ 153113 w 673224"/>
              <a:gd name="csY113" fmla="*/ 714383 h 744863"/>
              <a:gd name="csX114" fmla="*/ 137873 w 673224"/>
              <a:gd name="csY114" fmla="*/ 710573 h 744863"/>
              <a:gd name="csX115" fmla="*/ 120728 w 673224"/>
              <a:gd name="csY115" fmla="*/ 701048 h 744863"/>
              <a:gd name="csX116" fmla="*/ 115013 w 673224"/>
              <a:gd name="csY116" fmla="*/ 697238 h 744863"/>
              <a:gd name="csX117" fmla="*/ 105488 w 673224"/>
              <a:gd name="csY117" fmla="*/ 693428 h 744863"/>
              <a:gd name="csX118" fmla="*/ 92153 w 673224"/>
              <a:gd name="csY118" fmla="*/ 683903 h 744863"/>
              <a:gd name="csX119" fmla="*/ 75008 w 673224"/>
              <a:gd name="csY119" fmla="*/ 676283 h 744863"/>
              <a:gd name="csX120" fmla="*/ 67388 w 673224"/>
              <a:gd name="csY120" fmla="*/ 668663 h 744863"/>
              <a:gd name="csX121" fmla="*/ 55958 w 673224"/>
              <a:gd name="csY121" fmla="*/ 664853 h 744863"/>
              <a:gd name="csX122" fmla="*/ 40718 w 673224"/>
              <a:gd name="csY122" fmla="*/ 655328 h 744863"/>
              <a:gd name="csX123" fmla="*/ 23573 w 673224"/>
              <a:gd name="csY123" fmla="*/ 647708 h 744863"/>
              <a:gd name="csX124" fmla="*/ 14048 w 673224"/>
              <a:gd name="csY124" fmla="*/ 641993 h 744863"/>
              <a:gd name="csX125" fmla="*/ 8333 w 673224"/>
              <a:gd name="csY125" fmla="*/ 632468 h 744863"/>
              <a:gd name="csX126" fmla="*/ 2618 w 673224"/>
              <a:gd name="csY126" fmla="*/ 628658 h 744863"/>
              <a:gd name="csX127" fmla="*/ 713 w 673224"/>
              <a:gd name="csY127" fmla="*/ 615323 h 744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</a:cxnLst>
            <a:rect l="l" t="t" r="r" b="b"/>
            <a:pathLst>
              <a:path w="673224" h="744863">
                <a:moveTo>
                  <a:pt x="713" y="615323"/>
                </a:moveTo>
                <a:cubicBezTo>
                  <a:pt x="2618" y="604528"/>
                  <a:pt x="-153" y="623059"/>
                  <a:pt x="14048" y="563888"/>
                </a:cubicBezTo>
                <a:cubicBezTo>
                  <a:pt x="15922" y="556078"/>
                  <a:pt x="20093" y="548904"/>
                  <a:pt x="21668" y="541028"/>
                </a:cubicBezTo>
                <a:cubicBezTo>
                  <a:pt x="22303" y="537853"/>
                  <a:pt x="22643" y="534604"/>
                  <a:pt x="23573" y="531503"/>
                </a:cubicBezTo>
                <a:cubicBezTo>
                  <a:pt x="26458" y="521886"/>
                  <a:pt x="31447" y="512832"/>
                  <a:pt x="33098" y="502928"/>
                </a:cubicBezTo>
                <a:cubicBezTo>
                  <a:pt x="33733" y="499118"/>
                  <a:pt x="34457" y="495322"/>
                  <a:pt x="35003" y="491498"/>
                </a:cubicBezTo>
                <a:cubicBezTo>
                  <a:pt x="35727" y="486430"/>
                  <a:pt x="35965" y="481290"/>
                  <a:pt x="36908" y="476258"/>
                </a:cubicBezTo>
                <a:cubicBezTo>
                  <a:pt x="37873" y="471111"/>
                  <a:pt x="39340" y="466070"/>
                  <a:pt x="40718" y="461018"/>
                </a:cubicBezTo>
                <a:cubicBezTo>
                  <a:pt x="41246" y="459081"/>
                  <a:pt x="41203" y="456723"/>
                  <a:pt x="42623" y="455303"/>
                </a:cubicBezTo>
                <a:cubicBezTo>
                  <a:pt x="45241" y="452685"/>
                  <a:pt x="49186" y="451810"/>
                  <a:pt x="52148" y="449588"/>
                </a:cubicBezTo>
                <a:cubicBezTo>
                  <a:pt x="56832" y="446075"/>
                  <a:pt x="61545" y="442490"/>
                  <a:pt x="65483" y="438158"/>
                </a:cubicBezTo>
                <a:cubicBezTo>
                  <a:pt x="67974" y="435418"/>
                  <a:pt x="69075" y="431666"/>
                  <a:pt x="71198" y="428633"/>
                </a:cubicBezTo>
                <a:cubicBezTo>
                  <a:pt x="78637" y="418005"/>
                  <a:pt x="94263" y="402603"/>
                  <a:pt x="101678" y="396248"/>
                </a:cubicBezTo>
                <a:cubicBezTo>
                  <a:pt x="117001" y="383114"/>
                  <a:pt x="109333" y="386238"/>
                  <a:pt x="122633" y="382913"/>
                </a:cubicBezTo>
                <a:cubicBezTo>
                  <a:pt x="134748" y="370798"/>
                  <a:pt x="125662" y="378888"/>
                  <a:pt x="141683" y="367673"/>
                </a:cubicBezTo>
                <a:cubicBezTo>
                  <a:pt x="144284" y="365852"/>
                  <a:pt x="146580" y="363592"/>
                  <a:pt x="149303" y="361958"/>
                </a:cubicBezTo>
                <a:cubicBezTo>
                  <a:pt x="152956" y="359766"/>
                  <a:pt x="157288" y="358748"/>
                  <a:pt x="160733" y="356243"/>
                </a:cubicBezTo>
                <a:cubicBezTo>
                  <a:pt x="164364" y="353602"/>
                  <a:pt x="166879" y="349675"/>
                  <a:pt x="170258" y="346718"/>
                </a:cubicBezTo>
                <a:cubicBezTo>
                  <a:pt x="171981" y="345210"/>
                  <a:pt x="174068" y="344178"/>
                  <a:pt x="175973" y="342908"/>
                </a:cubicBezTo>
                <a:cubicBezTo>
                  <a:pt x="178513" y="339098"/>
                  <a:pt x="180513" y="334866"/>
                  <a:pt x="183593" y="331478"/>
                </a:cubicBezTo>
                <a:cubicBezTo>
                  <a:pt x="216134" y="295683"/>
                  <a:pt x="178224" y="342822"/>
                  <a:pt x="202643" y="314333"/>
                </a:cubicBezTo>
                <a:cubicBezTo>
                  <a:pt x="204133" y="312595"/>
                  <a:pt x="204834" y="310237"/>
                  <a:pt x="206453" y="308618"/>
                </a:cubicBezTo>
                <a:cubicBezTo>
                  <a:pt x="208072" y="306999"/>
                  <a:pt x="210361" y="306214"/>
                  <a:pt x="212168" y="304808"/>
                </a:cubicBezTo>
                <a:cubicBezTo>
                  <a:pt x="216083" y="301763"/>
                  <a:pt x="219725" y="298381"/>
                  <a:pt x="223598" y="295283"/>
                </a:cubicBezTo>
                <a:cubicBezTo>
                  <a:pt x="229252" y="290760"/>
                  <a:pt x="236399" y="287740"/>
                  <a:pt x="240743" y="281948"/>
                </a:cubicBezTo>
                <a:cubicBezTo>
                  <a:pt x="242648" y="279408"/>
                  <a:pt x="243918" y="276233"/>
                  <a:pt x="246458" y="274328"/>
                </a:cubicBezTo>
                <a:cubicBezTo>
                  <a:pt x="249194" y="272276"/>
                  <a:pt x="252994" y="272179"/>
                  <a:pt x="255983" y="270518"/>
                </a:cubicBezTo>
                <a:cubicBezTo>
                  <a:pt x="258758" y="268976"/>
                  <a:pt x="261063" y="266708"/>
                  <a:pt x="263603" y="264803"/>
                </a:cubicBezTo>
                <a:cubicBezTo>
                  <a:pt x="264873" y="262263"/>
                  <a:pt x="264622" y="257706"/>
                  <a:pt x="267413" y="257183"/>
                </a:cubicBezTo>
                <a:cubicBezTo>
                  <a:pt x="278405" y="255122"/>
                  <a:pt x="301428" y="260557"/>
                  <a:pt x="313133" y="262898"/>
                </a:cubicBezTo>
                <a:cubicBezTo>
                  <a:pt x="320753" y="261628"/>
                  <a:pt x="328708" y="261659"/>
                  <a:pt x="335993" y="259088"/>
                </a:cubicBezTo>
                <a:cubicBezTo>
                  <a:pt x="339827" y="257735"/>
                  <a:pt x="342187" y="253800"/>
                  <a:pt x="345518" y="251468"/>
                </a:cubicBezTo>
                <a:cubicBezTo>
                  <a:pt x="362041" y="239902"/>
                  <a:pt x="349418" y="252406"/>
                  <a:pt x="370283" y="234323"/>
                </a:cubicBezTo>
                <a:cubicBezTo>
                  <a:pt x="383367" y="222984"/>
                  <a:pt x="382673" y="222406"/>
                  <a:pt x="391238" y="209558"/>
                </a:cubicBezTo>
                <a:cubicBezTo>
                  <a:pt x="391873" y="204478"/>
                  <a:pt x="391524" y="199175"/>
                  <a:pt x="393143" y="194318"/>
                </a:cubicBezTo>
                <a:cubicBezTo>
                  <a:pt x="394147" y="191306"/>
                  <a:pt x="397175" y="189390"/>
                  <a:pt x="398858" y="186698"/>
                </a:cubicBezTo>
                <a:cubicBezTo>
                  <a:pt x="400363" y="184290"/>
                  <a:pt x="401017" y="181389"/>
                  <a:pt x="402668" y="179078"/>
                </a:cubicBezTo>
                <a:cubicBezTo>
                  <a:pt x="406959" y="173071"/>
                  <a:pt x="409591" y="172759"/>
                  <a:pt x="416003" y="169553"/>
                </a:cubicBezTo>
                <a:cubicBezTo>
                  <a:pt x="418673" y="164212"/>
                  <a:pt x="422526" y="152490"/>
                  <a:pt x="429338" y="148598"/>
                </a:cubicBezTo>
                <a:cubicBezTo>
                  <a:pt x="431611" y="147299"/>
                  <a:pt x="434418" y="147328"/>
                  <a:pt x="436958" y="146693"/>
                </a:cubicBezTo>
                <a:cubicBezTo>
                  <a:pt x="438863" y="137168"/>
                  <a:pt x="439496" y="127297"/>
                  <a:pt x="442673" y="118118"/>
                </a:cubicBezTo>
                <a:cubicBezTo>
                  <a:pt x="451052" y="93912"/>
                  <a:pt x="452391" y="102588"/>
                  <a:pt x="463628" y="85733"/>
                </a:cubicBezTo>
                <a:cubicBezTo>
                  <a:pt x="473456" y="70991"/>
                  <a:pt x="473604" y="61862"/>
                  <a:pt x="488393" y="49538"/>
                </a:cubicBezTo>
                <a:cubicBezTo>
                  <a:pt x="492203" y="46363"/>
                  <a:pt x="495950" y="43111"/>
                  <a:pt x="499823" y="40013"/>
                </a:cubicBezTo>
                <a:cubicBezTo>
                  <a:pt x="502302" y="38030"/>
                  <a:pt x="505054" y="36389"/>
                  <a:pt x="507443" y="34298"/>
                </a:cubicBezTo>
                <a:cubicBezTo>
                  <a:pt x="510146" y="31933"/>
                  <a:pt x="512189" y="28833"/>
                  <a:pt x="515063" y="26678"/>
                </a:cubicBezTo>
                <a:cubicBezTo>
                  <a:pt x="517335" y="24974"/>
                  <a:pt x="520372" y="24519"/>
                  <a:pt x="522683" y="22868"/>
                </a:cubicBezTo>
                <a:cubicBezTo>
                  <a:pt x="524875" y="21302"/>
                  <a:pt x="526156" y="18647"/>
                  <a:pt x="528398" y="17153"/>
                </a:cubicBezTo>
                <a:cubicBezTo>
                  <a:pt x="533831" y="13531"/>
                  <a:pt x="543142" y="10112"/>
                  <a:pt x="549353" y="7628"/>
                </a:cubicBezTo>
                <a:cubicBezTo>
                  <a:pt x="551893" y="5088"/>
                  <a:pt x="553390" y="-248"/>
                  <a:pt x="556973" y="8"/>
                </a:cubicBezTo>
                <a:cubicBezTo>
                  <a:pt x="588744" y="2277"/>
                  <a:pt x="568643" y="6296"/>
                  <a:pt x="579833" y="15248"/>
                </a:cubicBezTo>
                <a:cubicBezTo>
                  <a:pt x="587673" y="21520"/>
                  <a:pt x="596244" y="26824"/>
                  <a:pt x="604598" y="32393"/>
                </a:cubicBezTo>
                <a:cubicBezTo>
                  <a:pt x="607679" y="34447"/>
                  <a:pt x="610761" y="36556"/>
                  <a:pt x="614123" y="38108"/>
                </a:cubicBezTo>
                <a:cubicBezTo>
                  <a:pt x="631116" y="45951"/>
                  <a:pt x="627522" y="40820"/>
                  <a:pt x="642698" y="51443"/>
                </a:cubicBezTo>
                <a:cubicBezTo>
                  <a:pt x="644905" y="52988"/>
                  <a:pt x="646399" y="55368"/>
                  <a:pt x="648413" y="57158"/>
                </a:cubicBezTo>
                <a:cubicBezTo>
                  <a:pt x="652120" y="60453"/>
                  <a:pt x="655659" y="64020"/>
                  <a:pt x="659843" y="66683"/>
                </a:cubicBezTo>
                <a:cubicBezTo>
                  <a:pt x="662728" y="68519"/>
                  <a:pt x="666193" y="69223"/>
                  <a:pt x="669368" y="70493"/>
                </a:cubicBezTo>
                <a:cubicBezTo>
                  <a:pt x="670003" y="72398"/>
                  <a:pt x="670914" y="74232"/>
                  <a:pt x="671273" y="76208"/>
                </a:cubicBezTo>
                <a:cubicBezTo>
                  <a:pt x="674503" y="93971"/>
                  <a:pt x="673161" y="97346"/>
                  <a:pt x="671273" y="118118"/>
                </a:cubicBezTo>
                <a:cubicBezTo>
                  <a:pt x="671267" y="118189"/>
                  <a:pt x="668416" y="142644"/>
                  <a:pt x="667463" y="144788"/>
                </a:cubicBezTo>
                <a:cubicBezTo>
                  <a:pt x="666369" y="147250"/>
                  <a:pt x="663653" y="148598"/>
                  <a:pt x="661748" y="150503"/>
                </a:cubicBezTo>
                <a:cubicBezTo>
                  <a:pt x="656476" y="166318"/>
                  <a:pt x="664925" y="142349"/>
                  <a:pt x="654128" y="165743"/>
                </a:cubicBezTo>
                <a:cubicBezTo>
                  <a:pt x="649303" y="176197"/>
                  <a:pt x="648856" y="179212"/>
                  <a:pt x="646508" y="188603"/>
                </a:cubicBezTo>
                <a:cubicBezTo>
                  <a:pt x="645873" y="200668"/>
                  <a:pt x="646235" y="212827"/>
                  <a:pt x="644603" y="224798"/>
                </a:cubicBezTo>
                <a:cubicBezTo>
                  <a:pt x="644294" y="227067"/>
                  <a:pt x="642006" y="228571"/>
                  <a:pt x="640793" y="230513"/>
                </a:cubicBezTo>
                <a:cubicBezTo>
                  <a:pt x="638904" y="233536"/>
                  <a:pt x="634038" y="242192"/>
                  <a:pt x="631268" y="245753"/>
                </a:cubicBezTo>
                <a:cubicBezTo>
                  <a:pt x="628223" y="249668"/>
                  <a:pt x="624719" y="253215"/>
                  <a:pt x="621743" y="257183"/>
                </a:cubicBezTo>
                <a:cubicBezTo>
                  <a:pt x="618996" y="260846"/>
                  <a:pt x="616984" y="265037"/>
                  <a:pt x="614123" y="268613"/>
                </a:cubicBezTo>
                <a:cubicBezTo>
                  <a:pt x="588371" y="300803"/>
                  <a:pt x="623419" y="254345"/>
                  <a:pt x="598883" y="281948"/>
                </a:cubicBezTo>
                <a:cubicBezTo>
                  <a:pt x="585825" y="296638"/>
                  <a:pt x="597043" y="291961"/>
                  <a:pt x="579833" y="306713"/>
                </a:cubicBezTo>
                <a:cubicBezTo>
                  <a:pt x="575285" y="310612"/>
                  <a:pt x="569385" y="312644"/>
                  <a:pt x="564593" y="316238"/>
                </a:cubicBezTo>
                <a:cubicBezTo>
                  <a:pt x="552412" y="325374"/>
                  <a:pt x="561125" y="322592"/>
                  <a:pt x="549353" y="333383"/>
                </a:cubicBezTo>
                <a:cubicBezTo>
                  <a:pt x="544672" y="337674"/>
                  <a:pt x="539072" y="340846"/>
                  <a:pt x="534113" y="344813"/>
                </a:cubicBezTo>
                <a:cubicBezTo>
                  <a:pt x="500372" y="371806"/>
                  <a:pt x="535221" y="345411"/>
                  <a:pt x="513158" y="361958"/>
                </a:cubicBezTo>
                <a:cubicBezTo>
                  <a:pt x="511253" y="365133"/>
                  <a:pt x="509853" y="368672"/>
                  <a:pt x="507443" y="371483"/>
                </a:cubicBezTo>
                <a:cubicBezTo>
                  <a:pt x="505953" y="373221"/>
                  <a:pt x="503102" y="373461"/>
                  <a:pt x="501728" y="375293"/>
                </a:cubicBezTo>
                <a:cubicBezTo>
                  <a:pt x="499172" y="378701"/>
                  <a:pt x="498426" y="383213"/>
                  <a:pt x="496013" y="386723"/>
                </a:cubicBezTo>
                <a:cubicBezTo>
                  <a:pt x="491406" y="393424"/>
                  <a:pt x="480773" y="405773"/>
                  <a:pt x="480773" y="405773"/>
                </a:cubicBezTo>
                <a:cubicBezTo>
                  <a:pt x="480138" y="407678"/>
                  <a:pt x="479659" y="409642"/>
                  <a:pt x="478868" y="411488"/>
                </a:cubicBezTo>
                <a:cubicBezTo>
                  <a:pt x="474358" y="422011"/>
                  <a:pt x="469135" y="427781"/>
                  <a:pt x="461723" y="438158"/>
                </a:cubicBezTo>
                <a:cubicBezTo>
                  <a:pt x="459878" y="440742"/>
                  <a:pt x="457428" y="442938"/>
                  <a:pt x="456008" y="445778"/>
                </a:cubicBezTo>
                <a:cubicBezTo>
                  <a:pt x="454103" y="449588"/>
                  <a:pt x="452736" y="453718"/>
                  <a:pt x="450293" y="457208"/>
                </a:cubicBezTo>
                <a:cubicBezTo>
                  <a:pt x="448233" y="460151"/>
                  <a:pt x="444828" y="461954"/>
                  <a:pt x="442673" y="464828"/>
                </a:cubicBezTo>
                <a:cubicBezTo>
                  <a:pt x="440969" y="467100"/>
                  <a:pt x="440324" y="470013"/>
                  <a:pt x="438863" y="472448"/>
                </a:cubicBezTo>
                <a:cubicBezTo>
                  <a:pt x="436507" y="476375"/>
                  <a:pt x="433869" y="480127"/>
                  <a:pt x="431243" y="483878"/>
                </a:cubicBezTo>
                <a:cubicBezTo>
                  <a:pt x="429422" y="486479"/>
                  <a:pt x="427211" y="488806"/>
                  <a:pt x="425528" y="491498"/>
                </a:cubicBezTo>
                <a:cubicBezTo>
                  <a:pt x="424023" y="493906"/>
                  <a:pt x="423369" y="496807"/>
                  <a:pt x="421718" y="499118"/>
                </a:cubicBezTo>
                <a:cubicBezTo>
                  <a:pt x="420152" y="501310"/>
                  <a:pt x="417728" y="502763"/>
                  <a:pt x="416003" y="504833"/>
                </a:cubicBezTo>
                <a:cubicBezTo>
                  <a:pt x="414537" y="506592"/>
                  <a:pt x="413567" y="508716"/>
                  <a:pt x="412193" y="510548"/>
                </a:cubicBezTo>
                <a:cubicBezTo>
                  <a:pt x="409753" y="513801"/>
                  <a:pt x="406887" y="516730"/>
                  <a:pt x="404573" y="520073"/>
                </a:cubicBezTo>
                <a:cubicBezTo>
                  <a:pt x="401163" y="524998"/>
                  <a:pt x="398701" y="530565"/>
                  <a:pt x="395048" y="535313"/>
                </a:cubicBezTo>
                <a:cubicBezTo>
                  <a:pt x="392310" y="538872"/>
                  <a:pt x="388398" y="541389"/>
                  <a:pt x="385523" y="544838"/>
                </a:cubicBezTo>
                <a:cubicBezTo>
                  <a:pt x="365146" y="569291"/>
                  <a:pt x="388567" y="549414"/>
                  <a:pt x="355043" y="582938"/>
                </a:cubicBezTo>
                <a:cubicBezTo>
                  <a:pt x="349328" y="588653"/>
                  <a:pt x="344034" y="594823"/>
                  <a:pt x="337898" y="600083"/>
                </a:cubicBezTo>
                <a:cubicBezTo>
                  <a:pt x="333453" y="603893"/>
                  <a:pt x="328534" y="607211"/>
                  <a:pt x="324563" y="611513"/>
                </a:cubicBezTo>
                <a:cubicBezTo>
                  <a:pt x="320858" y="615527"/>
                  <a:pt x="318593" y="620701"/>
                  <a:pt x="315038" y="624848"/>
                </a:cubicBezTo>
                <a:cubicBezTo>
                  <a:pt x="310947" y="629621"/>
                  <a:pt x="305727" y="633354"/>
                  <a:pt x="301703" y="638183"/>
                </a:cubicBezTo>
                <a:cubicBezTo>
                  <a:pt x="299333" y="641027"/>
                  <a:pt x="298333" y="644842"/>
                  <a:pt x="295988" y="647708"/>
                </a:cubicBezTo>
                <a:cubicBezTo>
                  <a:pt x="292576" y="651878"/>
                  <a:pt x="287924" y="654931"/>
                  <a:pt x="284558" y="659138"/>
                </a:cubicBezTo>
                <a:cubicBezTo>
                  <a:pt x="282784" y="661356"/>
                  <a:pt x="282127" y="664276"/>
                  <a:pt x="280748" y="666758"/>
                </a:cubicBezTo>
                <a:cubicBezTo>
                  <a:pt x="278950" y="669995"/>
                  <a:pt x="277306" y="673360"/>
                  <a:pt x="275033" y="676283"/>
                </a:cubicBezTo>
                <a:cubicBezTo>
                  <a:pt x="272828" y="679118"/>
                  <a:pt x="269473" y="680960"/>
                  <a:pt x="267413" y="683903"/>
                </a:cubicBezTo>
                <a:cubicBezTo>
                  <a:pt x="251267" y="706969"/>
                  <a:pt x="270545" y="686486"/>
                  <a:pt x="255983" y="701048"/>
                </a:cubicBezTo>
                <a:cubicBezTo>
                  <a:pt x="255348" y="702953"/>
                  <a:pt x="255332" y="705195"/>
                  <a:pt x="254078" y="706763"/>
                </a:cubicBezTo>
                <a:cubicBezTo>
                  <a:pt x="252648" y="708551"/>
                  <a:pt x="250057" y="709033"/>
                  <a:pt x="248363" y="710573"/>
                </a:cubicBezTo>
                <a:cubicBezTo>
                  <a:pt x="243047" y="715406"/>
                  <a:pt x="237434" y="720066"/>
                  <a:pt x="233123" y="725813"/>
                </a:cubicBezTo>
                <a:cubicBezTo>
                  <a:pt x="231218" y="728353"/>
                  <a:pt x="229253" y="730849"/>
                  <a:pt x="227408" y="733433"/>
                </a:cubicBezTo>
                <a:cubicBezTo>
                  <a:pt x="226077" y="735296"/>
                  <a:pt x="225217" y="737529"/>
                  <a:pt x="223598" y="739148"/>
                </a:cubicBezTo>
                <a:cubicBezTo>
                  <a:pt x="221353" y="741393"/>
                  <a:pt x="218518" y="742958"/>
                  <a:pt x="215978" y="744863"/>
                </a:cubicBezTo>
                <a:cubicBezTo>
                  <a:pt x="210263" y="744228"/>
                  <a:pt x="204288" y="744776"/>
                  <a:pt x="198833" y="742958"/>
                </a:cubicBezTo>
                <a:cubicBezTo>
                  <a:pt x="196277" y="742106"/>
                  <a:pt x="195145" y="739017"/>
                  <a:pt x="193118" y="737243"/>
                </a:cubicBezTo>
                <a:cubicBezTo>
                  <a:pt x="184734" y="729907"/>
                  <a:pt x="181665" y="728338"/>
                  <a:pt x="172163" y="722003"/>
                </a:cubicBezTo>
                <a:cubicBezTo>
                  <a:pt x="170258" y="720733"/>
                  <a:pt x="168649" y="718822"/>
                  <a:pt x="166448" y="718193"/>
                </a:cubicBezTo>
                <a:cubicBezTo>
                  <a:pt x="162003" y="716923"/>
                  <a:pt x="157598" y="715504"/>
                  <a:pt x="153113" y="714383"/>
                </a:cubicBezTo>
                <a:lnTo>
                  <a:pt x="137873" y="710573"/>
                </a:lnTo>
                <a:cubicBezTo>
                  <a:pt x="122885" y="699332"/>
                  <a:pt x="138190" y="709779"/>
                  <a:pt x="120728" y="701048"/>
                </a:cubicBezTo>
                <a:cubicBezTo>
                  <a:pt x="118680" y="700024"/>
                  <a:pt x="117061" y="698262"/>
                  <a:pt x="115013" y="697238"/>
                </a:cubicBezTo>
                <a:cubicBezTo>
                  <a:pt x="111954" y="695709"/>
                  <a:pt x="108547" y="694957"/>
                  <a:pt x="105488" y="693428"/>
                </a:cubicBezTo>
                <a:cubicBezTo>
                  <a:pt x="99591" y="690480"/>
                  <a:pt x="98193" y="687355"/>
                  <a:pt x="92153" y="683903"/>
                </a:cubicBezTo>
                <a:cubicBezTo>
                  <a:pt x="74029" y="673546"/>
                  <a:pt x="105986" y="697967"/>
                  <a:pt x="75008" y="676283"/>
                </a:cubicBezTo>
                <a:cubicBezTo>
                  <a:pt x="72065" y="674223"/>
                  <a:pt x="70468" y="670511"/>
                  <a:pt x="67388" y="668663"/>
                </a:cubicBezTo>
                <a:cubicBezTo>
                  <a:pt x="63944" y="666597"/>
                  <a:pt x="59687" y="666345"/>
                  <a:pt x="55958" y="664853"/>
                </a:cubicBezTo>
                <a:cubicBezTo>
                  <a:pt x="39535" y="658284"/>
                  <a:pt x="57276" y="664244"/>
                  <a:pt x="40718" y="655328"/>
                </a:cubicBezTo>
                <a:cubicBezTo>
                  <a:pt x="35212" y="652363"/>
                  <a:pt x="29167" y="650505"/>
                  <a:pt x="23573" y="647708"/>
                </a:cubicBezTo>
                <a:cubicBezTo>
                  <a:pt x="20261" y="646052"/>
                  <a:pt x="17223" y="643898"/>
                  <a:pt x="14048" y="641993"/>
                </a:cubicBezTo>
                <a:cubicBezTo>
                  <a:pt x="12143" y="638818"/>
                  <a:pt x="10743" y="635279"/>
                  <a:pt x="8333" y="632468"/>
                </a:cubicBezTo>
                <a:cubicBezTo>
                  <a:pt x="6843" y="630730"/>
                  <a:pt x="3276" y="630851"/>
                  <a:pt x="2618" y="628658"/>
                </a:cubicBezTo>
                <a:cubicBezTo>
                  <a:pt x="1158" y="623792"/>
                  <a:pt x="-1192" y="626118"/>
                  <a:pt x="713" y="615323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ABF0437-0A96-97C6-B628-836DC351A17A}"/>
              </a:ext>
            </a:extLst>
          </p:cNvPr>
          <p:cNvCxnSpPr>
            <a:cxnSpLocks/>
          </p:cNvCxnSpPr>
          <p:nvPr/>
        </p:nvCxnSpPr>
        <p:spPr>
          <a:xfrm flipV="1">
            <a:off x="2063161" y="4722482"/>
            <a:ext cx="1566396" cy="421018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92242B4-EE36-8880-E5B6-DDF94101A70F}"/>
              </a:ext>
            </a:extLst>
          </p:cNvPr>
          <p:cNvCxnSpPr>
            <a:cxnSpLocks/>
            <a:stCxn id="50" idx="105"/>
          </p:cNvCxnSpPr>
          <p:nvPr/>
        </p:nvCxnSpPr>
        <p:spPr>
          <a:xfrm>
            <a:off x="1623060" y="5795010"/>
            <a:ext cx="2002062" cy="740164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53265CA6-9CDD-5BE8-83DD-CE2A483118B6}"/>
              </a:ext>
            </a:extLst>
          </p:cNvPr>
          <p:cNvSpPr/>
          <p:nvPr/>
        </p:nvSpPr>
        <p:spPr>
          <a:xfrm>
            <a:off x="3622563" y="4722482"/>
            <a:ext cx="2753853" cy="1821878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Graphic 67" descr="Snowflake with solid fill">
            <a:extLst>
              <a:ext uri="{FF2B5EF4-FFF2-40B4-BE49-F238E27FC236}">
                <a16:creationId xmlns:a16="http://schemas.microsoft.com/office/drawing/2014/main" id="{FB6EFE99-2CAD-DBE2-8783-88BA473FAD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29557" y="6032852"/>
            <a:ext cx="527152" cy="527152"/>
          </a:xfrm>
          <a:prstGeom prst="rect">
            <a:avLst/>
          </a:prstGeom>
        </p:spPr>
      </p:pic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9D188816-8F67-4C03-F66D-BDC556A68844}"/>
              </a:ext>
            </a:extLst>
          </p:cNvPr>
          <p:cNvCxnSpPr/>
          <p:nvPr/>
        </p:nvCxnSpPr>
        <p:spPr>
          <a:xfrm>
            <a:off x="478395" y="417839"/>
            <a:ext cx="0" cy="884122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71E398BD-99FD-6378-81D7-093FA3912F84}"/>
              </a:ext>
            </a:extLst>
          </p:cNvPr>
          <p:cNvCxnSpPr>
            <a:cxnSpLocks/>
          </p:cNvCxnSpPr>
          <p:nvPr/>
        </p:nvCxnSpPr>
        <p:spPr>
          <a:xfrm rot="16200000">
            <a:off x="835677" y="908344"/>
            <a:ext cx="0" cy="884122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37A39437-0162-9FEB-3E57-D126287630E8}"/>
              </a:ext>
            </a:extLst>
          </p:cNvPr>
          <p:cNvSpPr txBox="1">
            <a:spLocks/>
          </p:cNvSpPr>
          <p:nvPr/>
        </p:nvSpPr>
        <p:spPr>
          <a:xfrm>
            <a:off x="3341814" y="1557335"/>
            <a:ext cx="1594385" cy="42916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accent1"/>
                </a:solidFill>
                <a:latin typeface="Bahnschrift Light Condensed" panose="020B0502040204020203" pitchFamily="34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Photodiodes</a:t>
            </a:r>
          </a:p>
        </p:txBody>
      </p:sp>
      <p:sp>
        <p:nvSpPr>
          <p:cNvPr id="86" name="Text Placeholder 2">
            <a:extLst>
              <a:ext uri="{FF2B5EF4-FFF2-40B4-BE49-F238E27FC236}">
                <a16:creationId xmlns:a16="http://schemas.microsoft.com/office/drawing/2014/main" id="{C922CF95-8CD2-FD09-D0A1-BF60FE155E61}"/>
              </a:ext>
            </a:extLst>
          </p:cNvPr>
          <p:cNvSpPr txBox="1">
            <a:spLocks/>
          </p:cNvSpPr>
          <p:nvPr/>
        </p:nvSpPr>
        <p:spPr>
          <a:xfrm>
            <a:off x="3537045" y="4222765"/>
            <a:ext cx="3063628" cy="4291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accent1"/>
                </a:solidFill>
                <a:latin typeface="Bahnschrift Light Condensed" panose="020B0502040204020203" pitchFamily="34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Homodyne quadrature interferometer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C21DA2-0839-82CB-927D-ACA5A5E1F978}"/>
              </a:ext>
            </a:extLst>
          </p:cNvPr>
          <p:cNvSpPr/>
          <p:nvPr/>
        </p:nvSpPr>
        <p:spPr>
          <a:xfrm>
            <a:off x="4062221" y="5006667"/>
            <a:ext cx="453224" cy="273665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E969ED-73DF-91B9-FAD6-E006521198B8}"/>
              </a:ext>
            </a:extLst>
          </p:cNvPr>
          <p:cNvSpPr/>
          <p:nvPr/>
        </p:nvSpPr>
        <p:spPr>
          <a:xfrm>
            <a:off x="4727350" y="6213675"/>
            <a:ext cx="453224" cy="273665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DBDC5-FC80-5EEC-C1B7-F0D74AE3E431}"/>
              </a:ext>
            </a:extLst>
          </p:cNvPr>
          <p:cNvSpPr/>
          <p:nvPr/>
        </p:nvSpPr>
        <p:spPr>
          <a:xfrm>
            <a:off x="5113499" y="5904732"/>
            <a:ext cx="269269" cy="273665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CD721B-C3E3-0D86-9633-90109701ECC2}"/>
              </a:ext>
            </a:extLst>
          </p:cNvPr>
          <p:cNvSpPr txBox="1"/>
          <p:nvPr/>
        </p:nvSpPr>
        <p:spPr>
          <a:xfrm>
            <a:off x="8512996" y="1849551"/>
            <a:ext cx="287001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accent6"/>
                </a:solidFill>
              </a:defRPr>
            </a:lvl1pPr>
          </a:lstStyle>
          <a:p>
            <a:r>
              <a:rPr lang="fr-FR" dirty="0" err="1"/>
              <a:t>InGaAs</a:t>
            </a:r>
            <a:r>
              <a:rPr lang="fr-FR" dirty="0"/>
              <a:t> ++ </a:t>
            </a:r>
            <a:r>
              <a:rPr lang="fr-FR" dirty="0" err="1"/>
              <a:t>without</a:t>
            </a:r>
            <a:r>
              <a:rPr lang="fr-FR" dirty="0"/>
              <a:t> front glass 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5A697B-5755-B4E6-7582-BB8800C04F53}"/>
              </a:ext>
            </a:extLst>
          </p:cNvPr>
          <p:cNvSpPr txBox="1"/>
          <p:nvPr/>
        </p:nvSpPr>
        <p:spPr>
          <a:xfrm>
            <a:off x="7970591" y="2597135"/>
            <a:ext cx="1277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>
                <a:solidFill>
                  <a:schemeClr val="accent4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InGaAs</a:t>
            </a:r>
            <a:r>
              <a:rPr lang="fr-FR" sz="1600" dirty="0">
                <a:solidFill>
                  <a:schemeClr val="accent4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 + </a:t>
            </a:r>
            <a:endParaRPr lang="en-GB" sz="1600" dirty="0">
              <a:solidFill>
                <a:schemeClr val="accent4"/>
              </a:solidFill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519548-CDB9-A435-A7B4-B58B5B639EA6}"/>
              </a:ext>
            </a:extLst>
          </p:cNvPr>
          <p:cNvSpPr txBox="1"/>
          <p:nvPr/>
        </p:nvSpPr>
        <p:spPr>
          <a:xfrm>
            <a:off x="7527643" y="5011433"/>
            <a:ext cx="1012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>
                <a:solidFill>
                  <a:schemeClr val="accent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InGaAs</a:t>
            </a:r>
            <a:endParaRPr lang="en-GB" sz="1600" dirty="0">
              <a:solidFill>
                <a:schemeClr val="accent2"/>
              </a:solidFill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5603D19-1A89-6CA9-E6C8-9395AC69E3F9}"/>
              </a:ext>
            </a:extLst>
          </p:cNvPr>
          <p:cNvSpPr txBox="1"/>
          <p:nvPr/>
        </p:nvSpPr>
        <p:spPr>
          <a:xfrm>
            <a:off x="7874191" y="3300107"/>
            <a:ext cx="1277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>
                <a:solidFill>
                  <a:schemeClr val="accent3">
                    <a:lumMod val="75000"/>
                  </a:schemeClr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InGaAs</a:t>
            </a:r>
            <a:r>
              <a:rPr lang="fr-FR" sz="1600" dirty="0">
                <a:solidFill>
                  <a:schemeClr val="accent3">
                    <a:lumMod val="75000"/>
                  </a:schemeClr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 ++ </a:t>
            </a:r>
            <a:endParaRPr lang="en-GB" sz="1600" dirty="0">
              <a:solidFill>
                <a:schemeClr val="accent3">
                  <a:lumMod val="75000"/>
                </a:schemeClr>
              </a:solidFill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B4E5B8-F134-3D67-1699-148C9B952CBE}"/>
              </a:ext>
            </a:extLst>
          </p:cNvPr>
          <p:cNvSpPr txBox="1"/>
          <p:nvPr/>
        </p:nvSpPr>
        <p:spPr>
          <a:xfrm>
            <a:off x="10629397" y="6156138"/>
            <a:ext cx="11007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0563C1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Bajpai (2022)</a:t>
            </a:r>
            <a:endParaRPr lang="en-GB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806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C4755-42BF-B22F-15EC-43DD692B2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Low-vibration </a:t>
            </a:r>
            <a:br>
              <a:rPr lang="en-US" dirty="0"/>
            </a:br>
            <a:r>
              <a:rPr lang="en-US" dirty="0" err="1"/>
              <a:t>cryo</a:t>
            </a:r>
            <a:r>
              <a:rPr lang="en-US" dirty="0"/>
              <a:t> testbench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66CAA6-0D36-EC1D-67EB-16B87E14E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241" y="172910"/>
            <a:ext cx="5040000" cy="3379444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10CA166-F92C-901E-B79C-DAB5AC689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241" y="3164915"/>
            <a:ext cx="5040000" cy="33794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543FDF-877F-E4CB-C71F-B80ED029F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66" y="2323606"/>
            <a:ext cx="6197296" cy="4155440"/>
          </a:xfrm>
          <a:prstGeom prst="rect">
            <a:avLst/>
          </a:prstGeom>
        </p:spPr>
      </p:pic>
      <p:pic>
        <p:nvPicPr>
          <p:cNvPr id="15" name="Graphic 14" descr="Thermometer with solid fill">
            <a:extLst>
              <a:ext uri="{FF2B5EF4-FFF2-40B4-BE49-F238E27FC236}">
                <a16:creationId xmlns:a16="http://schemas.microsoft.com/office/drawing/2014/main" id="{48C5F921-1FC1-E104-1744-058320F8D2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32369" y="4530968"/>
            <a:ext cx="647337" cy="64733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9876977-BAE1-282E-0780-C3537BA03297}"/>
              </a:ext>
            </a:extLst>
          </p:cNvPr>
          <p:cNvSpPr txBox="1"/>
          <p:nvPr/>
        </p:nvSpPr>
        <p:spPr>
          <a:xfrm>
            <a:off x="5402424" y="4654581"/>
            <a:ext cx="693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6"/>
                </a:solidFill>
                <a:latin typeface="+mn-lt"/>
                <a:cs typeface="Times New Roman" panose="02020603050405020304" pitchFamily="18" charset="0"/>
              </a:rPr>
              <a:t>19K</a:t>
            </a:r>
          </a:p>
        </p:txBody>
      </p:sp>
      <p:sp>
        <p:nvSpPr>
          <p:cNvPr id="21" name="Rectangle: Folded Corner 20">
            <a:extLst>
              <a:ext uri="{FF2B5EF4-FFF2-40B4-BE49-F238E27FC236}">
                <a16:creationId xmlns:a16="http://schemas.microsoft.com/office/drawing/2014/main" id="{7D0C8041-CA30-27A4-7DB6-8BF5E844CCAB}"/>
              </a:ext>
            </a:extLst>
          </p:cNvPr>
          <p:cNvSpPr/>
          <p:nvPr/>
        </p:nvSpPr>
        <p:spPr>
          <a:xfrm>
            <a:off x="4422711" y="1146865"/>
            <a:ext cx="2224054" cy="1326132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 order of magnitude at 0.1 Hz</a:t>
            </a:r>
          </a:p>
        </p:txBody>
      </p:sp>
      <p:pic>
        <p:nvPicPr>
          <p:cNvPr id="22" name="Graphic 21" descr="Pin with solid fill">
            <a:extLst>
              <a:ext uri="{FF2B5EF4-FFF2-40B4-BE49-F238E27FC236}">
                <a16:creationId xmlns:a16="http://schemas.microsoft.com/office/drawing/2014/main" id="{07FC5FAB-610E-56D0-6E2B-52099C46DA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2424" y="934621"/>
            <a:ext cx="360000" cy="360000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FB1384E-6680-481E-4B1C-A66B492E32D9}"/>
              </a:ext>
            </a:extLst>
          </p:cNvPr>
          <p:cNvCxnSpPr/>
          <p:nvPr/>
        </p:nvCxnSpPr>
        <p:spPr>
          <a:xfrm>
            <a:off x="3125755" y="634482"/>
            <a:ext cx="380689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4F5B194-BEDF-FC8B-5767-04193F9867C2}"/>
              </a:ext>
            </a:extLst>
          </p:cNvPr>
          <p:cNvCxnSpPr>
            <a:cxnSpLocks/>
          </p:cNvCxnSpPr>
          <p:nvPr/>
        </p:nvCxnSpPr>
        <p:spPr>
          <a:xfrm>
            <a:off x="1399592" y="1294621"/>
            <a:ext cx="942392" cy="17466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801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E1943-C34D-DDB3-81B9-B297C3BD9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B9562-EA3D-266F-F165-FE124B250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isolation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5E9774-25A0-C249-A32B-E24DB3A25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67" y="1393640"/>
            <a:ext cx="5380480" cy="4035360"/>
          </a:xfrm>
          <a:prstGeom prst="rect">
            <a:avLst/>
          </a:prstGeom>
        </p:spPr>
      </p:pic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EFF53CC8-F9C0-E33A-5A51-3DF61D17EA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669" y="1393640"/>
            <a:ext cx="5887226" cy="4000000"/>
          </a:xfrm>
        </p:spPr>
      </p:pic>
    </p:spTree>
    <p:extLst>
      <p:ext uri="{BB962C8B-B14F-4D97-AF65-F5344CB8AC3E}">
        <p14:creationId xmlns:p14="http://schemas.microsoft.com/office/powerpoint/2010/main" val="372975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116E1F-D370-E114-30BC-A571B7334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Vertical</a:t>
            </a:r>
            <a:r>
              <a:rPr lang="fr-FR" dirty="0"/>
              <a:t> </a:t>
            </a:r>
            <a:r>
              <a:rPr lang="fr-FR" dirty="0" err="1"/>
              <a:t>cryogenic</a:t>
            </a:r>
            <a:r>
              <a:rPr lang="fr-FR" dirty="0"/>
              <a:t> </a:t>
            </a:r>
            <a:r>
              <a:rPr lang="fr-FR" dirty="0" err="1"/>
              <a:t>inertial</a:t>
            </a:r>
            <a:r>
              <a:rPr lang="fr-FR" dirty="0"/>
              <a:t> sensor</a:t>
            </a:r>
            <a:endParaRPr lang="en-GB" dirty="0"/>
          </a:p>
        </p:txBody>
      </p:sp>
      <p:sp>
        <p:nvSpPr>
          <p:cNvPr id="45" name="Content Placeholder 44">
            <a:extLst>
              <a:ext uri="{FF2B5EF4-FFF2-40B4-BE49-F238E27FC236}">
                <a16:creationId xmlns:a16="http://schemas.microsoft.com/office/drawing/2014/main" id="{EF54FE6C-2B8A-D779-84E8-67BBDD5D9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7F78835-45B3-0DFF-AFCB-511024853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27" y="2596772"/>
            <a:ext cx="5369971" cy="2247704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243D1913-D2FB-2F27-8679-79E2D0D7D8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70951" y="2075251"/>
            <a:ext cx="3038414" cy="26442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9A235-DE27-E665-C20E-4A9F39C853E8}"/>
                  </a:ext>
                </a:extLst>
              </p:cNvPr>
              <p:cNvSpPr txBox="1"/>
              <p:nvPr/>
            </p:nvSpPr>
            <p:spPr>
              <a:xfrm>
                <a:off x="2450154" y="1801705"/>
                <a:ext cx="2167901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𝑃𝐷</m:t>
                          </m:r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d>
                        <m:dPr>
                          <m:ctrlP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fr-FR" sz="1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1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en-GB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259A235-DE27-E665-C20E-4A9F39C85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0154" y="1801705"/>
                <a:ext cx="2167901" cy="4610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209DE29-9C89-7EA6-5155-26FC793A9356}"/>
                  </a:ext>
                </a:extLst>
              </p:cNvPr>
              <p:cNvSpPr txBox="1"/>
              <p:nvPr/>
            </p:nvSpPr>
            <p:spPr>
              <a:xfrm>
                <a:off x="1104900" y="5380305"/>
                <a:ext cx="2170955" cy="4610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𝑃𝐷</m:t>
                          </m:r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d>
                        <m:dPr>
                          <m:ctrlP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fr-FR" sz="1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1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en-GB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209DE29-9C89-7EA6-5155-26FC793A9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900" y="5380305"/>
                <a:ext cx="2170955" cy="4610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B1784A9-309F-B91A-E275-48057D6C607E}"/>
                  </a:ext>
                </a:extLst>
              </p:cNvPr>
              <p:cNvSpPr txBox="1"/>
              <p:nvPr/>
            </p:nvSpPr>
            <p:spPr>
              <a:xfrm>
                <a:off x="4113641" y="4609601"/>
                <a:ext cx="2140651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𝑃𝐷</m:t>
                          </m:r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fr-F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d>
                        <m:dPr>
                          <m:ctrlP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fr-FR" sz="1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1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en-GB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B1784A9-309F-B91A-E275-48057D6C6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641" y="4609601"/>
                <a:ext cx="2140651" cy="4610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e 8">
            <a:extLst>
              <a:ext uri="{FF2B5EF4-FFF2-40B4-BE49-F238E27FC236}">
                <a16:creationId xmlns:a16="http://schemas.microsoft.com/office/drawing/2014/main" id="{1398FFA2-7552-5186-1B6B-B60DD2DD1718}"/>
              </a:ext>
            </a:extLst>
          </p:cNvPr>
          <p:cNvGrpSpPr/>
          <p:nvPr/>
        </p:nvGrpSpPr>
        <p:grpSpPr>
          <a:xfrm rot="5400000">
            <a:off x="2784349" y="5436678"/>
            <a:ext cx="1631950" cy="547950"/>
            <a:chOff x="4464050" y="4894000"/>
            <a:chExt cx="1631950" cy="547950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523EE0EA-C146-E847-1B63-69DE0812A9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29150" y="4901229"/>
              <a:ext cx="0" cy="5407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20473723-3374-B56F-CF06-C7E893C9B2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07097" y="4901229"/>
              <a:ext cx="0" cy="5407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857674B1-7776-BCDB-477A-61C19D33C4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85044" y="4901229"/>
              <a:ext cx="0" cy="5407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D0D0F88F-78B3-1672-9129-93853F0DD3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62990" y="4901229"/>
              <a:ext cx="0" cy="5407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A9F58122-523E-4A09-F12A-60EAD55DCB16}"/>
                </a:ext>
              </a:extLst>
            </p:cNvPr>
            <p:cNvCxnSpPr>
              <a:cxnSpLocks/>
            </p:cNvCxnSpPr>
            <p:nvPr/>
          </p:nvCxnSpPr>
          <p:spPr>
            <a:xfrm>
              <a:off x="4464050" y="5162550"/>
              <a:ext cx="163195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1F45EDD5-B469-2F4F-3AB1-857540238DEC}"/>
                </a:ext>
              </a:extLst>
            </p:cNvPr>
            <p:cNvSpPr/>
            <p:nvPr/>
          </p:nvSpPr>
          <p:spPr>
            <a:xfrm>
              <a:off x="4594123" y="4894000"/>
              <a:ext cx="1206286" cy="540787"/>
            </a:xfrm>
            <a:custGeom>
              <a:avLst/>
              <a:gdLst>
                <a:gd name="connsiteX0" fmla="*/ 0 w 1206286"/>
                <a:gd name="connsiteY0" fmla="*/ 324471 h 540787"/>
                <a:gd name="connsiteX1" fmla="*/ 36871 w 1206286"/>
                <a:gd name="connsiteY1" fmla="*/ 263019 h 540787"/>
                <a:gd name="connsiteX2" fmla="*/ 201561 w 1206286"/>
                <a:gd name="connsiteY2" fmla="*/ 14755 h 540787"/>
                <a:gd name="connsiteX3" fmla="*/ 417871 w 1206286"/>
                <a:gd name="connsiteY3" fmla="*/ 272852 h 540787"/>
                <a:gd name="connsiteX4" fmla="*/ 607142 w 1206286"/>
                <a:gd name="connsiteY4" fmla="*/ 540781 h 540787"/>
                <a:gd name="connsiteX5" fmla="*/ 796412 w 1206286"/>
                <a:gd name="connsiteY5" fmla="*/ 265477 h 540787"/>
                <a:gd name="connsiteX6" fmla="*/ 973393 w 1206286"/>
                <a:gd name="connsiteY6" fmla="*/ 6 h 540787"/>
                <a:gd name="connsiteX7" fmla="*/ 1172496 w 1206286"/>
                <a:gd name="connsiteY7" fmla="*/ 272852 h 540787"/>
                <a:gd name="connsiteX8" fmla="*/ 1204451 w 1206286"/>
                <a:gd name="connsiteY8" fmla="*/ 322013 h 540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6286" h="540787">
                  <a:moveTo>
                    <a:pt x="0" y="324471"/>
                  </a:moveTo>
                  <a:cubicBezTo>
                    <a:pt x="1639" y="319554"/>
                    <a:pt x="3278" y="314638"/>
                    <a:pt x="36871" y="263019"/>
                  </a:cubicBezTo>
                  <a:cubicBezTo>
                    <a:pt x="70464" y="211400"/>
                    <a:pt x="138061" y="13116"/>
                    <a:pt x="201561" y="14755"/>
                  </a:cubicBezTo>
                  <a:cubicBezTo>
                    <a:pt x="265061" y="16394"/>
                    <a:pt x="350274" y="185181"/>
                    <a:pt x="417871" y="272852"/>
                  </a:cubicBezTo>
                  <a:cubicBezTo>
                    <a:pt x="485468" y="360523"/>
                    <a:pt x="544052" y="542010"/>
                    <a:pt x="607142" y="540781"/>
                  </a:cubicBezTo>
                  <a:cubicBezTo>
                    <a:pt x="670232" y="539552"/>
                    <a:pt x="735370" y="355606"/>
                    <a:pt x="796412" y="265477"/>
                  </a:cubicBezTo>
                  <a:cubicBezTo>
                    <a:pt x="857454" y="175348"/>
                    <a:pt x="910712" y="-1223"/>
                    <a:pt x="973393" y="6"/>
                  </a:cubicBezTo>
                  <a:cubicBezTo>
                    <a:pt x="1036074" y="1235"/>
                    <a:pt x="1133986" y="219184"/>
                    <a:pt x="1172496" y="272852"/>
                  </a:cubicBezTo>
                  <a:cubicBezTo>
                    <a:pt x="1211006" y="326520"/>
                    <a:pt x="1207728" y="324266"/>
                    <a:pt x="1204451" y="322013"/>
                  </a:cubicBezTo>
                </a:path>
              </a:pathLst>
            </a:cu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7AA306-9A3B-33E8-3876-3D724F7C3F88}"/>
              </a:ext>
            </a:extLst>
          </p:cNvPr>
          <p:cNvGrpSpPr/>
          <p:nvPr/>
        </p:nvGrpSpPr>
        <p:grpSpPr>
          <a:xfrm>
            <a:off x="4270016" y="3980967"/>
            <a:ext cx="1631950" cy="547950"/>
            <a:chOff x="3917390" y="4595825"/>
            <a:chExt cx="1631950" cy="547950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D7773215-C0B1-D5D7-0FBE-36AF876CB8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82490" y="4603054"/>
              <a:ext cx="0" cy="5407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7AA32617-7E7F-04A0-B47F-8F90F3A29D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60437" y="4603054"/>
              <a:ext cx="0" cy="5407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991A8BF5-27C8-661D-8C85-CE759E97EB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8384" y="4603054"/>
              <a:ext cx="0" cy="5407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F8AA3888-4841-8A9D-F859-BC6EF27C38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16330" y="4603054"/>
              <a:ext cx="0" cy="5407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EA4869B1-24B0-E5BE-31F7-2B93666A9193}"/>
                </a:ext>
              </a:extLst>
            </p:cNvPr>
            <p:cNvCxnSpPr>
              <a:cxnSpLocks/>
            </p:cNvCxnSpPr>
            <p:nvPr/>
          </p:nvCxnSpPr>
          <p:spPr>
            <a:xfrm>
              <a:off x="3917390" y="4864375"/>
              <a:ext cx="163195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8E98906D-5BFF-298B-D9FF-E5678A8CAE12}"/>
                </a:ext>
              </a:extLst>
            </p:cNvPr>
            <p:cNvSpPr/>
            <p:nvPr/>
          </p:nvSpPr>
          <p:spPr>
            <a:xfrm rot="10800000">
              <a:off x="4047463" y="4595825"/>
              <a:ext cx="1206286" cy="540787"/>
            </a:xfrm>
            <a:custGeom>
              <a:avLst/>
              <a:gdLst>
                <a:gd name="connsiteX0" fmla="*/ 0 w 1206286"/>
                <a:gd name="connsiteY0" fmla="*/ 324471 h 540787"/>
                <a:gd name="connsiteX1" fmla="*/ 36871 w 1206286"/>
                <a:gd name="connsiteY1" fmla="*/ 263019 h 540787"/>
                <a:gd name="connsiteX2" fmla="*/ 201561 w 1206286"/>
                <a:gd name="connsiteY2" fmla="*/ 14755 h 540787"/>
                <a:gd name="connsiteX3" fmla="*/ 417871 w 1206286"/>
                <a:gd name="connsiteY3" fmla="*/ 272852 h 540787"/>
                <a:gd name="connsiteX4" fmla="*/ 607142 w 1206286"/>
                <a:gd name="connsiteY4" fmla="*/ 540781 h 540787"/>
                <a:gd name="connsiteX5" fmla="*/ 796412 w 1206286"/>
                <a:gd name="connsiteY5" fmla="*/ 265477 h 540787"/>
                <a:gd name="connsiteX6" fmla="*/ 973393 w 1206286"/>
                <a:gd name="connsiteY6" fmla="*/ 6 h 540787"/>
                <a:gd name="connsiteX7" fmla="*/ 1172496 w 1206286"/>
                <a:gd name="connsiteY7" fmla="*/ 272852 h 540787"/>
                <a:gd name="connsiteX8" fmla="*/ 1204451 w 1206286"/>
                <a:gd name="connsiteY8" fmla="*/ 322013 h 540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6286" h="540787">
                  <a:moveTo>
                    <a:pt x="0" y="324471"/>
                  </a:moveTo>
                  <a:cubicBezTo>
                    <a:pt x="1639" y="319554"/>
                    <a:pt x="3278" y="314638"/>
                    <a:pt x="36871" y="263019"/>
                  </a:cubicBezTo>
                  <a:cubicBezTo>
                    <a:pt x="70464" y="211400"/>
                    <a:pt x="138061" y="13116"/>
                    <a:pt x="201561" y="14755"/>
                  </a:cubicBezTo>
                  <a:cubicBezTo>
                    <a:pt x="265061" y="16394"/>
                    <a:pt x="350274" y="185181"/>
                    <a:pt x="417871" y="272852"/>
                  </a:cubicBezTo>
                  <a:cubicBezTo>
                    <a:pt x="485468" y="360523"/>
                    <a:pt x="544052" y="542010"/>
                    <a:pt x="607142" y="540781"/>
                  </a:cubicBezTo>
                  <a:cubicBezTo>
                    <a:pt x="670232" y="539552"/>
                    <a:pt x="735370" y="355606"/>
                    <a:pt x="796412" y="265477"/>
                  </a:cubicBezTo>
                  <a:cubicBezTo>
                    <a:pt x="857454" y="175348"/>
                    <a:pt x="910712" y="-1223"/>
                    <a:pt x="973393" y="6"/>
                  </a:cubicBezTo>
                  <a:cubicBezTo>
                    <a:pt x="1036074" y="1235"/>
                    <a:pt x="1133986" y="219184"/>
                    <a:pt x="1172496" y="272852"/>
                  </a:cubicBezTo>
                  <a:cubicBezTo>
                    <a:pt x="1211006" y="326520"/>
                    <a:pt x="1207728" y="324266"/>
                    <a:pt x="1204451" y="322013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89DA8DF-61B5-9707-FE96-95789DB4630C}"/>
              </a:ext>
            </a:extLst>
          </p:cNvPr>
          <p:cNvGrpSpPr/>
          <p:nvPr/>
        </p:nvGrpSpPr>
        <p:grpSpPr>
          <a:xfrm>
            <a:off x="1855566" y="1135027"/>
            <a:ext cx="547950" cy="1631950"/>
            <a:chOff x="4644628" y="1316314"/>
            <a:chExt cx="547950" cy="1631950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606F2FAA-8D34-D05B-9AAB-0485BE39448D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922218" y="2314910"/>
              <a:ext cx="0" cy="5407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2954AAC8-8527-E0B2-0BDE-AE5054FB38F4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922218" y="1943785"/>
              <a:ext cx="0" cy="5407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42D1F0D0-EAFB-DB06-D55F-2F2F45E400B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922218" y="1538545"/>
              <a:ext cx="0" cy="5407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2ABF4905-B3DC-D334-FF8F-88766215202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97203" y="2132289"/>
              <a:ext cx="163195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7DAC6827-0D38-C5BF-DC5D-27E200C43925}"/>
                </a:ext>
              </a:extLst>
            </p:cNvPr>
            <p:cNvSpPr/>
            <p:nvPr/>
          </p:nvSpPr>
          <p:spPr>
            <a:xfrm rot="5400000">
              <a:off x="4311879" y="1944655"/>
              <a:ext cx="1206286" cy="540787"/>
            </a:xfrm>
            <a:custGeom>
              <a:avLst/>
              <a:gdLst>
                <a:gd name="connsiteX0" fmla="*/ 0 w 1206286"/>
                <a:gd name="connsiteY0" fmla="*/ 324471 h 540787"/>
                <a:gd name="connsiteX1" fmla="*/ 36871 w 1206286"/>
                <a:gd name="connsiteY1" fmla="*/ 263019 h 540787"/>
                <a:gd name="connsiteX2" fmla="*/ 201561 w 1206286"/>
                <a:gd name="connsiteY2" fmla="*/ 14755 h 540787"/>
                <a:gd name="connsiteX3" fmla="*/ 417871 w 1206286"/>
                <a:gd name="connsiteY3" fmla="*/ 272852 h 540787"/>
                <a:gd name="connsiteX4" fmla="*/ 607142 w 1206286"/>
                <a:gd name="connsiteY4" fmla="*/ 540781 h 540787"/>
                <a:gd name="connsiteX5" fmla="*/ 796412 w 1206286"/>
                <a:gd name="connsiteY5" fmla="*/ 265477 h 540787"/>
                <a:gd name="connsiteX6" fmla="*/ 973393 w 1206286"/>
                <a:gd name="connsiteY6" fmla="*/ 6 h 540787"/>
                <a:gd name="connsiteX7" fmla="*/ 1172496 w 1206286"/>
                <a:gd name="connsiteY7" fmla="*/ 272852 h 540787"/>
                <a:gd name="connsiteX8" fmla="*/ 1204451 w 1206286"/>
                <a:gd name="connsiteY8" fmla="*/ 322013 h 540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6286" h="540787">
                  <a:moveTo>
                    <a:pt x="0" y="324471"/>
                  </a:moveTo>
                  <a:cubicBezTo>
                    <a:pt x="1639" y="319554"/>
                    <a:pt x="3278" y="314638"/>
                    <a:pt x="36871" y="263019"/>
                  </a:cubicBezTo>
                  <a:cubicBezTo>
                    <a:pt x="70464" y="211400"/>
                    <a:pt x="138061" y="13116"/>
                    <a:pt x="201561" y="14755"/>
                  </a:cubicBezTo>
                  <a:cubicBezTo>
                    <a:pt x="265061" y="16394"/>
                    <a:pt x="350274" y="185181"/>
                    <a:pt x="417871" y="272852"/>
                  </a:cubicBezTo>
                  <a:cubicBezTo>
                    <a:pt x="485468" y="360523"/>
                    <a:pt x="544052" y="542010"/>
                    <a:pt x="607142" y="540781"/>
                  </a:cubicBezTo>
                  <a:cubicBezTo>
                    <a:pt x="670232" y="539552"/>
                    <a:pt x="735370" y="355606"/>
                    <a:pt x="796412" y="265477"/>
                  </a:cubicBezTo>
                  <a:cubicBezTo>
                    <a:pt x="857454" y="175348"/>
                    <a:pt x="910712" y="-1223"/>
                    <a:pt x="973393" y="6"/>
                  </a:cubicBezTo>
                  <a:cubicBezTo>
                    <a:pt x="1036074" y="1235"/>
                    <a:pt x="1133986" y="219184"/>
                    <a:pt x="1172496" y="272852"/>
                  </a:cubicBezTo>
                  <a:cubicBezTo>
                    <a:pt x="1211006" y="326520"/>
                    <a:pt x="1207728" y="324266"/>
                    <a:pt x="1204451" y="322013"/>
                  </a:cubicBezTo>
                </a:path>
              </a:pathLst>
            </a:custGeom>
            <a:noFill/>
            <a:ln w="28575">
              <a:solidFill>
                <a:schemeClr val="accent3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F1001EEC-94FA-4DD6-D8D6-4CACBDC2E763}"/>
              </a:ext>
            </a:extLst>
          </p:cNvPr>
          <p:cNvCxnSpPr>
            <a:cxnSpLocks/>
          </p:cNvCxnSpPr>
          <p:nvPr/>
        </p:nvCxnSpPr>
        <p:spPr>
          <a:xfrm>
            <a:off x="4940527" y="1505833"/>
            <a:ext cx="0" cy="1090939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8A3CBDCA-EEEA-4CAB-A150-85AFBA7F6922}"/>
              </a:ext>
            </a:extLst>
          </p:cNvPr>
          <p:cNvSpPr txBox="1"/>
          <p:nvPr/>
        </p:nvSpPr>
        <p:spPr>
          <a:xfrm>
            <a:off x="592945" y="6596390"/>
            <a:ext cx="116514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100" b="0" i="0" u="none" strike="noStrike" baseline="0" dirty="0">
                <a:solidFill>
                  <a:schemeClr val="bg1">
                    <a:lumMod val="65000"/>
                  </a:schemeClr>
                </a:solidFill>
              </a:rPr>
              <a:t>B. Ding, G. Zhao, J. </a:t>
            </a:r>
            <a:r>
              <a:rPr lang="en-GB" sz="1100" b="0" i="0" u="none" strike="noStrike" baseline="0" dirty="0" err="1">
                <a:solidFill>
                  <a:schemeClr val="bg1">
                    <a:lumMod val="65000"/>
                  </a:schemeClr>
                </a:solidFill>
              </a:rPr>
              <a:t>Watchi</a:t>
            </a:r>
            <a:r>
              <a:rPr lang="en-GB" sz="1100" dirty="0">
                <a:solidFill>
                  <a:schemeClr val="bg1">
                    <a:lumMod val="65000"/>
                  </a:schemeClr>
                </a:solidFill>
              </a:rPr>
              <a:t>, A. Sider and C. Collette</a:t>
            </a:r>
            <a:r>
              <a:rPr lang="en-GB" sz="1100" b="0" i="0" u="none" strike="noStrike" baseline="0" dirty="0">
                <a:solidFill>
                  <a:schemeClr val="bg1">
                    <a:lumMod val="65000"/>
                  </a:schemeClr>
                </a:solidFill>
              </a:rPr>
              <a:t>, “</a:t>
            </a:r>
            <a:r>
              <a:rPr lang="en-GB" sz="1100" dirty="0">
                <a:solidFill>
                  <a:schemeClr val="bg1">
                    <a:lumMod val="65000"/>
                  </a:schemeClr>
                </a:solidFill>
              </a:rPr>
              <a:t>An interferometric inertial sensor for low-frequency sensing</a:t>
            </a:r>
            <a:r>
              <a:rPr lang="fr-FR" sz="1100" b="0" i="0" u="none" strike="noStrike" baseline="0" dirty="0">
                <a:solidFill>
                  <a:schemeClr val="bg1">
                    <a:lumMod val="65000"/>
                  </a:schemeClr>
                </a:solidFill>
              </a:rPr>
              <a:t>,” </a:t>
            </a:r>
            <a:r>
              <a:rPr lang="en-GB" sz="1100" i="1" dirty="0">
                <a:solidFill>
                  <a:schemeClr val="bg1">
                    <a:lumMod val="65000"/>
                  </a:schemeClr>
                </a:solidFill>
              </a:rPr>
              <a:t>Sensors and Actuators: A. Physical 335</a:t>
            </a:r>
            <a:r>
              <a:rPr lang="en-GB" sz="1100" dirty="0">
                <a:solidFill>
                  <a:schemeClr val="bg1">
                    <a:lumMod val="65000"/>
                  </a:schemeClr>
                </a:solidFill>
              </a:rPr>
              <a:t>, 2021.</a:t>
            </a:r>
            <a:endParaRPr lang="fr-FR" sz="1100" b="0" i="0" u="none" strike="noStrike" baseline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E080CD70-3655-D058-5C91-3771AF156E78}"/>
              </a:ext>
            </a:extLst>
          </p:cNvPr>
          <p:cNvSpPr/>
          <p:nvPr/>
        </p:nvSpPr>
        <p:spPr>
          <a:xfrm>
            <a:off x="6372622" y="1021069"/>
            <a:ext cx="5306876" cy="92333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30196"/>
            </a:schemeClr>
          </a:solidFill>
          <a:ln w="127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3318842-4AC2-A2ED-DEC7-4ECC8282B983}"/>
              </a:ext>
            </a:extLst>
          </p:cNvPr>
          <p:cNvSpPr/>
          <p:nvPr/>
        </p:nvSpPr>
        <p:spPr>
          <a:xfrm>
            <a:off x="6342756" y="2223632"/>
            <a:ext cx="5336743" cy="249591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30196"/>
            </a:schemeClr>
          </a:solidFill>
          <a:ln w="127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80F1939E-0CA2-ACA3-82B5-05C61D235110}"/>
              </a:ext>
            </a:extLst>
          </p:cNvPr>
          <p:cNvSpPr/>
          <p:nvPr/>
        </p:nvSpPr>
        <p:spPr>
          <a:xfrm>
            <a:off x="6372621" y="5211661"/>
            <a:ext cx="5380575" cy="921934"/>
          </a:xfrm>
          <a:prstGeom prst="roundRect">
            <a:avLst/>
          </a:prstGeom>
          <a:solidFill>
            <a:schemeClr val="accent1">
              <a:lumMod val="20000"/>
              <a:lumOff val="80000"/>
              <a:alpha val="30196"/>
            </a:schemeClr>
          </a:solidFill>
          <a:ln w="127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A4D2E76-31D6-315D-E661-D28FA3D873E3}"/>
              </a:ext>
            </a:extLst>
          </p:cNvPr>
          <p:cNvSpPr txBox="1"/>
          <p:nvPr/>
        </p:nvSpPr>
        <p:spPr>
          <a:xfrm>
            <a:off x="6779022" y="1147865"/>
            <a:ext cx="1831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Common-mode noise rejection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975F2E3-9CFE-0C0E-8BAD-42F00C52A1B3}"/>
              </a:ext>
            </a:extLst>
          </p:cNvPr>
          <p:cNvSpPr txBox="1"/>
          <p:nvPr/>
        </p:nvSpPr>
        <p:spPr>
          <a:xfrm>
            <a:off x="6645360" y="3009922"/>
            <a:ext cx="199572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Online-ellipse fitting and normalization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86FD127-E060-B8F0-13C0-5D88227A8368}"/>
              </a:ext>
            </a:extLst>
          </p:cNvPr>
          <p:cNvSpPr txBox="1"/>
          <p:nvPr/>
        </p:nvSpPr>
        <p:spPr>
          <a:xfrm>
            <a:off x="6645360" y="5484832"/>
            <a:ext cx="2776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Fringe demodulation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D366911B-0EA0-C9CF-90A5-26871C0FBEF4}"/>
              </a:ext>
            </a:extLst>
          </p:cNvPr>
          <p:cNvCxnSpPr>
            <a:cxnSpLocks/>
          </p:cNvCxnSpPr>
          <p:nvPr/>
        </p:nvCxnSpPr>
        <p:spPr>
          <a:xfrm>
            <a:off x="7418390" y="1789474"/>
            <a:ext cx="0" cy="66972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06048204-8C7F-17E5-5A04-0791D9449B2E}"/>
              </a:ext>
            </a:extLst>
          </p:cNvPr>
          <p:cNvCxnSpPr>
            <a:cxnSpLocks/>
          </p:cNvCxnSpPr>
          <p:nvPr/>
        </p:nvCxnSpPr>
        <p:spPr>
          <a:xfrm>
            <a:off x="7418390" y="4550164"/>
            <a:ext cx="0" cy="80069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4812F078-86B3-80BD-690F-D2A9AD269E03}"/>
              </a:ext>
            </a:extLst>
          </p:cNvPr>
          <p:cNvCxnSpPr>
            <a:cxnSpLocks/>
          </p:cNvCxnSpPr>
          <p:nvPr/>
        </p:nvCxnSpPr>
        <p:spPr>
          <a:xfrm>
            <a:off x="4932112" y="1512227"/>
            <a:ext cx="1713248" cy="248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CBDFEEE7-2189-48FF-884B-B596EFBA8FCE}"/>
                  </a:ext>
                </a:extLst>
              </p:cNvPr>
              <p:cNvSpPr txBox="1"/>
              <p:nvPr/>
            </p:nvSpPr>
            <p:spPr>
              <a:xfrm>
                <a:off x="9220654" y="1156575"/>
                <a:ext cx="17890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𝑃𝐷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𝑃𝐷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sz="1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CBDFEEE7-2189-48FF-884B-B596EFBA8F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654" y="1156575"/>
                <a:ext cx="1789016" cy="276999"/>
              </a:xfrm>
              <a:prstGeom prst="rect">
                <a:avLst/>
              </a:prstGeom>
              <a:blipFill>
                <a:blip r:embed="rId8"/>
                <a:stretch>
                  <a:fillRect l="-3754" r="-1024" b="-3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F171505D-09A3-4376-2DC5-E4E9C27B4DAF}"/>
                  </a:ext>
                </a:extLst>
              </p:cNvPr>
              <p:cNvSpPr txBox="1"/>
              <p:nvPr/>
            </p:nvSpPr>
            <p:spPr>
              <a:xfrm>
                <a:off x="9220654" y="1523763"/>
                <a:ext cx="17943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𝑃𝐷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𝑃𝐷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F171505D-09A3-4376-2DC5-E4E9C27B4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654" y="1523763"/>
                <a:ext cx="1794337" cy="276999"/>
              </a:xfrm>
              <a:prstGeom prst="rect">
                <a:avLst/>
              </a:prstGeom>
              <a:blipFill>
                <a:blip r:embed="rId9"/>
                <a:stretch>
                  <a:fillRect l="-3741" r="-1020" b="-3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DCD06C80-6823-C126-6258-C9D195D111F6}"/>
                  </a:ext>
                </a:extLst>
              </p:cNvPr>
              <p:cNvSpPr txBox="1"/>
              <p:nvPr/>
            </p:nvSpPr>
            <p:spPr>
              <a:xfrm>
                <a:off x="9011127" y="5398206"/>
                <a:ext cx="2529795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𝜋𝜌</m:t>
                          </m:r>
                        </m:den>
                      </m:f>
                      <m:d>
                        <m:dPr>
                          <m:ctrlP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fr-FR" sz="1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1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arctan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fr-FR" sz="16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𝑄</m:t>
                                          </m:r>
                                        </m:e>
                                        <m:sub>
                                          <m:r>
                                            <a:rPr lang="fr-FR" sz="16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fr-FR" sz="16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𝑄</m:t>
                                          </m:r>
                                        </m:e>
                                        <m:sub>
                                          <m:r>
                                            <a:rPr lang="fr-FR" sz="16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DCD06C80-6823-C126-6258-C9D195D111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127" y="5398206"/>
                <a:ext cx="2529795" cy="553228"/>
              </a:xfrm>
              <a:prstGeom prst="rect">
                <a:avLst/>
              </a:prstGeom>
              <a:blipFill>
                <a:blip r:embed="rId10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2F0534C0-AAF7-162C-EEB8-8F5346E6AD5D}"/>
              </a:ext>
            </a:extLst>
          </p:cNvPr>
          <p:cNvCxnSpPr/>
          <p:nvPr/>
        </p:nvCxnSpPr>
        <p:spPr>
          <a:xfrm>
            <a:off x="5341545" y="2766977"/>
            <a:ext cx="0" cy="37457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356E2EFE-AEAE-5873-5445-A2FD99F33351}"/>
                  </a:ext>
                </a:extLst>
              </p:cNvPr>
              <p:cNvSpPr txBox="1"/>
              <p:nvPr/>
            </p:nvSpPr>
            <p:spPr>
              <a:xfrm>
                <a:off x="5341545" y="2696330"/>
                <a:ext cx="3072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356E2EFE-AEAE-5873-5445-A2FD99F33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1545" y="2696330"/>
                <a:ext cx="307260" cy="369332"/>
              </a:xfrm>
              <a:prstGeom prst="rect">
                <a:avLst/>
              </a:prstGeom>
              <a:blipFill>
                <a:blip r:embed="rId11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CCD1A14-A9B6-877C-4A5A-32E3022C2EC0}"/>
              </a:ext>
            </a:extLst>
          </p:cNvPr>
          <p:cNvCxnSpPr>
            <a:cxnSpLocks/>
          </p:cNvCxnSpPr>
          <p:nvPr/>
        </p:nvCxnSpPr>
        <p:spPr>
          <a:xfrm flipV="1">
            <a:off x="743686" y="288926"/>
            <a:ext cx="0" cy="563284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805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849DE-5168-D18D-58FD-6685C42D1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0F15AB18-EA55-FEFD-D5E7-45B9C59DB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959" y="3541958"/>
            <a:ext cx="4320000" cy="324000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1283E668-ABF2-2948-8C9C-9212D1A2FFB8}"/>
              </a:ext>
            </a:extLst>
          </p:cNvPr>
          <p:cNvSpPr txBox="1"/>
          <p:nvPr/>
        </p:nvSpPr>
        <p:spPr>
          <a:xfrm>
            <a:off x="841833" y="1012091"/>
            <a:ext cx="46750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Alignment quality figure of merit:</a:t>
            </a:r>
          </a:p>
          <a:p>
            <a:r>
              <a:rPr lang="en-US" sz="1600" dirty="0"/>
              <a:t>Fringe visibility (FV) of the raw fringes measured by each photodiode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D145E7-7D13-AB45-FF5D-5D15D311A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AFE8FF"/>
                </a:solidFill>
              </a:rPr>
              <a:t>Interferometric readout </a:t>
            </a:r>
            <a:r>
              <a:rPr lang="en-GB" dirty="0"/>
              <a:t>– </a:t>
            </a:r>
            <a:r>
              <a:rPr lang="en-GB" sz="2800" dirty="0"/>
              <a:t>Alignment &amp; compatibility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5B3CA-53ED-0197-2B9F-72F1824F7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0ADE9A3-4ED0-E5AA-FDE3-01678A8766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9"/>
          <a:stretch>
            <a:fillRect/>
          </a:stretch>
        </p:blipFill>
        <p:spPr>
          <a:xfrm>
            <a:off x="7305479" y="954952"/>
            <a:ext cx="3987789" cy="247404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E3A9328-D622-ADB9-D426-F08C475F9DB0}"/>
              </a:ext>
            </a:extLst>
          </p:cNvPr>
          <p:cNvSpPr txBox="1"/>
          <p:nvPr/>
        </p:nvSpPr>
        <p:spPr>
          <a:xfrm>
            <a:off x="7284911" y="927644"/>
            <a:ext cx="1259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Cryo-V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59B3E7-294F-2828-98F3-6110FDA1EDE1}"/>
              </a:ext>
            </a:extLst>
          </p:cNvPr>
          <p:cNvSpPr txBox="1"/>
          <p:nvPr/>
        </p:nvSpPr>
        <p:spPr>
          <a:xfrm>
            <a:off x="10045846" y="896725"/>
            <a:ext cx="1259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Temperature sensors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DCDC31-36AE-BF2C-D2FE-D1CD0B651CE5}"/>
              </a:ext>
            </a:extLst>
          </p:cNvPr>
          <p:cNvSpPr txBox="1"/>
          <p:nvPr/>
        </p:nvSpPr>
        <p:spPr>
          <a:xfrm>
            <a:off x="10308498" y="1350567"/>
            <a:ext cx="1040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Blocking rod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577EA7-300B-EFE2-892D-A8148A3963A4}"/>
              </a:ext>
            </a:extLst>
          </p:cNvPr>
          <p:cNvSpPr txBox="1"/>
          <p:nvPr/>
        </p:nvSpPr>
        <p:spPr>
          <a:xfrm>
            <a:off x="9594507" y="3093544"/>
            <a:ext cx="1606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Graphite layer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894D23E-BAFF-8206-636C-5B4E44AA1649}"/>
              </a:ext>
            </a:extLst>
          </p:cNvPr>
          <p:cNvSpPr txBox="1"/>
          <p:nvPr/>
        </p:nvSpPr>
        <p:spPr>
          <a:xfrm>
            <a:off x="7284911" y="2908601"/>
            <a:ext cx="1009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Thermal link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BFDA502-C74A-1216-3848-0F282171E293}"/>
              </a:ext>
            </a:extLst>
          </p:cNvPr>
          <p:cNvSpPr txBox="1"/>
          <p:nvPr/>
        </p:nvSpPr>
        <p:spPr>
          <a:xfrm>
            <a:off x="7284911" y="2070600"/>
            <a:ext cx="134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Interferometric readout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F0E66A1-C07A-7CEE-14C9-A0C7B67228B2}"/>
              </a:ext>
            </a:extLst>
          </p:cNvPr>
          <p:cNvCxnSpPr>
            <a:cxnSpLocks/>
          </p:cNvCxnSpPr>
          <p:nvPr/>
        </p:nvCxnSpPr>
        <p:spPr>
          <a:xfrm flipH="1">
            <a:off x="7914898" y="2680705"/>
            <a:ext cx="436146" cy="297840"/>
          </a:xfrm>
          <a:prstGeom prst="straightConnector1">
            <a:avLst/>
          </a:prstGeom>
          <a:ln w="127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AF61C7E-F7DE-F3CF-F2C6-2C393AA141EA}"/>
              </a:ext>
            </a:extLst>
          </p:cNvPr>
          <p:cNvCxnSpPr>
            <a:cxnSpLocks/>
          </p:cNvCxnSpPr>
          <p:nvPr/>
        </p:nvCxnSpPr>
        <p:spPr>
          <a:xfrm flipH="1">
            <a:off x="8351044" y="1843088"/>
            <a:ext cx="121444" cy="278606"/>
          </a:xfrm>
          <a:prstGeom prst="straightConnector1">
            <a:avLst/>
          </a:prstGeom>
          <a:ln w="127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146A24C-CDED-6155-BBC1-3293648C9407}"/>
              </a:ext>
            </a:extLst>
          </p:cNvPr>
          <p:cNvCxnSpPr>
            <a:cxnSpLocks/>
            <a:endCxn id="21" idx="2"/>
          </p:cNvCxnSpPr>
          <p:nvPr/>
        </p:nvCxnSpPr>
        <p:spPr>
          <a:xfrm flipH="1" flipV="1">
            <a:off x="7914898" y="1235421"/>
            <a:ext cx="436146" cy="178048"/>
          </a:xfrm>
          <a:prstGeom prst="straightConnector1">
            <a:avLst/>
          </a:prstGeom>
          <a:ln w="127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DCDA755-7277-BC80-67C2-5F7DE149F8B1}"/>
              </a:ext>
            </a:extLst>
          </p:cNvPr>
          <p:cNvCxnSpPr>
            <a:cxnSpLocks/>
          </p:cNvCxnSpPr>
          <p:nvPr/>
        </p:nvCxnSpPr>
        <p:spPr>
          <a:xfrm flipV="1">
            <a:off x="10296525" y="1235421"/>
            <a:ext cx="162940" cy="256089"/>
          </a:xfrm>
          <a:prstGeom prst="straightConnector1">
            <a:avLst/>
          </a:prstGeom>
          <a:ln w="127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E6541A2-19F5-0A94-D356-EB40EB8EE6B8}"/>
              </a:ext>
            </a:extLst>
          </p:cNvPr>
          <p:cNvCxnSpPr>
            <a:cxnSpLocks/>
          </p:cNvCxnSpPr>
          <p:nvPr/>
        </p:nvCxnSpPr>
        <p:spPr>
          <a:xfrm flipV="1">
            <a:off x="9372959" y="1181070"/>
            <a:ext cx="995004" cy="369024"/>
          </a:xfrm>
          <a:prstGeom prst="straightConnector1">
            <a:avLst/>
          </a:prstGeom>
          <a:ln w="127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46B534A-443F-B387-C3EE-E7BAFFD7F319}"/>
              </a:ext>
            </a:extLst>
          </p:cNvPr>
          <p:cNvCxnSpPr>
            <a:cxnSpLocks/>
          </p:cNvCxnSpPr>
          <p:nvPr/>
        </p:nvCxnSpPr>
        <p:spPr>
          <a:xfrm flipV="1">
            <a:off x="10716670" y="1641365"/>
            <a:ext cx="220411" cy="309235"/>
          </a:xfrm>
          <a:prstGeom prst="straightConnector1">
            <a:avLst/>
          </a:prstGeom>
          <a:ln w="127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868AAB3-0769-DB07-19B0-854E1BC572F2}"/>
                  </a:ext>
                </a:extLst>
              </p:cNvPr>
              <p:cNvSpPr txBox="1"/>
              <p:nvPr/>
            </p:nvSpPr>
            <p:spPr>
              <a:xfrm>
                <a:off x="838200" y="1961236"/>
                <a:ext cx="2990755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fr-FR" b="0" i="0" smtClean="0">
                          <a:latin typeface="Cambria Math" panose="02040503050406030204" pitchFamily="18" charset="0"/>
                        </a:rPr>
                        <m:t>FV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b="0" i="0" smtClean="0">
                                  <a:latin typeface="Cambria Math" panose="02040503050406030204" pitchFamily="18" charset="0"/>
                                </a:rPr>
                                <m:t>PD</m:t>
                              </m:r>
                            </m:sub>
                          </m:sSub>
                          <m:d>
                            <m:dPr>
                              <m:ctrlPr>
                                <a:rPr lang="fr-FR" b="0" i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fr-FR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</m:d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b="0" i="0" smtClean="0">
                                  <a:latin typeface="Cambria Math" panose="02040503050406030204" pitchFamily="18" charset="0"/>
                                </a:rPr>
                                <m:t>PD</m:t>
                              </m:r>
                            </m:sub>
                          </m:s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i="0">
                                  <a:latin typeface="Cambria Math" panose="02040503050406030204" pitchFamily="18" charset="0"/>
                                </a:rPr>
                                <m:t>PD</m:t>
                              </m:r>
                            </m:sub>
                          </m:sSub>
                          <m:d>
                            <m:dPr>
                              <m:ctrlPr>
                                <a:rPr lang="fr-FR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fr-FR" i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</m:d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i="0">
                                  <a:latin typeface="Cambria Math" panose="02040503050406030204" pitchFamily="18" charset="0"/>
                                </a:rPr>
                                <m:t>PD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fr-FR" i="0">
                              <a:latin typeface="Cambria Math" panose="02040503050406030204" pitchFamily="18" charset="0"/>
                            </a:rPr>
                            <m:t>min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868AAB3-0769-DB07-19B0-854E1BC57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61236"/>
                <a:ext cx="2990755" cy="586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E7E3A2E-5225-5C61-A3B7-249632761427}"/>
              </a:ext>
            </a:extLst>
          </p:cNvPr>
          <p:cNvCxnSpPr>
            <a:cxnSpLocks/>
          </p:cNvCxnSpPr>
          <p:nvPr/>
        </p:nvCxnSpPr>
        <p:spPr>
          <a:xfrm>
            <a:off x="9511957" y="3119405"/>
            <a:ext cx="170206" cy="50806"/>
          </a:xfrm>
          <a:prstGeom prst="straightConnector1">
            <a:avLst/>
          </a:prstGeom>
          <a:ln w="127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1" name="Picture 60">
            <a:extLst>
              <a:ext uri="{FF2B5EF4-FFF2-40B4-BE49-F238E27FC236}">
                <a16:creationId xmlns:a16="http://schemas.microsoft.com/office/drawing/2014/main" id="{D74B3587-6675-E239-BFA5-357B015A1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90" y="2875345"/>
            <a:ext cx="5709808" cy="3879455"/>
          </a:xfrm>
          <a:prstGeom prst="rect">
            <a:avLst/>
          </a:prstGeom>
        </p:spPr>
      </p:pic>
      <p:sp>
        <p:nvSpPr>
          <p:cNvPr id="54" name="Rectangle: Folded Corner 53">
            <a:extLst>
              <a:ext uri="{FF2B5EF4-FFF2-40B4-BE49-F238E27FC236}">
                <a16:creationId xmlns:a16="http://schemas.microsoft.com/office/drawing/2014/main" id="{11FC9A9A-FE37-D469-2EDF-CAED3CF60646}"/>
              </a:ext>
            </a:extLst>
          </p:cNvPr>
          <p:cNvSpPr/>
          <p:nvPr/>
        </p:nvSpPr>
        <p:spPr>
          <a:xfrm>
            <a:off x="4333582" y="2009408"/>
            <a:ext cx="2663311" cy="1232302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The interferometer alignment is maintained down to 20K</a:t>
            </a:r>
          </a:p>
        </p:txBody>
      </p:sp>
      <p:pic>
        <p:nvPicPr>
          <p:cNvPr id="55" name="Graphic 54" descr="Pin with solid fill">
            <a:extLst>
              <a:ext uri="{FF2B5EF4-FFF2-40B4-BE49-F238E27FC236}">
                <a16:creationId xmlns:a16="http://schemas.microsoft.com/office/drawing/2014/main" id="{5F3EDB14-DACE-1C90-1179-8D69BAF207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0487" y="1776957"/>
            <a:ext cx="360000" cy="3600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C9877B50-FA74-BC9B-2EC0-8D5A34315546}"/>
              </a:ext>
            </a:extLst>
          </p:cNvPr>
          <p:cNvSpPr txBox="1"/>
          <p:nvPr/>
        </p:nvSpPr>
        <p:spPr>
          <a:xfrm>
            <a:off x="7864411" y="3464028"/>
            <a:ext cx="33366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Fitted and normalized ellipse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427E449-A762-35B7-AD34-1D2B59503EBE}"/>
              </a:ext>
            </a:extLst>
          </p:cNvPr>
          <p:cNvSpPr txBox="1"/>
          <p:nvPr/>
        </p:nvSpPr>
        <p:spPr>
          <a:xfrm>
            <a:off x="1509916" y="3164723"/>
            <a:ext cx="25060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600" dirty="0">
                <a:solidFill>
                  <a:schemeClr val="accent1"/>
                </a:solidFill>
              </a:rPr>
              <a:t>&lt;10% relative fringe visibility loss!</a:t>
            </a:r>
          </a:p>
        </p:txBody>
      </p:sp>
    </p:spTree>
    <p:extLst>
      <p:ext uri="{BB962C8B-B14F-4D97-AF65-F5344CB8AC3E}">
        <p14:creationId xmlns:p14="http://schemas.microsoft.com/office/powerpoint/2010/main" val="3303421793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LaboThAp">
  <a:themeElements>
    <a:clrScheme name="Custom 41">
      <a:dk1>
        <a:srgbClr val="44546A"/>
      </a:dk1>
      <a:lt1>
        <a:sysClr val="window" lastClr="FFFFFF"/>
      </a:lt1>
      <a:dk2>
        <a:srgbClr val="44546A"/>
      </a:dk2>
      <a:lt2>
        <a:srgbClr val="E7E6E6"/>
      </a:lt2>
      <a:accent1>
        <a:srgbClr val="8F2D56"/>
      </a:accent1>
      <a:accent2>
        <a:srgbClr val="D88C9A"/>
      </a:accent2>
      <a:accent3>
        <a:srgbClr val="FDF0D5"/>
      </a:accent3>
      <a:accent4>
        <a:srgbClr val="99C1B9"/>
      </a:accent4>
      <a:accent5>
        <a:srgbClr val="546A7B"/>
      </a:accent5>
      <a:accent6>
        <a:srgbClr val="A6B727"/>
      </a:accent6>
      <a:hlink>
        <a:srgbClr val="0563C1"/>
      </a:hlink>
      <a:folHlink>
        <a:srgbClr val="954F72"/>
      </a:folHlink>
    </a:clrScheme>
    <a:fontScheme name="Segoe UI">
      <a:majorFont>
        <a:latin typeface="Segoe UI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 smtClean="0">
            <a:solidFill>
              <a:schemeClr val="tx2"/>
            </a:solidFill>
            <a:latin typeface="+mn-lt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LaboThAp" id="{285F2B42-5230-45DD-BFCF-79B07067522C}" vid="{F024E654-427B-4A5B-A6E5-44AA5FBBCDC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TemplateLaboThAp</Template>
  <TotalTime>3629</TotalTime>
  <Words>921</Words>
  <Application>Microsoft Office PowerPoint</Application>
  <PresentationFormat>Widescreen</PresentationFormat>
  <Paragraphs>157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Aptos</vt:lpstr>
      <vt:lpstr>Arial</vt:lpstr>
      <vt:lpstr>Calibri</vt:lpstr>
      <vt:lpstr>Cambria Math</vt:lpstr>
      <vt:lpstr>Cascadia Code SemiBold</vt:lpstr>
      <vt:lpstr>Courier New</vt:lpstr>
      <vt:lpstr>Roboto Light</vt:lpstr>
      <vt:lpstr>Segoe UI</vt:lpstr>
      <vt:lpstr>Segoe UI Semilight</vt:lpstr>
      <vt:lpstr>Times New Roman</vt:lpstr>
      <vt:lpstr>Wingdings</vt:lpstr>
      <vt:lpstr>TemplateLaboThAp</vt:lpstr>
      <vt:lpstr>Cryogenic Interferometric Inertial Sensors for next-generation Gravitational-Wave Detectors</vt:lpstr>
      <vt:lpstr>Goal and requirements</vt:lpstr>
      <vt:lpstr>High-resolution cryogenic inertial sensor suite combining passive and active architectures</vt:lpstr>
      <vt:lpstr>Homodyne quadrature interferometric readout sub pm/√Hz resolution from 0.1Hz at 293K</vt:lpstr>
      <vt:lpstr>Homodyne quadrature interferometric readout sub pm/√Hz resolution from 0.4Hz at 17K</vt:lpstr>
      <vt:lpstr>Cryo-V gravity-compensation spring: Elinvar alloys decrease the sensor sensitivity to temperature</vt:lpstr>
      <vt:lpstr>Cryo-V operation at 5.17 K compared to commercial sensors</vt:lpstr>
      <vt:lpstr>Cryo-H actuation chain adaptation  to cryogenic temperature</vt:lpstr>
      <vt:lpstr>Cryo-H operation at 27.17 K  compared to commercial sensors</vt:lpstr>
      <vt:lpstr>Horizontal cryogenic inertial sensor resolution at 75 K  reaches sub-pm level from 5 Hz</vt:lpstr>
      <vt:lpstr>Conclusion  and ongoing activities</vt:lpstr>
      <vt:lpstr>Backup slides</vt:lpstr>
      <vt:lpstr>Low-vibration cryogenic testbench</vt:lpstr>
      <vt:lpstr>Interferometric readout cryogenic compatibility:  Critical optical elements selection for 1550nm</vt:lpstr>
      <vt:lpstr>Interferometric readout cryogenic compatibility:  Critical optical elements selection for 1550nm</vt:lpstr>
      <vt:lpstr>Low-vibration  cryo testbench</vt:lpstr>
      <vt:lpstr>Active isolation</vt:lpstr>
      <vt:lpstr>Vertical cryogenic inertial sensor</vt:lpstr>
      <vt:lpstr>Interferometric readout – Alignment &amp; compatibility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Zeoli Alanis</dc:creator>
  <cp:lastModifiedBy>Morgane Zeoli</cp:lastModifiedBy>
  <cp:revision>3</cp:revision>
  <dcterms:created xsi:type="dcterms:W3CDTF">2023-07-04T08:26:08Z</dcterms:created>
  <dcterms:modified xsi:type="dcterms:W3CDTF">2026-10-07T09:08:36Z</dcterms:modified>
</cp:coreProperties>
</file>