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297" r:id="rId3"/>
    <p:sldId id="301" r:id="rId4"/>
    <p:sldId id="302" r:id="rId5"/>
    <p:sldId id="303" r:id="rId6"/>
    <p:sldId id="305" r:id="rId7"/>
    <p:sldId id="323" r:id="rId8"/>
    <p:sldId id="324" r:id="rId9"/>
    <p:sldId id="325" r:id="rId10"/>
    <p:sldId id="326" r:id="rId11"/>
    <p:sldId id="328" r:id="rId12"/>
    <p:sldId id="306" r:id="rId13"/>
    <p:sldId id="337" r:id="rId14"/>
    <p:sldId id="307" r:id="rId15"/>
    <p:sldId id="329" r:id="rId16"/>
    <p:sldId id="330" r:id="rId17"/>
    <p:sldId id="338" r:id="rId18"/>
    <p:sldId id="331" r:id="rId19"/>
    <p:sldId id="332" r:id="rId20"/>
    <p:sldId id="327" r:id="rId21"/>
    <p:sldId id="333" r:id="rId22"/>
    <p:sldId id="334" r:id="rId23"/>
    <p:sldId id="336" r:id="rId24"/>
    <p:sldId id="33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Cheek" initials="AC" lastIdx="1" clrIdx="0">
    <p:extLst>
      <p:ext uri="{19B8F6BF-5375-455C-9EA6-DF929625EA0E}">
        <p15:presenceInfo xmlns:p15="http://schemas.microsoft.com/office/powerpoint/2012/main" userId="82614c634cbe50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C1AEB-3CDB-42C4-B31C-7D092F23BBE5}" v="389" dt="2025-06-16T07:18:33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heek" userId="82614c634cbe50d1" providerId="LiveId" clId="{90E0EFF5-77ED-4EF9-830C-87D400E706F5}"/>
    <pc:docChg chg="undo custSel addSld delSld modSld sldOrd">
      <pc:chgData name="Andrew Cheek" userId="82614c634cbe50d1" providerId="LiveId" clId="{90E0EFF5-77ED-4EF9-830C-87D400E706F5}" dt="2024-03-15T06:45:17.132" v="1469" actId="1035"/>
      <pc:docMkLst>
        <pc:docMk/>
      </pc:docMkLst>
      <pc:sldChg chg="addSp delSp modSp mod">
        <pc:chgData name="Andrew Cheek" userId="82614c634cbe50d1" providerId="LiveId" clId="{90E0EFF5-77ED-4EF9-830C-87D400E706F5}" dt="2024-03-15T06:26:42.007" v="1371" actId="33524"/>
        <pc:sldMkLst>
          <pc:docMk/>
          <pc:sldMk cId="4040514866" sldId="256"/>
        </pc:sldMkLst>
      </pc:sldChg>
      <pc:sldChg chg="modSp add del mod">
        <pc:chgData name="Andrew Cheek" userId="82614c634cbe50d1" providerId="LiveId" clId="{90E0EFF5-77ED-4EF9-830C-87D400E706F5}" dt="2024-03-15T06:27:09.957" v="1373" actId="47"/>
        <pc:sldMkLst>
          <pc:docMk/>
          <pc:sldMk cId="4232593793" sldId="297"/>
        </pc:sldMkLst>
      </pc:sldChg>
      <pc:sldChg chg="modSp mod">
        <pc:chgData name="Andrew Cheek" userId="82614c634cbe50d1" providerId="LiveId" clId="{90E0EFF5-77ED-4EF9-830C-87D400E706F5}" dt="2024-03-15T06:31:32.777" v="1399" actId="20577"/>
        <pc:sldMkLst>
          <pc:docMk/>
          <pc:sldMk cId="1276679692" sldId="301"/>
        </pc:sldMkLst>
      </pc:sldChg>
      <pc:sldChg chg="addSp modSp mod">
        <pc:chgData name="Andrew Cheek" userId="82614c634cbe50d1" providerId="LiveId" clId="{90E0EFF5-77ED-4EF9-830C-87D400E706F5}" dt="2024-03-15T06:32:29.960" v="1400" actId="14100"/>
        <pc:sldMkLst>
          <pc:docMk/>
          <pc:sldMk cId="3425444460" sldId="303"/>
        </pc:sldMkLst>
      </pc:sldChg>
      <pc:sldChg chg="modSp mod">
        <pc:chgData name="Andrew Cheek" userId="82614c634cbe50d1" providerId="LiveId" clId="{90E0EFF5-77ED-4EF9-830C-87D400E706F5}" dt="2024-03-14T08:25:07.951" v="549" actId="20577"/>
        <pc:sldMkLst>
          <pc:docMk/>
          <pc:sldMk cId="3857843948" sldId="306"/>
        </pc:sldMkLst>
      </pc:sldChg>
      <pc:sldChg chg="modSp mod">
        <pc:chgData name="Andrew Cheek" userId="82614c634cbe50d1" providerId="LiveId" clId="{90E0EFF5-77ED-4EF9-830C-87D400E706F5}" dt="2024-03-14T08:25:18.434" v="569" actId="20577"/>
        <pc:sldMkLst>
          <pc:docMk/>
          <pc:sldMk cId="1938778389" sldId="307"/>
        </pc:sldMkLst>
      </pc:sldChg>
      <pc:sldChg chg="modSp mod">
        <pc:chgData name="Andrew Cheek" userId="82614c634cbe50d1" providerId="LiveId" clId="{90E0EFF5-77ED-4EF9-830C-87D400E706F5}" dt="2024-03-15T06:37:31.654" v="1410" actId="20577"/>
        <pc:sldMkLst>
          <pc:docMk/>
          <pc:sldMk cId="3173354031" sldId="310"/>
        </pc:sldMkLst>
      </pc:sldChg>
      <pc:sldChg chg="modSp mod">
        <pc:chgData name="Andrew Cheek" userId="82614c634cbe50d1" providerId="LiveId" clId="{90E0EFF5-77ED-4EF9-830C-87D400E706F5}" dt="2024-03-15T06:45:17.132" v="1469" actId="1035"/>
        <pc:sldMkLst>
          <pc:docMk/>
          <pc:sldMk cId="490696111" sldId="311"/>
        </pc:sldMkLst>
      </pc:sldChg>
      <pc:sldChg chg="addSp delSp modSp add del mod ord">
        <pc:chgData name="Andrew Cheek" userId="82614c634cbe50d1" providerId="LiveId" clId="{90E0EFF5-77ED-4EF9-830C-87D400E706F5}" dt="2024-03-14T08:19:13.174" v="271" actId="47"/>
        <pc:sldMkLst>
          <pc:docMk/>
          <pc:sldMk cId="1479494417" sldId="321"/>
        </pc:sldMkLst>
      </pc:sldChg>
      <pc:sldChg chg="modSp add del mod">
        <pc:chgData name="Andrew Cheek" userId="82614c634cbe50d1" providerId="LiveId" clId="{90E0EFF5-77ED-4EF9-830C-87D400E706F5}" dt="2024-03-14T08:19:15.505" v="272" actId="47"/>
        <pc:sldMkLst>
          <pc:docMk/>
          <pc:sldMk cId="3238680796" sldId="322"/>
        </pc:sldMkLst>
      </pc:sldChg>
      <pc:sldChg chg="addSp delSp modSp add mod ord">
        <pc:chgData name="Andrew Cheek" userId="82614c634cbe50d1" providerId="LiveId" clId="{90E0EFF5-77ED-4EF9-830C-87D400E706F5}" dt="2024-03-14T08:19:35.534" v="276" actId="478"/>
        <pc:sldMkLst>
          <pc:docMk/>
          <pc:sldMk cId="1172859023" sldId="323"/>
        </pc:sldMkLst>
      </pc:sldChg>
      <pc:sldChg chg="add del">
        <pc:chgData name="Andrew Cheek" userId="82614c634cbe50d1" providerId="LiveId" clId="{90E0EFF5-77ED-4EF9-830C-87D400E706F5}" dt="2024-03-14T08:19:27.768" v="274" actId="47"/>
        <pc:sldMkLst>
          <pc:docMk/>
          <pc:sldMk cId="771413097" sldId="324"/>
        </pc:sldMkLst>
      </pc:sldChg>
      <pc:sldChg chg="modSp add mod">
        <pc:chgData name="Andrew Cheek" userId="82614c634cbe50d1" providerId="LiveId" clId="{90E0EFF5-77ED-4EF9-830C-87D400E706F5}" dt="2024-03-15T06:34:26.635" v="1401" actId="14100"/>
        <pc:sldMkLst>
          <pc:docMk/>
          <pc:sldMk cId="2495972123" sldId="324"/>
        </pc:sldMkLst>
      </pc:sldChg>
      <pc:sldChg chg="add del">
        <pc:chgData name="Andrew Cheek" userId="82614c634cbe50d1" providerId="LiveId" clId="{90E0EFF5-77ED-4EF9-830C-87D400E706F5}" dt="2024-03-14T08:19:17.549" v="273" actId="47"/>
        <pc:sldMkLst>
          <pc:docMk/>
          <pc:sldMk cId="871230331" sldId="325"/>
        </pc:sldMkLst>
      </pc:sldChg>
      <pc:sldChg chg="addSp modSp add mod ord">
        <pc:chgData name="Andrew Cheek" userId="82614c634cbe50d1" providerId="LiveId" clId="{90E0EFF5-77ED-4EF9-830C-87D400E706F5}" dt="2024-03-14T08:21:10.328" v="311" actId="20577"/>
        <pc:sldMkLst>
          <pc:docMk/>
          <pc:sldMk cId="4104887745" sldId="325"/>
        </pc:sldMkLst>
      </pc:sldChg>
      <pc:sldChg chg="addSp modSp add mod ord">
        <pc:chgData name="Andrew Cheek" userId="82614c634cbe50d1" providerId="LiveId" clId="{90E0EFF5-77ED-4EF9-830C-87D400E706F5}" dt="2024-03-14T08:22:33.990" v="335" actId="207"/>
        <pc:sldMkLst>
          <pc:docMk/>
          <pc:sldMk cId="707536895" sldId="326"/>
        </pc:sldMkLst>
      </pc:sldChg>
      <pc:sldChg chg="addSp delSp modSp new mod">
        <pc:chgData name="Andrew Cheek" userId="82614c634cbe50d1" providerId="LiveId" clId="{90E0EFF5-77ED-4EF9-830C-87D400E706F5}" dt="2024-03-14T09:08:03.964" v="1344" actId="1076"/>
        <pc:sldMkLst>
          <pc:docMk/>
          <pc:sldMk cId="400728616" sldId="327"/>
        </pc:sldMkLst>
      </pc:sldChg>
      <pc:sldChg chg="addSp delSp modSp add del mod">
        <pc:chgData name="Andrew Cheek" userId="82614c634cbe50d1" providerId="LiveId" clId="{90E0EFF5-77ED-4EF9-830C-87D400E706F5}" dt="2024-03-14T08:59:51.854" v="1315" actId="47"/>
        <pc:sldMkLst>
          <pc:docMk/>
          <pc:sldMk cId="98324407" sldId="328"/>
        </pc:sldMkLst>
      </pc:sldChg>
      <pc:sldChg chg="addSp delSp modSp add mod ord">
        <pc:chgData name="Andrew Cheek" userId="82614c634cbe50d1" providerId="LiveId" clId="{90E0EFF5-77ED-4EF9-830C-87D400E706F5}" dt="2024-03-14T08:46:58.774" v="1114" actId="20577"/>
        <pc:sldMkLst>
          <pc:docMk/>
          <pc:sldMk cId="1726712017" sldId="329"/>
        </pc:sldMkLst>
      </pc:sldChg>
      <pc:sldChg chg="addSp modSp add mod">
        <pc:chgData name="Andrew Cheek" userId="82614c634cbe50d1" providerId="LiveId" clId="{90E0EFF5-77ED-4EF9-830C-87D400E706F5}" dt="2024-03-14T08:51:31.179" v="1266"/>
        <pc:sldMkLst>
          <pc:docMk/>
          <pc:sldMk cId="1085587952" sldId="330"/>
        </pc:sldMkLst>
      </pc:sldChg>
      <pc:sldChg chg="addSp delSp modSp add mod">
        <pc:chgData name="Andrew Cheek" userId="82614c634cbe50d1" providerId="LiveId" clId="{90E0EFF5-77ED-4EF9-830C-87D400E706F5}" dt="2024-03-14T09:04:40.836" v="1322" actId="14100"/>
        <pc:sldMkLst>
          <pc:docMk/>
          <pc:sldMk cId="3057148810" sldId="331"/>
        </pc:sldMkLst>
      </pc:sldChg>
      <pc:sldChg chg="addSp delSp modSp add mod">
        <pc:chgData name="Andrew Cheek" userId="82614c634cbe50d1" providerId="LiveId" clId="{90E0EFF5-77ED-4EF9-830C-87D400E706F5}" dt="2024-03-14T09:06:11.887" v="1332" actId="1076"/>
        <pc:sldMkLst>
          <pc:docMk/>
          <pc:sldMk cId="454444958" sldId="332"/>
        </pc:sldMkLst>
      </pc:sldChg>
      <pc:sldChg chg="modSp new mod">
        <pc:chgData name="Andrew Cheek" userId="82614c634cbe50d1" providerId="LiveId" clId="{90E0EFF5-77ED-4EF9-830C-87D400E706F5}" dt="2024-03-14T09:17:10.385" v="1368"/>
        <pc:sldMkLst>
          <pc:docMk/>
          <pc:sldMk cId="3448556252" sldId="333"/>
        </pc:sldMkLst>
      </pc:sldChg>
      <pc:sldChg chg="addSp modSp add mod">
        <pc:chgData name="Andrew Cheek" userId="82614c634cbe50d1" providerId="LiveId" clId="{90E0EFF5-77ED-4EF9-830C-87D400E706F5}" dt="2024-03-15T06:41:47.892" v="1448" actId="1076"/>
        <pc:sldMkLst>
          <pc:docMk/>
          <pc:sldMk cId="2123353631" sldId="334"/>
        </pc:sldMkLst>
      </pc:sldChg>
    </pc:docChg>
  </pc:docChgLst>
  <pc:docChgLst>
    <pc:chgData name="Andrew Cheek" userId="82614c634cbe50d1" providerId="LiveId" clId="{FBAC1AEB-3CDB-42C4-B31C-7D092F23BBE5}"/>
    <pc:docChg chg="undo custSel addSld delSld modSld sldOrd">
      <pc:chgData name="Andrew Cheek" userId="82614c634cbe50d1" providerId="LiveId" clId="{FBAC1AEB-3CDB-42C4-B31C-7D092F23BBE5}" dt="2025-06-16T07:54:31.470" v="6032" actId="313"/>
      <pc:docMkLst>
        <pc:docMk/>
      </pc:docMkLst>
      <pc:sldChg chg="addSp modSp mod">
        <pc:chgData name="Andrew Cheek" userId="82614c634cbe50d1" providerId="LiveId" clId="{FBAC1AEB-3CDB-42C4-B31C-7D092F23BBE5}" dt="2025-06-16T07:11:52.653" v="5995" actId="1076"/>
        <pc:sldMkLst>
          <pc:docMk/>
          <pc:sldMk cId="4040514866" sldId="256"/>
        </pc:sldMkLst>
        <pc:spChg chg="mod">
          <ac:chgData name="Andrew Cheek" userId="82614c634cbe50d1" providerId="LiveId" clId="{FBAC1AEB-3CDB-42C4-B31C-7D092F23BBE5}" dt="2025-05-24T07:59:37.285" v="206" actId="255"/>
          <ac:spMkLst>
            <pc:docMk/>
            <pc:sldMk cId="4040514866" sldId="256"/>
            <ac:spMk id="2" creationId="{AD87C8E6-EDEB-4009-B3B4-F1C2DC762794}"/>
          </ac:spMkLst>
        </pc:spChg>
        <pc:spChg chg="mod">
          <ac:chgData name="Andrew Cheek" userId="82614c634cbe50d1" providerId="LiveId" clId="{FBAC1AEB-3CDB-42C4-B31C-7D092F23BBE5}" dt="2025-05-24T07:57:21.997" v="38" actId="20577"/>
          <ac:spMkLst>
            <pc:docMk/>
            <pc:sldMk cId="4040514866" sldId="256"/>
            <ac:spMk id="3" creationId="{6ED78433-B263-4478-A88C-58E500A59194}"/>
          </ac:spMkLst>
        </pc:spChg>
        <pc:spChg chg="mod">
          <ac:chgData name="Andrew Cheek" userId="82614c634cbe50d1" providerId="LiveId" clId="{FBAC1AEB-3CDB-42C4-B31C-7D092F23BBE5}" dt="2025-05-24T07:58:31.091" v="190" actId="20577"/>
          <ac:spMkLst>
            <pc:docMk/>
            <pc:sldMk cId="4040514866" sldId="256"/>
            <ac:spMk id="6" creationId="{4F63D26C-C6A7-4808-BDD1-390453787919}"/>
          </ac:spMkLst>
        </pc:spChg>
        <pc:spChg chg="add mod">
          <ac:chgData name="Andrew Cheek" userId="82614c634cbe50d1" providerId="LiveId" clId="{FBAC1AEB-3CDB-42C4-B31C-7D092F23BBE5}" dt="2025-06-16T07:11:52.653" v="5995" actId="1076"/>
          <ac:spMkLst>
            <pc:docMk/>
            <pc:sldMk cId="4040514866" sldId="256"/>
            <ac:spMk id="8" creationId="{5A22F569-9C8A-E0FF-5768-0D8D36B21D77}"/>
          </ac:spMkLst>
        </pc:spChg>
        <pc:picChg chg="add mod">
          <ac:chgData name="Andrew Cheek" userId="82614c634cbe50d1" providerId="LiveId" clId="{FBAC1AEB-3CDB-42C4-B31C-7D092F23BBE5}" dt="2025-05-24T07:59:55.036" v="208" actId="14100"/>
          <ac:picMkLst>
            <pc:docMk/>
            <pc:sldMk cId="4040514866" sldId="256"/>
            <ac:picMk id="5" creationId="{01F27337-6ED6-F961-5113-FF37D451F5E4}"/>
          </ac:picMkLst>
        </pc:picChg>
      </pc:sldChg>
      <pc:sldChg chg="addSp delSp modSp mod">
        <pc:chgData name="Andrew Cheek" userId="82614c634cbe50d1" providerId="LiveId" clId="{FBAC1AEB-3CDB-42C4-B31C-7D092F23BBE5}" dt="2025-06-03T11:13:16.778" v="2419" actId="14100"/>
        <pc:sldMkLst>
          <pc:docMk/>
          <pc:sldMk cId="4232593793" sldId="297"/>
        </pc:sldMkLst>
        <pc:spChg chg="mod">
          <ac:chgData name="Andrew Cheek" userId="82614c634cbe50d1" providerId="LiveId" clId="{FBAC1AEB-3CDB-42C4-B31C-7D092F23BBE5}" dt="2025-05-24T08:08:53.526" v="385" actId="14100"/>
          <ac:spMkLst>
            <pc:docMk/>
            <pc:sldMk cId="4232593793" sldId="297"/>
            <ac:spMk id="3" creationId="{8B9D6910-1FB0-4312-AAD8-DAA72EE8024B}"/>
          </ac:spMkLst>
        </pc:spChg>
        <pc:spChg chg="add mod">
          <ac:chgData name="Andrew Cheek" userId="82614c634cbe50d1" providerId="LiveId" clId="{FBAC1AEB-3CDB-42C4-B31C-7D092F23BBE5}" dt="2025-05-24T08:11:41.713" v="576" actId="20577"/>
          <ac:spMkLst>
            <pc:docMk/>
            <pc:sldMk cId="4232593793" sldId="297"/>
            <ac:spMk id="8" creationId="{2B767B47-9E61-188C-0BAA-F380DAFD8656}"/>
          </ac:spMkLst>
        </pc:spChg>
        <pc:spChg chg="add mod">
          <ac:chgData name="Andrew Cheek" userId="82614c634cbe50d1" providerId="LiveId" clId="{FBAC1AEB-3CDB-42C4-B31C-7D092F23BBE5}" dt="2025-06-03T11:13:16.778" v="2419" actId="14100"/>
          <ac:spMkLst>
            <pc:docMk/>
            <pc:sldMk cId="4232593793" sldId="297"/>
            <ac:spMk id="13" creationId="{F21AF927-554C-EFFF-F0B6-D722063595E8}"/>
          </ac:spMkLst>
        </pc:spChg>
        <pc:picChg chg="mod ord">
          <ac:chgData name="Andrew Cheek" userId="82614c634cbe50d1" providerId="LiveId" clId="{FBAC1AEB-3CDB-42C4-B31C-7D092F23BBE5}" dt="2025-05-24T08:09:15.665" v="388" actId="167"/>
          <ac:picMkLst>
            <pc:docMk/>
            <pc:sldMk cId="4232593793" sldId="297"/>
            <ac:picMk id="9" creationId="{D4D56DDA-F687-414E-A063-62489C89B001}"/>
          </ac:picMkLst>
        </pc:picChg>
        <pc:picChg chg="add mod">
          <ac:chgData name="Andrew Cheek" userId="82614c634cbe50d1" providerId="LiveId" clId="{FBAC1AEB-3CDB-42C4-B31C-7D092F23BBE5}" dt="2025-05-24T08:10:58.578" v="484" actId="1076"/>
          <ac:picMkLst>
            <pc:docMk/>
            <pc:sldMk cId="4232593793" sldId="297"/>
            <ac:picMk id="12" creationId="{48826FD4-0A6B-BB01-6B3C-51AA45892FEE}"/>
          </ac:picMkLst>
        </pc:picChg>
      </pc:sldChg>
      <pc:sldChg chg="del">
        <pc:chgData name="Andrew Cheek" userId="82614c634cbe50d1" providerId="LiveId" clId="{FBAC1AEB-3CDB-42C4-B31C-7D092F23BBE5}" dt="2025-05-24T08:11:51.945" v="577" actId="47"/>
        <pc:sldMkLst>
          <pc:docMk/>
          <pc:sldMk cId="2509955615" sldId="299"/>
        </pc:sldMkLst>
      </pc:sldChg>
      <pc:sldChg chg="del">
        <pc:chgData name="Andrew Cheek" userId="82614c634cbe50d1" providerId="LiveId" clId="{FBAC1AEB-3CDB-42C4-B31C-7D092F23BBE5}" dt="2025-05-26T07:37:53.357" v="909" actId="47"/>
        <pc:sldMkLst>
          <pc:docMk/>
          <pc:sldMk cId="2688679522" sldId="300"/>
        </pc:sldMkLst>
      </pc:sldChg>
      <pc:sldChg chg="addSp delSp modSp mod">
        <pc:chgData name="Andrew Cheek" userId="82614c634cbe50d1" providerId="LiveId" clId="{FBAC1AEB-3CDB-42C4-B31C-7D092F23BBE5}" dt="2025-06-16T07:18:57.385" v="6001" actId="1076"/>
        <pc:sldMkLst>
          <pc:docMk/>
          <pc:sldMk cId="1276679692" sldId="301"/>
        </pc:sldMkLst>
        <pc:spChg chg="mod">
          <ac:chgData name="Andrew Cheek" userId="82614c634cbe50d1" providerId="LiveId" clId="{FBAC1AEB-3CDB-42C4-B31C-7D092F23BBE5}" dt="2025-05-26T07:47:13.349" v="993" actId="20577"/>
          <ac:spMkLst>
            <pc:docMk/>
            <pc:sldMk cId="1276679692" sldId="301"/>
            <ac:spMk id="2" creationId="{BA5C7DDE-58B9-4D73-B303-5AA30A66F98F}"/>
          </ac:spMkLst>
        </pc:spChg>
        <pc:spChg chg="mod">
          <ac:chgData name="Andrew Cheek" userId="82614c634cbe50d1" providerId="LiveId" clId="{FBAC1AEB-3CDB-42C4-B31C-7D092F23BBE5}" dt="2025-06-14T10:05:23.661" v="4569" actId="27636"/>
          <ac:spMkLst>
            <pc:docMk/>
            <pc:sldMk cId="1276679692" sldId="301"/>
            <ac:spMk id="3" creationId="{9BCD3850-1938-4B0C-AF3A-2756A46FE292}"/>
          </ac:spMkLst>
        </pc:spChg>
        <pc:spChg chg="add mod">
          <ac:chgData name="Andrew Cheek" userId="82614c634cbe50d1" providerId="LiveId" clId="{FBAC1AEB-3CDB-42C4-B31C-7D092F23BBE5}" dt="2025-06-16T07:18:57.385" v="6001" actId="1076"/>
          <ac:spMkLst>
            <pc:docMk/>
            <pc:sldMk cId="1276679692" sldId="301"/>
            <ac:spMk id="11" creationId="{69FA446D-40D2-2E6F-47C4-14B2D7214781}"/>
          </ac:spMkLst>
        </pc:spChg>
        <pc:spChg chg="add mod">
          <ac:chgData name="Andrew Cheek" userId="82614c634cbe50d1" providerId="LiveId" clId="{FBAC1AEB-3CDB-42C4-B31C-7D092F23BBE5}" dt="2025-06-14T10:03:35.311" v="4389" actId="20577"/>
          <ac:spMkLst>
            <pc:docMk/>
            <pc:sldMk cId="1276679692" sldId="301"/>
            <ac:spMk id="14" creationId="{CA95EF1D-8F3F-17A2-05BD-21F98E5026CC}"/>
          </ac:spMkLst>
        </pc:spChg>
        <pc:spChg chg="add mod">
          <ac:chgData name="Andrew Cheek" userId="82614c634cbe50d1" providerId="LiveId" clId="{FBAC1AEB-3CDB-42C4-B31C-7D092F23BBE5}" dt="2025-06-14T10:04:00.191" v="4395" actId="1076"/>
          <ac:spMkLst>
            <pc:docMk/>
            <pc:sldMk cId="1276679692" sldId="301"/>
            <ac:spMk id="15" creationId="{042A2822-95B8-3DD1-45A4-09532AB2D63A}"/>
          </ac:spMkLst>
        </pc:spChg>
        <pc:spChg chg="add mod">
          <ac:chgData name="Andrew Cheek" userId="82614c634cbe50d1" providerId="LiveId" clId="{FBAC1AEB-3CDB-42C4-B31C-7D092F23BBE5}" dt="2025-06-14T10:04:44.311" v="4480" actId="1076"/>
          <ac:spMkLst>
            <pc:docMk/>
            <pc:sldMk cId="1276679692" sldId="301"/>
            <ac:spMk id="16" creationId="{9E1D801C-DD58-6058-A8CD-16D0B061C7C4}"/>
          </ac:spMkLst>
        </pc:spChg>
        <pc:picChg chg="mod">
          <ac:chgData name="Andrew Cheek" userId="82614c634cbe50d1" providerId="LiveId" clId="{FBAC1AEB-3CDB-42C4-B31C-7D092F23BBE5}" dt="2025-06-14T10:03:44.442" v="4393" actId="1076"/>
          <ac:picMkLst>
            <pc:docMk/>
            <pc:sldMk cId="1276679692" sldId="301"/>
            <ac:picMk id="8" creationId="{D562EBA1-6B8D-4D2F-9AFD-0BC301ED582D}"/>
          </ac:picMkLst>
        </pc:picChg>
        <pc:picChg chg="mod">
          <ac:chgData name="Andrew Cheek" userId="82614c634cbe50d1" providerId="LiveId" clId="{FBAC1AEB-3CDB-42C4-B31C-7D092F23BBE5}" dt="2025-06-14T10:04:36.510" v="4479" actId="1076"/>
          <ac:picMkLst>
            <pc:docMk/>
            <pc:sldMk cId="1276679692" sldId="301"/>
            <ac:picMk id="12" creationId="{AFA28763-4618-4015-94E0-31DF02CEA36F}"/>
          </ac:picMkLst>
        </pc:picChg>
      </pc:sldChg>
      <pc:sldChg chg="addSp modSp mod">
        <pc:chgData name="Andrew Cheek" userId="82614c634cbe50d1" providerId="LiveId" clId="{FBAC1AEB-3CDB-42C4-B31C-7D092F23BBE5}" dt="2025-06-14T10:12:07.484" v="4840" actId="1076"/>
        <pc:sldMkLst>
          <pc:docMk/>
          <pc:sldMk cId="1097108242" sldId="302"/>
        </pc:sldMkLst>
        <pc:spChg chg="mod">
          <ac:chgData name="Andrew Cheek" userId="82614c634cbe50d1" providerId="LiveId" clId="{FBAC1AEB-3CDB-42C4-B31C-7D092F23BBE5}" dt="2025-05-26T07:42:46.823" v="950" actId="20577"/>
          <ac:spMkLst>
            <pc:docMk/>
            <pc:sldMk cId="1097108242" sldId="302"/>
            <ac:spMk id="2" creationId="{CAAE9100-E461-4335-AF78-8D4757361866}"/>
          </ac:spMkLst>
        </pc:spChg>
        <pc:spChg chg="add mod">
          <ac:chgData name="Andrew Cheek" userId="82614c634cbe50d1" providerId="LiveId" clId="{FBAC1AEB-3CDB-42C4-B31C-7D092F23BBE5}" dt="2025-06-14T10:07:31.487" v="4708"/>
          <ac:spMkLst>
            <pc:docMk/>
            <pc:sldMk cId="1097108242" sldId="302"/>
            <ac:spMk id="3" creationId="{50F36C2E-D34B-6B18-0EF9-42BB9F5B0B96}"/>
          </ac:spMkLst>
        </pc:spChg>
        <pc:spChg chg="add mod">
          <ac:chgData name="Andrew Cheek" userId="82614c634cbe50d1" providerId="LiveId" clId="{FBAC1AEB-3CDB-42C4-B31C-7D092F23BBE5}" dt="2025-06-14T10:12:07.484" v="4840" actId="1076"/>
          <ac:spMkLst>
            <pc:docMk/>
            <pc:sldMk cId="1097108242" sldId="302"/>
            <ac:spMk id="8" creationId="{F01A7F39-1609-73BE-CF95-822794341873}"/>
          </ac:spMkLst>
        </pc:spChg>
        <pc:spChg chg="mod">
          <ac:chgData name="Andrew Cheek" userId="82614c634cbe50d1" providerId="LiveId" clId="{FBAC1AEB-3CDB-42C4-B31C-7D092F23BBE5}" dt="2025-05-26T07:43:01.522" v="954" actId="1076"/>
          <ac:spMkLst>
            <pc:docMk/>
            <pc:sldMk cId="1097108242" sldId="302"/>
            <ac:spMk id="10" creationId="{48CC8130-BECF-4AF1-AAB2-1AB69D9FF6D0}"/>
          </ac:spMkLst>
        </pc:spChg>
        <pc:picChg chg="add mod">
          <ac:chgData name="Andrew Cheek" userId="82614c634cbe50d1" providerId="LiveId" clId="{FBAC1AEB-3CDB-42C4-B31C-7D092F23BBE5}" dt="2025-06-14T10:06:23.955" v="4621" actId="1076"/>
          <ac:picMkLst>
            <pc:docMk/>
            <pc:sldMk cId="1097108242" sldId="302"/>
            <ac:picMk id="4" creationId="{C1E2EE87-7FA9-B780-19F1-C5EBD8FDF15B}"/>
          </ac:picMkLst>
        </pc:picChg>
        <pc:picChg chg="mod">
          <ac:chgData name="Andrew Cheek" userId="82614c634cbe50d1" providerId="LiveId" clId="{FBAC1AEB-3CDB-42C4-B31C-7D092F23BBE5}" dt="2025-05-26T07:42:56.664" v="953" actId="1076"/>
          <ac:picMkLst>
            <pc:docMk/>
            <pc:sldMk cId="1097108242" sldId="302"/>
            <ac:picMk id="9" creationId="{30AE0AB2-8CD5-4B31-B2DF-B642244522C0}"/>
          </ac:picMkLst>
        </pc:picChg>
      </pc:sldChg>
      <pc:sldChg chg="addSp modSp mod">
        <pc:chgData name="Andrew Cheek" userId="82614c634cbe50d1" providerId="LiveId" clId="{FBAC1AEB-3CDB-42C4-B31C-7D092F23BBE5}" dt="2025-06-14T10:12:56.901" v="4854" actId="20577"/>
        <pc:sldMkLst>
          <pc:docMk/>
          <pc:sldMk cId="3425444460" sldId="303"/>
        </pc:sldMkLst>
        <pc:spChg chg="mod">
          <ac:chgData name="Andrew Cheek" userId="82614c634cbe50d1" providerId="LiveId" clId="{FBAC1AEB-3CDB-42C4-B31C-7D092F23BBE5}" dt="2025-06-03T10:26:02.798" v="1145" actId="20577"/>
          <ac:spMkLst>
            <pc:docMk/>
            <pc:sldMk cId="3425444460" sldId="303"/>
            <ac:spMk id="2" creationId="{99040D9E-CD11-4897-AE69-D5F03EE050EE}"/>
          </ac:spMkLst>
        </pc:spChg>
        <pc:spChg chg="mod">
          <ac:chgData name="Andrew Cheek" userId="82614c634cbe50d1" providerId="LiveId" clId="{FBAC1AEB-3CDB-42C4-B31C-7D092F23BBE5}" dt="2025-06-14T10:12:56.901" v="4854" actId="20577"/>
          <ac:spMkLst>
            <pc:docMk/>
            <pc:sldMk cId="3425444460" sldId="303"/>
            <ac:spMk id="3" creationId="{8969EEE5-AEF3-4F76-82A9-DF3F26B96C72}"/>
          </ac:spMkLst>
        </pc:spChg>
        <pc:spChg chg="add mod">
          <ac:chgData name="Andrew Cheek" userId="82614c634cbe50d1" providerId="LiveId" clId="{FBAC1AEB-3CDB-42C4-B31C-7D092F23BBE5}" dt="2025-06-03T10:31:16.082" v="1232" actId="1076"/>
          <ac:spMkLst>
            <pc:docMk/>
            <pc:sldMk cId="3425444460" sldId="303"/>
            <ac:spMk id="11" creationId="{CFEDC94A-EA06-915F-3187-97AE8CFDE88C}"/>
          </ac:spMkLst>
        </pc:spChg>
      </pc:sldChg>
      <pc:sldChg chg="modSp mod">
        <pc:chgData name="Andrew Cheek" userId="82614c634cbe50d1" providerId="LiveId" clId="{FBAC1AEB-3CDB-42C4-B31C-7D092F23BBE5}" dt="2025-06-14T10:14:47.874" v="4867" actId="1076"/>
        <pc:sldMkLst>
          <pc:docMk/>
          <pc:sldMk cId="3438267417" sldId="305"/>
        </pc:sldMkLst>
        <pc:spChg chg="mod">
          <ac:chgData name="Andrew Cheek" userId="82614c634cbe50d1" providerId="LiveId" clId="{FBAC1AEB-3CDB-42C4-B31C-7D092F23BBE5}" dt="2025-06-03T10:31:35.519" v="1237" actId="20577"/>
          <ac:spMkLst>
            <pc:docMk/>
            <pc:sldMk cId="3438267417" sldId="305"/>
            <ac:spMk id="2" creationId="{65A25B9D-E43B-4FB5-8C30-F33739F278EF}"/>
          </ac:spMkLst>
        </pc:spChg>
        <pc:spChg chg="mod">
          <ac:chgData name="Andrew Cheek" userId="82614c634cbe50d1" providerId="LiveId" clId="{FBAC1AEB-3CDB-42C4-B31C-7D092F23BBE5}" dt="2025-06-14T10:14:09.160" v="4858" actId="1076"/>
          <ac:spMkLst>
            <pc:docMk/>
            <pc:sldMk cId="3438267417" sldId="305"/>
            <ac:spMk id="10" creationId="{F7BB4D53-3325-485E-8492-B297F3EC6324}"/>
          </ac:spMkLst>
        </pc:spChg>
        <pc:spChg chg="mod">
          <ac:chgData name="Andrew Cheek" userId="82614c634cbe50d1" providerId="LiveId" clId="{FBAC1AEB-3CDB-42C4-B31C-7D092F23BBE5}" dt="2025-06-14T10:13:59.423" v="4857" actId="1076"/>
          <ac:spMkLst>
            <pc:docMk/>
            <pc:sldMk cId="3438267417" sldId="305"/>
            <ac:spMk id="12" creationId="{7F7C202B-C03A-438D-BBA7-37B815F07346}"/>
          </ac:spMkLst>
        </pc:spChg>
        <pc:picChg chg="mod">
          <ac:chgData name="Andrew Cheek" userId="82614c634cbe50d1" providerId="LiveId" clId="{FBAC1AEB-3CDB-42C4-B31C-7D092F23BBE5}" dt="2025-06-14T10:13:46.993" v="4856" actId="1076"/>
          <ac:picMkLst>
            <pc:docMk/>
            <pc:sldMk cId="3438267417" sldId="305"/>
            <ac:picMk id="9" creationId="{D105A196-1F59-486D-B646-5A7692FBA94F}"/>
          </ac:picMkLst>
        </pc:picChg>
        <pc:picChg chg="mod ord">
          <ac:chgData name="Andrew Cheek" userId="82614c634cbe50d1" providerId="LiveId" clId="{FBAC1AEB-3CDB-42C4-B31C-7D092F23BBE5}" dt="2025-06-14T10:14:37.341" v="4866" actId="167"/>
          <ac:picMkLst>
            <pc:docMk/>
            <pc:sldMk cId="3438267417" sldId="305"/>
            <ac:picMk id="18" creationId="{C8CFFD7D-D03D-4422-935D-E74997FD374E}"/>
          </ac:picMkLst>
        </pc:picChg>
        <pc:picChg chg="mod">
          <ac:chgData name="Andrew Cheek" userId="82614c634cbe50d1" providerId="LiveId" clId="{FBAC1AEB-3CDB-42C4-B31C-7D092F23BBE5}" dt="2025-06-14T10:14:47.874" v="4867" actId="1076"/>
          <ac:picMkLst>
            <pc:docMk/>
            <pc:sldMk cId="3438267417" sldId="305"/>
            <ac:picMk id="21" creationId="{C43F99DF-36D2-436E-9A61-4B8437D1DDFA}"/>
          </ac:picMkLst>
        </pc:picChg>
        <pc:cxnChg chg="mod">
          <ac:chgData name="Andrew Cheek" userId="82614c634cbe50d1" providerId="LiveId" clId="{FBAC1AEB-3CDB-42C4-B31C-7D092F23BBE5}" dt="2025-06-14T10:13:59.423" v="4857" actId="1076"/>
          <ac:cxnSpMkLst>
            <pc:docMk/>
            <pc:sldMk cId="3438267417" sldId="305"/>
            <ac:cxnSpMk id="11" creationId="{24FAE887-A0B8-47CA-81A8-480ABB257E05}"/>
          </ac:cxnSpMkLst>
        </pc:cxnChg>
        <pc:cxnChg chg="mod">
          <ac:chgData name="Andrew Cheek" userId="82614c634cbe50d1" providerId="LiveId" clId="{FBAC1AEB-3CDB-42C4-B31C-7D092F23BBE5}" dt="2025-06-14T10:14:09.160" v="4858" actId="1076"/>
          <ac:cxnSpMkLst>
            <pc:docMk/>
            <pc:sldMk cId="3438267417" sldId="305"/>
            <ac:cxnSpMk id="15" creationId="{9C177195-EC3E-48AC-81BC-1C9EC3246D07}"/>
          </ac:cxnSpMkLst>
        </pc:cxnChg>
      </pc:sldChg>
      <pc:sldChg chg="delSp modSp mod">
        <pc:chgData name="Andrew Cheek" userId="82614c634cbe50d1" providerId="LiveId" clId="{FBAC1AEB-3CDB-42C4-B31C-7D092F23BBE5}" dt="2025-06-03T10:54:17.616" v="1956" actId="20577"/>
        <pc:sldMkLst>
          <pc:docMk/>
          <pc:sldMk cId="3857843948" sldId="306"/>
        </pc:sldMkLst>
        <pc:spChg chg="mod">
          <ac:chgData name="Andrew Cheek" userId="82614c634cbe50d1" providerId="LiveId" clId="{FBAC1AEB-3CDB-42C4-B31C-7D092F23BBE5}" dt="2025-06-03T10:50:13.090" v="1847"/>
          <ac:spMkLst>
            <pc:docMk/>
            <pc:sldMk cId="3857843948" sldId="306"/>
            <ac:spMk id="2" creationId="{9550FD58-923D-4813-A3D8-2931B244E2A1}"/>
          </ac:spMkLst>
        </pc:spChg>
        <pc:spChg chg="mod">
          <ac:chgData name="Andrew Cheek" userId="82614c634cbe50d1" providerId="LiveId" clId="{FBAC1AEB-3CDB-42C4-B31C-7D092F23BBE5}" dt="2025-06-03T10:54:17.616" v="1956" actId="20577"/>
          <ac:spMkLst>
            <pc:docMk/>
            <pc:sldMk cId="3857843948" sldId="306"/>
            <ac:spMk id="3" creationId="{2C8FE042-E0C2-4349-B723-8B8E9D9239BA}"/>
          </ac:spMkLst>
        </pc:spChg>
        <pc:picChg chg="mod">
          <ac:chgData name="Andrew Cheek" userId="82614c634cbe50d1" providerId="LiveId" clId="{FBAC1AEB-3CDB-42C4-B31C-7D092F23BBE5}" dt="2025-06-03T10:50:01.550" v="1845" actId="1076"/>
          <ac:picMkLst>
            <pc:docMk/>
            <pc:sldMk cId="3857843948" sldId="306"/>
            <ac:picMk id="13" creationId="{B5495C1C-E696-4055-8FA6-A20F9BA62A71}"/>
          </ac:picMkLst>
        </pc:picChg>
      </pc:sldChg>
      <pc:sldChg chg="addSp delSp modSp mod setBg">
        <pc:chgData name="Andrew Cheek" userId="82614c634cbe50d1" providerId="LiveId" clId="{FBAC1AEB-3CDB-42C4-B31C-7D092F23BBE5}" dt="2025-06-03T10:59:46.773" v="2203" actId="1076"/>
        <pc:sldMkLst>
          <pc:docMk/>
          <pc:sldMk cId="1938778389" sldId="307"/>
        </pc:sldMkLst>
        <pc:spChg chg="mod">
          <ac:chgData name="Andrew Cheek" userId="82614c634cbe50d1" providerId="LiveId" clId="{FBAC1AEB-3CDB-42C4-B31C-7D092F23BBE5}" dt="2025-06-03T10:59:33.271" v="2200" actId="26606"/>
          <ac:spMkLst>
            <pc:docMk/>
            <pc:sldMk cId="1938778389" sldId="307"/>
            <ac:spMk id="4" creationId="{63CFE0B5-E169-42FB-AD1A-D46048C4481B}"/>
          </ac:spMkLst>
        </pc:spChg>
        <pc:spChg chg="mod">
          <ac:chgData name="Andrew Cheek" userId="82614c634cbe50d1" providerId="LiveId" clId="{FBAC1AEB-3CDB-42C4-B31C-7D092F23BBE5}" dt="2025-06-03T10:59:33.271" v="2200" actId="26606"/>
          <ac:spMkLst>
            <pc:docMk/>
            <pc:sldMk cId="1938778389" sldId="307"/>
            <ac:spMk id="5" creationId="{47C64EFE-D5D4-4FA0-9BD0-9BD8F19EE96C}"/>
          </ac:spMkLst>
        </pc:spChg>
        <pc:spChg chg="mod">
          <ac:chgData name="Andrew Cheek" userId="82614c634cbe50d1" providerId="LiveId" clId="{FBAC1AEB-3CDB-42C4-B31C-7D092F23BBE5}" dt="2025-06-03T10:59:33.271" v="2200" actId="26606"/>
          <ac:spMkLst>
            <pc:docMk/>
            <pc:sldMk cId="1938778389" sldId="307"/>
            <ac:spMk id="6" creationId="{B49DE61A-EAB2-4D5D-9DE0-EF64FE65167D}"/>
          </ac:spMkLst>
        </pc:spChg>
        <pc:spChg chg="mod ord">
          <ac:chgData name="Andrew Cheek" userId="82614c634cbe50d1" providerId="LiveId" clId="{FBAC1AEB-3CDB-42C4-B31C-7D092F23BBE5}" dt="2025-06-03T10:59:33.271" v="2200" actId="26606"/>
          <ac:spMkLst>
            <pc:docMk/>
            <pc:sldMk cId="1938778389" sldId="307"/>
            <ac:spMk id="10" creationId="{B05B9C65-3D06-4E96-A999-5D496724126E}"/>
          </ac:spMkLst>
        </pc:spChg>
        <pc:spChg chg="mod ord">
          <ac:chgData name="Andrew Cheek" userId="82614c634cbe50d1" providerId="LiveId" clId="{FBAC1AEB-3CDB-42C4-B31C-7D092F23BBE5}" dt="2025-06-03T10:59:33.271" v="2200" actId="26606"/>
          <ac:spMkLst>
            <pc:docMk/>
            <pc:sldMk cId="1938778389" sldId="307"/>
            <ac:spMk id="16" creationId="{62FC5A15-7C1D-44F6-93EC-28FA395D91EE}"/>
          </ac:spMkLst>
        </pc:spChg>
        <pc:picChg chg="add mod ord">
          <ac:chgData name="Andrew Cheek" userId="82614c634cbe50d1" providerId="LiveId" clId="{FBAC1AEB-3CDB-42C4-B31C-7D092F23BBE5}" dt="2025-06-03T10:59:46.773" v="2203" actId="1076"/>
          <ac:picMkLst>
            <pc:docMk/>
            <pc:sldMk cId="1938778389" sldId="307"/>
            <ac:picMk id="3" creationId="{7327353C-9144-0FD6-F060-DA60111B3C1D}"/>
          </ac:picMkLst>
        </pc:picChg>
        <pc:picChg chg="mod">
          <ac:chgData name="Andrew Cheek" userId="82614c634cbe50d1" providerId="LiveId" clId="{FBAC1AEB-3CDB-42C4-B31C-7D092F23BBE5}" dt="2025-06-03T10:59:33.271" v="2200" actId="26606"/>
          <ac:picMkLst>
            <pc:docMk/>
            <pc:sldMk cId="1938778389" sldId="307"/>
            <ac:picMk id="8" creationId="{55C7DF9F-E94F-480D-90E1-214D0472C711}"/>
          </ac:picMkLst>
        </pc:picChg>
      </pc:sldChg>
      <pc:sldChg chg="del">
        <pc:chgData name="Andrew Cheek" userId="82614c634cbe50d1" providerId="LiveId" clId="{FBAC1AEB-3CDB-42C4-B31C-7D092F23BBE5}" dt="2025-06-03T11:51:42.863" v="3300" actId="47"/>
        <pc:sldMkLst>
          <pc:docMk/>
          <pc:sldMk cId="3945871583" sldId="308"/>
        </pc:sldMkLst>
      </pc:sldChg>
      <pc:sldChg chg="del">
        <pc:chgData name="Andrew Cheek" userId="82614c634cbe50d1" providerId="LiveId" clId="{FBAC1AEB-3CDB-42C4-B31C-7D092F23BBE5}" dt="2025-05-24T08:04:11.621" v="214" actId="47"/>
        <pc:sldMkLst>
          <pc:docMk/>
          <pc:sldMk cId="126214838" sldId="309"/>
        </pc:sldMkLst>
      </pc:sldChg>
      <pc:sldChg chg="del">
        <pc:chgData name="Andrew Cheek" userId="82614c634cbe50d1" providerId="LiveId" clId="{FBAC1AEB-3CDB-42C4-B31C-7D092F23BBE5}" dt="2025-05-24T08:04:12.476" v="215" actId="47"/>
        <pc:sldMkLst>
          <pc:docMk/>
          <pc:sldMk cId="3173354031" sldId="310"/>
        </pc:sldMkLst>
      </pc:sldChg>
      <pc:sldChg chg="del">
        <pc:chgData name="Andrew Cheek" userId="82614c634cbe50d1" providerId="LiveId" clId="{FBAC1AEB-3CDB-42C4-B31C-7D092F23BBE5}" dt="2025-05-24T08:04:31.822" v="217" actId="47"/>
        <pc:sldMkLst>
          <pc:docMk/>
          <pc:sldMk cId="490696111" sldId="311"/>
        </pc:sldMkLst>
      </pc:sldChg>
      <pc:sldChg chg="del">
        <pc:chgData name="Andrew Cheek" userId="82614c634cbe50d1" providerId="LiveId" clId="{FBAC1AEB-3CDB-42C4-B31C-7D092F23BBE5}" dt="2025-05-24T08:04:41.931" v="218" actId="47"/>
        <pc:sldMkLst>
          <pc:docMk/>
          <pc:sldMk cId="2162882874" sldId="313"/>
        </pc:sldMkLst>
      </pc:sldChg>
      <pc:sldChg chg="del">
        <pc:chgData name="Andrew Cheek" userId="82614c634cbe50d1" providerId="LiveId" clId="{FBAC1AEB-3CDB-42C4-B31C-7D092F23BBE5}" dt="2025-05-24T08:04:43.190" v="219" actId="47"/>
        <pc:sldMkLst>
          <pc:docMk/>
          <pc:sldMk cId="688156705" sldId="314"/>
        </pc:sldMkLst>
      </pc:sldChg>
      <pc:sldChg chg="del">
        <pc:chgData name="Andrew Cheek" userId="82614c634cbe50d1" providerId="LiveId" clId="{FBAC1AEB-3CDB-42C4-B31C-7D092F23BBE5}" dt="2025-05-24T08:04:44.465" v="220" actId="47"/>
        <pc:sldMkLst>
          <pc:docMk/>
          <pc:sldMk cId="2332427358" sldId="315"/>
        </pc:sldMkLst>
      </pc:sldChg>
      <pc:sldChg chg="del">
        <pc:chgData name="Andrew Cheek" userId="82614c634cbe50d1" providerId="LiveId" clId="{FBAC1AEB-3CDB-42C4-B31C-7D092F23BBE5}" dt="2025-05-24T08:04:46.327" v="221" actId="47"/>
        <pc:sldMkLst>
          <pc:docMk/>
          <pc:sldMk cId="332723675" sldId="316"/>
        </pc:sldMkLst>
      </pc:sldChg>
      <pc:sldChg chg="del">
        <pc:chgData name="Andrew Cheek" userId="82614c634cbe50d1" providerId="LiveId" clId="{FBAC1AEB-3CDB-42C4-B31C-7D092F23BBE5}" dt="2025-05-24T08:04:48.452" v="222" actId="47"/>
        <pc:sldMkLst>
          <pc:docMk/>
          <pc:sldMk cId="2818782695" sldId="318"/>
        </pc:sldMkLst>
      </pc:sldChg>
      <pc:sldChg chg="del">
        <pc:chgData name="Andrew Cheek" userId="82614c634cbe50d1" providerId="LiveId" clId="{FBAC1AEB-3CDB-42C4-B31C-7D092F23BBE5}" dt="2025-05-24T08:04:50.582" v="223" actId="47"/>
        <pc:sldMkLst>
          <pc:docMk/>
          <pc:sldMk cId="3823724698" sldId="319"/>
        </pc:sldMkLst>
      </pc:sldChg>
      <pc:sldChg chg="del">
        <pc:chgData name="Andrew Cheek" userId="82614c634cbe50d1" providerId="LiveId" clId="{FBAC1AEB-3CDB-42C4-B31C-7D092F23BBE5}" dt="2025-05-24T08:04:51.347" v="224" actId="47"/>
        <pc:sldMkLst>
          <pc:docMk/>
          <pc:sldMk cId="3390957167" sldId="320"/>
        </pc:sldMkLst>
      </pc:sldChg>
      <pc:sldChg chg="addSp delSp modSp mod">
        <pc:chgData name="Andrew Cheek" userId="82614c634cbe50d1" providerId="LiveId" clId="{FBAC1AEB-3CDB-42C4-B31C-7D092F23BBE5}" dt="2025-06-03T10:34:21.339" v="1252"/>
        <pc:sldMkLst>
          <pc:docMk/>
          <pc:sldMk cId="1172859023" sldId="323"/>
        </pc:sldMkLst>
        <pc:picChg chg="add mod">
          <ac:chgData name="Andrew Cheek" userId="82614c634cbe50d1" providerId="LiveId" clId="{FBAC1AEB-3CDB-42C4-B31C-7D092F23BBE5}" dt="2025-06-03T10:34:21.339" v="1252"/>
          <ac:picMkLst>
            <pc:docMk/>
            <pc:sldMk cId="1172859023" sldId="323"/>
            <ac:picMk id="1030" creationId="{58480FEE-31D6-CCCB-F73E-4A53665875B7}"/>
          </ac:picMkLst>
        </pc:picChg>
      </pc:sldChg>
      <pc:sldChg chg="addSp delSp modSp mod">
        <pc:chgData name="Andrew Cheek" userId="82614c634cbe50d1" providerId="LiveId" clId="{FBAC1AEB-3CDB-42C4-B31C-7D092F23BBE5}" dt="2025-06-03T10:39:02.510" v="1262"/>
        <pc:sldMkLst>
          <pc:docMk/>
          <pc:sldMk cId="2495972123" sldId="324"/>
        </pc:sldMkLst>
        <pc:spChg chg="add mod">
          <ac:chgData name="Andrew Cheek" userId="82614c634cbe50d1" providerId="LiveId" clId="{FBAC1AEB-3CDB-42C4-B31C-7D092F23BBE5}" dt="2025-06-03T10:39:02.510" v="1262"/>
          <ac:spMkLst>
            <pc:docMk/>
            <pc:sldMk cId="2495972123" sldId="324"/>
            <ac:spMk id="25" creationId="{0FB26A15-ADA6-9CAE-952D-061C3B3C9482}"/>
          </ac:spMkLst>
        </pc:spChg>
        <pc:picChg chg="add mod">
          <ac:chgData name="Andrew Cheek" userId="82614c634cbe50d1" providerId="LiveId" clId="{FBAC1AEB-3CDB-42C4-B31C-7D092F23BBE5}" dt="2025-06-03T10:39:02.510" v="1262"/>
          <ac:picMkLst>
            <pc:docMk/>
            <pc:sldMk cId="2495972123" sldId="324"/>
            <ac:picMk id="26" creationId="{3C00C108-B2F9-BFD8-B757-D3E1C275DEF5}"/>
          </ac:picMkLst>
        </pc:picChg>
      </pc:sldChg>
      <pc:sldChg chg="addSp delSp modSp mod">
        <pc:chgData name="Andrew Cheek" userId="82614c634cbe50d1" providerId="LiveId" clId="{FBAC1AEB-3CDB-42C4-B31C-7D092F23BBE5}" dt="2025-06-03T10:39:09.683" v="1265"/>
        <pc:sldMkLst>
          <pc:docMk/>
          <pc:sldMk cId="4104887745" sldId="325"/>
        </pc:sldMkLst>
        <pc:spChg chg="add mod">
          <ac:chgData name="Andrew Cheek" userId="82614c634cbe50d1" providerId="LiveId" clId="{FBAC1AEB-3CDB-42C4-B31C-7D092F23BBE5}" dt="2025-06-03T10:39:09.683" v="1265"/>
          <ac:spMkLst>
            <pc:docMk/>
            <pc:sldMk cId="4104887745" sldId="325"/>
            <ac:spMk id="13" creationId="{9B228F7B-B8C3-23B7-6D9F-80AFAA3944C9}"/>
          </ac:spMkLst>
        </pc:spChg>
        <pc:picChg chg="add mod">
          <ac:chgData name="Andrew Cheek" userId="82614c634cbe50d1" providerId="LiveId" clId="{FBAC1AEB-3CDB-42C4-B31C-7D092F23BBE5}" dt="2025-06-03T10:39:09.683" v="1265"/>
          <ac:picMkLst>
            <pc:docMk/>
            <pc:sldMk cId="4104887745" sldId="325"/>
            <ac:picMk id="14" creationId="{AF55A8DC-745A-3BFF-D6C5-A94028C4E271}"/>
          </ac:picMkLst>
        </pc:picChg>
      </pc:sldChg>
      <pc:sldChg chg="addSp delSp modSp mod">
        <pc:chgData name="Andrew Cheek" userId="82614c634cbe50d1" providerId="LiveId" clId="{FBAC1AEB-3CDB-42C4-B31C-7D092F23BBE5}" dt="2025-06-03T10:39:22.372" v="1270"/>
        <pc:sldMkLst>
          <pc:docMk/>
          <pc:sldMk cId="707536895" sldId="326"/>
        </pc:sldMkLst>
        <pc:spChg chg="add mod">
          <ac:chgData name="Andrew Cheek" userId="82614c634cbe50d1" providerId="LiveId" clId="{FBAC1AEB-3CDB-42C4-B31C-7D092F23BBE5}" dt="2025-06-03T10:39:22.372" v="1270"/>
          <ac:spMkLst>
            <pc:docMk/>
            <pc:sldMk cId="707536895" sldId="326"/>
            <ac:spMk id="20" creationId="{3236572D-7448-D5FB-C2A3-BB1B4CF60700}"/>
          </ac:spMkLst>
        </pc:spChg>
        <pc:picChg chg="add mod">
          <ac:chgData name="Andrew Cheek" userId="82614c634cbe50d1" providerId="LiveId" clId="{FBAC1AEB-3CDB-42C4-B31C-7D092F23BBE5}" dt="2025-06-03T10:39:22.372" v="1270"/>
          <ac:picMkLst>
            <pc:docMk/>
            <pc:sldMk cId="707536895" sldId="326"/>
            <ac:picMk id="22" creationId="{BE2F230B-802D-033E-B691-8F87BD25264D}"/>
          </ac:picMkLst>
        </pc:picChg>
      </pc:sldChg>
      <pc:sldChg chg="ord">
        <pc:chgData name="Andrew Cheek" userId="82614c634cbe50d1" providerId="LiveId" clId="{FBAC1AEB-3CDB-42C4-B31C-7D092F23BBE5}" dt="2025-06-03T11:42:55.785" v="3050"/>
        <pc:sldMkLst>
          <pc:docMk/>
          <pc:sldMk cId="400728616" sldId="327"/>
        </pc:sldMkLst>
      </pc:sldChg>
      <pc:sldChg chg="add del">
        <pc:chgData name="Andrew Cheek" userId="82614c634cbe50d1" providerId="LiveId" clId="{FBAC1AEB-3CDB-42C4-B31C-7D092F23BBE5}" dt="2025-06-03T10:32:51.010" v="1239"/>
        <pc:sldMkLst>
          <pc:docMk/>
          <pc:sldMk cId="2434057203" sldId="328"/>
        </pc:sldMkLst>
      </pc:sldChg>
      <pc:sldChg chg="addSp modSp new mod">
        <pc:chgData name="Andrew Cheek" userId="82614c634cbe50d1" providerId="LiveId" clId="{FBAC1AEB-3CDB-42C4-B31C-7D092F23BBE5}" dt="2025-06-03T10:51:44.564" v="1850" actId="167"/>
        <pc:sldMkLst>
          <pc:docMk/>
          <pc:sldMk cId="3055827685" sldId="328"/>
        </pc:sldMkLst>
        <pc:spChg chg="mod">
          <ac:chgData name="Andrew Cheek" userId="82614c634cbe50d1" providerId="LiveId" clId="{FBAC1AEB-3CDB-42C4-B31C-7D092F23BBE5}" dt="2025-06-03T10:42:24.425" v="1335" actId="20577"/>
          <ac:spMkLst>
            <pc:docMk/>
            <pc:sldMk cId="3055827685" sldId="328"/>
            <ac:spMk id="2" creationId="{BA5DF908-E5D9-046E-3A65-F241BF69ED4B}"/>
          </ac:spMkLst>
        </pc:spChg>
        <pc:spChg chg="mod">
          <ac:chgData name="Andrew Cheek" userId="82614c634cbe50d1" providerId="LiveId" clId="{FBAC1AEB-3CDB-42C4-B31C-7D092F23BBE5}" dt="2025-06-03T10:45:16.297" v="1695" actId="14100"/>
          <ac:spMkLst>
            <pc:docMk/>
            <pc:sldMk cId="3055827685" sldId="328"/>
            <ac:spMk id="3" creationId="{823227B1-7D81-1F80-43F7-AEBB149810ED}"/>
          </ac:spMkLst>
        </pc:spChg>
        <pc:spChg chg="add mod">
          <ac:chgData name="Andrew Cheek" userId="82614c634cbe50d1" providerId="LiveId" clId="{FBAC1AEB-3CDB-42C4-B31C-7D092F23BBE5}" dt="2025-06-03T10:49:20.941" v="1834" actId="1076"/>
          <ac:spMkLst>
            <pc:docMk/>
            <pc:sldMk cId="3055827685" sldId="328"/>
            <ac:spMk id="9" creationId="{3A5D3B1A-B336-0958-F12E-5187B294A945}"/>
          </ac:spMkLst>
        </pc:spChg>
        <pc:spChg chg="add mod">
          <ac:chgData name="Andrew Cheek" userId="82614c634cbe50d1" providerId="LiveId" clId="{FBAC1AEB-3CDB-42C4-B31C-7D092F23BBE5}" dt="2025-06-03T10:49:23.820" v="1835" actId="1076"/>
          <ac:spMkLst>
            <pc:docMk/>
            <pc:sldMk cId="3055827685" sldId="328"/>
            <ac:spMk id="13" creationId="{4F7FEC6B-55FC-9375-8587-E9244B232089}"/>
          </ac:spMkLst>
        </pc:spChg>
        <pc:picChg chg="add mod">
          <ac:chgData name="Andrew Cheek" userId="82614c634cbe50d1" providerId="LiveId" clId="{FBAC1AEB-3CDB-42C4-B31C-7D092F23BBE5}" dt="2025-06-03T10:43:20.427" v="1438" actId="1076"/>
          <ac:picMkLst>
            <pc:docMk/>
            <pc:sldMk cId="3055827685" sldId="328"/>
            <ac:picMk id="7" creationId="{3EC42A05-48B5-80F5-2728-3FEB93006769}"/>
          </ac:picMkLst>
        </pc:picChg>
        <pc:picChg chg="add mod">
          <ac:chgData name="Andrew Cheek" userId="82614c634cbe50d1" providerId="LiveId" clId="{FBAC1AEB-3CDB-42C4-B31C-7D092F23BBE5}" dt="2025-06-03T10:43:26.685" v="1441" actId="1076"/>
          <ac:picMkLst>
            <pc:docMk/>
            <pc:sldMk cId="3055827685" sldId="328"/>
            <ac:picMk id="8" creationId="{B3F7C082-F4C7-C5B5-9788-B714AF586FC4}"/>
          </ac:picMkLst>
        </pc:picChg>
        <pc:picChg chg="add mod ord">
          <ac:chgData name="Andrew Cheek" userId="82614c634cbe50d1" providerId="LiveId" clId="{FBAC1AEB-3CDB-42C4-B31C-7D092F23BBE5}" dt="2025-06-03T10:51:44.564" v="1850" actId="167"/>
          <ac:picMkLst>
            <pc:docMk/>
            <pc:sldMk cId="3055827685" sldId="328"/>
            <ac:picMk id="12" creationId="{B861812C-7C07-9020-CD95-BBBA696F1A24}"/>
          </ac:picMkLst>
        </pc:picChg>
      </pc:sldChg>
      <pc:sldChg chg="del">
        <pc:chgData name="Andrew Cheek" userId="82614c634cbe50d1" providerId="LiveId" clId="{FBAC1AEB-3CDB-42C4-B31C-7D092F23BBE5}" dt="2025-05-24T08:03:59.404" v="209" actId="47"/>
        <pc:sldMkLst>
          <pc:docMk/>
          <pc:sldMk cId="1726712017" sldId="329"/>
        </pc:sldMkLst>
      </pc:sldChg>
      <pc:sldChg chg="addSp modSp new mod">
        <pc:chgData name="Andrew Cheek" userId="82614c634cbe50d1" providerId="LiveId" clId="{FBAC1AEB-3CDB-42C4-B31C-7D092F23BBE5}" dt="2025-06-03T11:03:25.542" v="2239" actId="20577"/>
        <pc:sldMkLst>
          <pc:docMk/>
          <pc:sldMk cId="2520039893" sldId="329"/>
        </pc:sldMkLst>
        <pc:spChg chg="mod">
          <ac:chgData name="Andrew Cheek" userId="82614c634cbe50d1" providerId="LiveId" clId="{FBAC1AEB-3CDB-42C4-B31C-7D092F23BBE5}" dt="2025-06-03T11:03:25.542" v="2239" actId="20577"/>
          <ac:spMkLst>
            <pc:docMk/>
            <pc:sldMk cId="2520039893" sldId="329"/>
            <ac:spMk id="2" creationId="{97F7ACDD-9F4E-56B3-4B90-A516A798A214}"/>
          </ac:spMkLst>
        </pc:spChg>
        <pc:spChg chg="mod">
          <ac:chgData name="Andrew Cheek" userId="82614c634cbe50d1" providerId="LiveId" clId="{FBAC1AEB-3CDB-42C4-B31C-7D092F23BBE5}" dt="2025-06-03T11:02:48.846" v="2227" actId="14100"/>
          <ac:spMkLst>
            <pc:docMk/>
            <pc:sldMk cId="2520039893" sldId="329"/>
            <ac:spMk id="3" creationId="{AB53CC7F-B0F9-F690-A207-DB659365145B}"/>
          </ac:spMkLst>
        </pc:spChg>
        <pc:picChg chg="add mod">
          <ac:chgData name="Andrew Cheek" userId="82614c634cbe50d1" providerId="LiveId" clId="{FBAC1AEB-3CDB-42C4-B31C-7D092F23BBE5}" dt="2025-06-03T11:03:08.779" v="2232" actId="1076"/>
          <ac:picMkLst>
            <pc:docMk/>
            <pc:sldMk cId="2520039893" sldId="329"/>
            <ac:picMk id="8" creationId="{2391474D-24A2-A7BD-4B5B-4E15DDA5F8D8}"/>
          </ac:picMkLst>
        </pc:picChg>
        <pc:picChg chg="add mod">
          <ac:chgData name="Andrew Cheek" userId="82614c634cbe50d1" providerId="LiveId" clId="{FBAC1AEB-3CDB-42C4-B31C-7D092F23BBE5}" dt="2025-06-03T11:03:11.648" v="2233" actId="1076"/>
          <ac:picMkLst>
            <pc:docMk/>
            <pc:sldMk cId="2520039893" sldId="329"/>
            <ac:picMk id="10" creationId="{2DE08923-46A1-CD4A-532A-DBE22F9FB7E4}"/>
          </ac:picMkLst>
        </pc:picChg>
      </pc:sldChg>
      <pc:sldChg chg="addSp delSp modSp new mod">
        <pc:chgData name="Andrew Cheek" userId="82614c634cbe50d1" providerId="LiveId" clId="{FBAC1AEB-3CDB-42C4-B31C-7D092F23BBE5}" dt="2025-06-03T11:20:07.972" v="2556" actId="478"/>
        <pc:sldMkLst>
          <pc:docMk/>
          <pc:sldMk cId="738530158" sldId="330"/>
        </pc:sldMkLst>
        <pc:spChg chg="mod">
          <ac:chgData name="Andrew Cheek" userId="82614c634cbe50d1" providerId="LiveId" clId="{FBAC1AEB-3CDB-42C4-B31C-7D092F23BBE5}" dt="2025-06-03T11:04:36.383" v="2267" actId="20577"/>
          <ac:spMkLst>
            <pc:docMk/>
            <pc:sldMk cId="738530158" sldId="330"/>
            <ac:spMk id="2" creationId="{D4DEE111-343A-ABFB-1E46-39BB6FEF6C67}"/>
          </ac:spMkLst>
        </pc:spChg>
        <pc:spChg chg="mod">
          <ac:chgData name="Andrew Cheek" userId="82614c634cbe50d1" providerId="LiveId" clId="{FBAC1AEB-3CDB-42C4-B31C-7D092F23BBE5}" dt="2025-06-03T11:08:06.515" v="2372" actId="20577"/>
          <ac:spMkLst>
            <pc:docMk/>
            <pc:sldMk cId="738530158" sldId="330"/>
            <ac:spMk id="3" creationId="{9C04AAB8-7D30-FBC1-9C1B-F6B0252C41CE}"/>
          </ac:spMkLst>
        </pc:spChg>
        <pc:picChg chg="add mod">
          <ac:chgData name="Andrew Cheek" userId="82614c634cbe50d1" providerId="LiveId" clId="{FBAC1AEB-3CDB-42C4-B31C-7D092F23BBE5}" dt="2025-06-03T11:18:23.853" v="2543" actId="1076"/>
          <ac:picMkLst>
            <pc:docMk/>
            <pc:sldMk cId="738530158" sldId="330"/>
            <ac:picMk id="10" creationId="{5BBA3BA8-E9CC-FA06-0ED1-E0852163209A}"/>
          </ac:picMkLst>
        </pc:picChg>
        <pc:picChg chg="add mod">
          <ac:chgData name="Andrew Cheek" userId="82614c634cbe50d1" providerId="LiveId" clId="{FBAC1AEB-3CDB-42C4-B31C-7D092F23BBE5}" dt="2025-06-03T11:19:45.648" v="2554" actId="1076"/>
          <ac:picMkLst>
            <pc:docMk/>
            <pc:sldMk cId="738530158" sldId="330"/>
            <ac:picMk id="12" creationId="{0866ACD4-7CC1-855F-9AA5-289DDD7A831B}"/>
          </ac:picMkLst>
        </pc:picChg>
      </pc:sldChg>
      <pc:sldChg chg="del">
        <pc:chgData name="Andrew Cheek" userId="82614c634cbe50d1" providerId="LiveId" clId="{FBAC1AEB-3CDB-42C4-B31C-7D092F23BBE5}" dt="2025-05-24T08:04:01.148" v="210" actId="47"/>
        <pc:sldMkLst>
          <pc:docMk/>
          <pc:sldMk cId="1085587952" sldId="330"/>
        </pc:sldMkLst>
      </pc:sldChg>
      <pc:sldChg chg="addSp delSp modSp new mod">
        <pc:chgData name="Andrew Cheek" userId="82614c634cbe50d1" providerId="LiveId" clId="{FBAC1AEB-3CDB-42C4-B31C-7D092F23BBE5}" dt="2025-06-03T11:38:03.863" v="2906" actId="1076"/>
        <pc:sldMkLst>
          <pc:docMk/>
          <pc:sldMk cId="2631617312" sldId="331"/>
        </pc:sldMkLst>
        <pc:spChg chg="mod">
          <ac:chgData name="Andrew Cheek" userId="82614c634cbe50d1" providerId="LiveId" clId="{FBAC1AEB-3CDB-42C4-B31C-7D092F23BBE5}" dt="2025-06-03T11:27:31.027" v="2605" actId="20577"/>
          <ac:spMkLst>
            <pc:docMk/>
            <pc:sldMk cId="2631617312" sldId="331"/>
            <ac:spMk id="2" creationId="{2DDD3B44-8959-6087-E307-E3C9302BC52E}"/>
          </ac:spMkLst>
        </pc:spChg>
        <pc:spChg chg="mod">
          <ac:chgData name="Andrew Cheek" userId="82614c634cbe50d1" providerId="LiveId" clId="{FBAC1AEB-3CDB-42C4-B31C-7D092F23BBE5}" dt="2025-06-03T11:31:38.484" v="2797" actId="14100"/>
          <ac:spMkLst>
            <pc:docMk/>
            <pc:sldMk cId="2631617312" sldId="331"/>
            <ac:spMk id="3" creationId="{13F72CF8-4151-4BFC-DC16-A5677512BC11}"/>
          </ac:spMkLst>
        </pc:spChg>
        <pc:spChg chg="add mod">
          <ac:chgData name="Andrew Cheek" userId="82614c634cbe50d1" providerId="LiveId" clId="{FBAC1AEB-3CDB-42C4-B31C-7D092F23BBE5}" dt="2025-06-03T11:35:05.970" v="2881" actId="20577"/>
          <ac:spMkLst>
            <pc:docMk/>
            <pc:sldMk cId="2631617312" sldId="331"/>
            <ac:spMk id="7" creationId="{E10E1A6A-18EF-CC04-185C-73AB46285F0D}"/>
          </ac:spMkLst>
        </pc:spChg>
        <pc:picChg chg="add mod">
          <ac:chgData name="Andrew Cheek" userId="82614c634cbe50d1" providerId="LiveId" clId="{FBAC1AEB-3CDB-42C4-B31C-7D092F23BBE5}" dt="2025-06-03T11:36:53.924" v="2894" actId="1076"/>
          <ac:picMkLst>
            <pc:docMk/>
            <pc:sldMk cId="2631617312" sldId="331"/>
            <ac:picMk id="11" creationId="{A92FFEF6-3D4C-A38F-93B8-F8346A4FE5E7}"/>
          </ac:picMkLst>
        </pc:picChg>
        <pc:picChg chg="add mod">
          <ac:chgData name="Andrew Cheek" userId="82614c634cbe50d1" providerId="LiveId" clId="{FBAC1AEB-3CDB-42C4-B31C-7D092F23BBE5}" dt="2025-06-03T11:36:56.804" v="2896" actId="14100"/>
          <ac:picMkLst>
            <pc:docMk/>
            <pc:sldMk cId="2631617312" sldId="331"/>
            <ac:picMk id="13" creationId="{026AA170-5F39-852C-BC42-1ABA1F8A28C4}"/>
          </ac:picMkLst>
        </pc:picChg>
        <pc:picChg chg="add mod">
          <ac:chgData name="Andrew Cheek" userId="82614c634cbe50d1" providerId="LiveId" clId="{FBAC1AEB-3CDB-42C4-B31C-7D092F23BBE5}" dt="2025-06-03T11:38:03.863" v="2906" actId="1076"/>
          <ac:picMkLst>
            <pc:docMk/>
            <pc:sldMk cId="2631617312" sldId="331"/>
            <ac:picMk id="17" creationId="{C01BFB04-EA88-C0FE-7AA5-5329CF2082CA}"/>
          </ac:picMkLst>
        </pc:picChg>
      </pc:sldChg>
      <pc:sldChg chg="del">
        <pc:chgData name="Andrew Cheek" userId="82614c634cbe50d1" providerId="LiveId" clId="{FBAC1AEB-3CDB-42C4-B31C-7D092F23BBE5}" dt="2025-05-24T08:04:06.762" v="211" actId="47"/>
        <pc:sldMkLst>
          <pc:docMk/>
          <pc:sldMk cId="3057148810" sldId="331"/>
        </pc:sldMkLst>
      </pc:sldChg>
      <pc:sldChg chg="del">
        <pc:chgData name="Andrew Cheek" userId="82614c634cbe50d1" providerId="LiveId" clId="{FBAC1AEB-3CDB-42C4-B31C-7D092F23BBE5}" dt="2025-05-24T08:04:08.631" v="212" actId="47"/>
        <pc:sldMkLst>
          <pc:docMk/>
          <pc:sldMk cId="454444958" sldId="332"/>
        </pc:sldMkLst>
      </pc:sldChg>
      <pc:sldChg chg="addSp modSp new mod">
        <pc:chgData name="Andrew Cheek" userId="82614c634cbe50d1" providerId="LiveId" clId="{FBAC1AEB-3CDB-42C4-B31C-7D092F23BBE5}" dt="2025-06-03T11:42:50.761" v="3048" actId="1076"/>
        <pc:sldMkLst>
          <pc:docMk/>
          <pc:sldMk cId="3635882326" sldId="332"/>
        </pc:sldMkLst>
        <pc:spChg chg="mod">
          <ac:chgData name="Andrew Cheek" userId="82614c634cbe50d1" providerId="LiveId" clId="{FBAC1AEB-3CDB-42C4-B31C-7D092F23BBE5}" dt="2025-06-03T11:38:49.345" v="2919" actId="20577"/>
          <ac:spMkLst>
            <pc:docMk/>
            <pc:sldMk cId="3635882326" sldId="332"/>
            <ac:spMk id="2" creationId="{769827A7-5747-0209-B474-50C9F87EEFD7}"/>
          </ac:spMkLst>
        </pc:spChg>
        <pc:spChg chg="mod">
          <ac:chgData name="Andrew Cheek" userId="82614c634cbe50d1" providerId="LiveId" clId="{FBAC1AEB-3CDB-42C4-B31C-7D092F23BBE5}" dt="2025-06-03T11:39:21.475" v="3002" actId="14100"/>
          <ac:spMkLst>
            <pc:docMk/>
            <pc:sldMk cId="3635882326" sldId="332"/>
            <ac:spMk id="3" creationId="{45101FEF-1582-96D4-4AD1-18725E3CF553}"/>
          </ac:spMkLst>
        </pc:spChg>
        <pc:spChg chg="add mod">
          <ac:chgData name="Andrew Cheek" userId="82614c634cbe50d1" providerId="LiveId" clId="{FBAC1AEB-3CDB-42C4-B31C-7D092F23BBE5}" dt="2025-06-03T11:41:59.347" v="3028" actId="1582"/>
          <ac:spMkLst>
            <pc:docMk/>
            <pc:sldMk cId="3635882326" sldId="332"/>
            <ac:spMk id="9" creationId="{92B4BE25-0EC6-522C-2529-51661087EE08}"/>
          </ac:spMkLst>
        </pc:spChg>
        <pc:spChg chg="add mod">
          <ac:chgData name="Andrew Cheek" userId="82614c634cbe50d1" providerId="LiveId" clId="{FBAC1AEB-3CDB-42C4-B31C-7D092F23BBE5}" dt="2025-06-03T11:42:43.104" v="3046" actId="1076"/>
          <ac:spMkLst>
            <pc:docMk/>
            <pc:sldMk cId="3635882326" sldId="332"/>
            <ac:spMk id="11" creationId="{FAA65429-D35E-4C1C-A78C-6319EAFF5DF7}"/>
          </ac:spMkLst>
        </pc:spChg>
        <pc:picChg chg="add mod">
          <ac:chgData name="Andrew Cheek" userId="82614c634cbe50d1" providerId="LiveId" clId="{FBAC1AEB-3CDB-42C4-B31C-7D092F23BBE5}" dt="2025-06-03T11:41:11.647" v="3008" actId="1076"/>
          <ac:picMkLst>
            <pc:docMk/>
            <pc:sldMk cId="3635882326" sldId="332"/>
            <ac:picMk id="8" creationId="{B5A8ADBA-CDEC-4CF5-5DA5-4C87D9ECBB75}"/>
          </ac:picMkLst>
        </pc:picChg>
        <pc:picChg chg="add mod">
          <ac:chgData name="Andrew Cheek" userId="82614c634cbe50d1" providerId="LiveId" clId="{FBAC1AEB-3CDB-42C4-B31C-7D092F23BBE5}" dt="2025-06-03T11:42:50.761" v="3048" actId="1076"/>
          <ac:picMkLst>
            <pc:docMk/>
            <pc:sldMk cId="3635882326" sldId="332"/>
            <ac:picMk id="10" creationId="{34DDD3A8-DA06-92FB-E0A8-33FAFDCD029C}"/>
          </ac:picMkLst>
        </pc:picChg>
      </pc:sldChg>
      <pc:sldChg chg="addSp modSp new mod">
        <pc:chgData name="Andrew Cheek" userId="82614c634cbe50d1" providerId="LiveId" clId="{FBAC1AEB-3CDB-42C4-B31C-7D092F23BBE5}" dt="2025-06-03T11:46:50.248" v="3293" actId="20577"/>
        <pc:sldMkLst>
          <pc:docMk/>
          <pc:sldMk cId="605941870" sldId="333"/>
        </pc:sldMkLst>
        <pc:spChg chg="mod">
          <ac:chgData name="Andrew Cheek" userId="82614c634cbe50d1" providerId="LiveId" clId="{FBAC1AEB-3CDB-42C4-B31C-7D092F23BBE5}" dt="2025-06-03T11:44:43.404" v="3068" actId="20577"/>
          <ac:spMkLst>
            <pc:docMk/>
            <pc:sldMk cId="605941870" sldId="333"/>
            <ac:spMk id="2" creationId="{FD81E015-F6D6-EC21-0950-7F3517B14ED6}"/>
          </ac:spMkLst>
        </pc:spChg>
        <pc:spChg chg="mod">
          <ac:chgData name="Andrew Cheek" userId="82614c634cbe50d1" providerId="LiveId" clId="{FBAC1AEB-3CDB-42C4-B31C-7D092F23BBE5}" dt="2025-06-03T11:46:50.248" v="3293" actId="20577"/>
          <ac:spMkLst>
            <pc:docMk/>
            <pc:sldMk cId="605941870" sldId="333"/>
            <ac:spMk id="3" creationId="{5E9F955A-0FF0-E412-D8FE-7F94B5BAA402}"/>
          </ac:spMkLst>
        </pc:spChg>
        <pc:picChg chg="add mod">
          <ac:chgData name="Andrew Cheek" userId="82614c634cbe50d1" providerId="LiveId" clId="{FBAC1AEB-3CDB-42C4-B31C-7D092F23BBE5}" dt="2025-06-03T11:46:32.663" v="3245" actId="1076"/>
          <ac:picMkLst>
            <pc:docMk/>
            <pc:sldMk cId="605941870" sldId="333"/>
            <ac:picMk id="9" creationId="{D15488B2-CEEA-E04B-DA3B-C78EEA15A0EB}"/>
          </ac:picMkLst>
        </pc:picChg>
      </pc:sldChg>
      <pc:sldChg chg="del">
        <pc:chgData name="Andrew Cheek" userId="82614c634cbe50d1" providerId="LiveId" clId="{FBAC1AEB-3CDB-42C4-B31C-7D092F23BBE5}" dt="2025-05-24T08:04:10.561" v="213" actId="47"/>
        <pc:sldMkLst>
          <pc:docMk/>
          <pc:sldMk cId="3448556252" sldId="333"/>
        </pc:sldMkLst>
      </pc:sldChg>
      <pc:sldChg chg="addSp delSp modSp add mod modAnim">
        <pc:chgData name="Andrew Cheek" userId="82614c634cbe50d1" providerId="LiveId" clId="{FBAC1AEB-3CDB-42C4-B31C-7D092F23BBE5}" dt="2025-06-03T11:48:08.914" v="3299" actId="1076"/>
        <pc:sldMkLst>
          <pc:docMk/>
          <pc:sldMk cId="1350137550" sldId="334"/>
        </pc:sldMkLst>
        <pc:picChg chg="add mod">
          <ac:chgData name="Andrew Cheek" userId="82614c634cbe50d1" providerId="LiveId" clId="{FBAC1AEB-3CDB-42C4-B31C-7D092F23BBE5}" dt="2025-06-03T11:48:08.914" v="3299" actId="1076"/>
          <ac:picMkLst>
            <pc:docMk/>
            <pc:sldMk cId="1350137550" sldId="334"/>
            <ac:picMk id="7" creationId="{40CAB83E-10E6-8596-1AF1-F3E36F1EB7AB}"/>
          </ac:picMkLst>
        </pc:picChg>
      </pc:sldChg>
      <pc:sldChg chg="del">
        <pc:chgData name="Andrew Cheek" userId="82614c634cbe50d1" providerId="LiveId" clId="{FBAC1AEB-3CDB-42C4-B31C-7D092F23BBE5}" dt="2025-05-24T08:04:21.419" v="216" actId="47"/>
        <pc:sldMkLst>
          <pc:docMk/>
          <pc:sldMk cId="2123353631" sldId="334"/>
        </pc:sldMkLst>
      </pc:sldChg>
      <pc:sldChg chg="addSp modSp new mod">
        <pc:chgData name="Andrew Cheek" userId="82614c634cbe50d1" providerId="LiveId" clId="{FBAC1AEB-3CDB-42C4-B31C-7D092F23BBE5}" dt="2025-06-13T09:55:12.152" v="4017" actId="20577"/>
        <pc:sldMkLst>
          <pc:docMk/>
          <pc:sldMk cId="559972144" sldId="335"/>
        </pc:sldMkLst>
        <pc:spChg chg="mod">
          <ac:chgData name="Andrew Cheek" userId="82614c634cbe50d1" providerId="LiveId" clId="{FBAC1AEB-3CDB-42C4-B31C-7D092F23BBE5}" dt="2025-06-03T11:52:08.633" v="3321" actId="20577"/>
          <ac:spMkLst>
            <pc:docMk/>
            <pc:sldMk cId="559972144" sldId="335"/>
            <ac:spMk id="2" creationId="{82F4E8CD-5C24-1C9B-487F-C10DB496A74D}"/>
          </ac:spMkLst>
        </pc:spChg>
        <pc:spChg chg="mod">
          <ac:chgData name="Andrew Cheek" userId="82614c634cbe50d1" providerId="LiveId" clId="{FBAC1AEB-3CDB-42C4-B31C-7D092F23BBE5}" dt="2025-06-13T09:55:12.152" v="4017" actId="20577"/>
          <ac:spMkLst>
            <pc:docMk/>
            <pc:sldMk cId="559972144" sldId="335"/>
            <ac:spMk id="3" creationId="{476FFEEA-4B82-B430-5584-1E3DF7E9C8E6}"/>
          </ac:spMkLst>
        </pc:spChg>
        <pc:picChg chg="add mod">
          <ac:chgData name="Andrew Cheek" userId="82614c634cbe50d1" providerId="LiveId" clId="{FBAC1AEB-3CDB-42C4-B31C-7D092F23BBE5}" dt="2025-06-03T11:57:33.750" v="4016" actId="1076"/>
          <ac:picMkLst>
            <pc:docMk/>
            <pc:sldMk cId="559972144" sldId="335"/>
            <ac:picMk id="7" creationId="{CA8AEA23-3C90-AE11-7CE2-101EACB54A49}"/>
          </ac:picMkLst>
        </pc:picChg>
      </pc:sldChg>
      <pc:sldChg chg="addSp modSp new mod">
        <pc:chgData name="Andrew Cheek" userId="82614c634cbe50d1" providerId="LiveId" clId="{FBAC1AEB-3CDB-42C4-B31C-7D092F23BBE5}" dt="2025-06-16T07:54:31.470" v="6032" actId="313"/>
        <pc:sldMkLst>
          <pc:docMk/>
          <pc:sldMk cId="796278535" sldId="336"/>
        </pc:sldMkLst>
        <pc:spChg chg="mod">
          <ac:chgData name="Andrew Cheek" userId="82614c634cbe50d1" providerId="LiveId" clId="{FBAC1AEB-3CDB-42C4-B31C-7D092F23BBE5}" dt="2025-06-13T09:56:48.885" v="4034" actId="20577"/>
          <ac:spMkLst>
            <pc:docMk/>
            <pc:sldMk cId="796278535" sldId="336"/>
            <ac:spMk id="2" creationId="{9E140DF4-3519-EB76-21F6-7B2E6B77216D}"/>
          </ac:spMkLst>
        </pc:spChg>
        <pc:spChg chg="mod">
          <ac:chgData name="Andrew Cheek" userId="82614c634cbe50d1" providerId="LiveId" clId="{FBAC1AEB-3CDB-42C4-B31C-7D092F23BBE5}" dt="2025-06-16T07:54:31.470" v="6032" actId="313"/>
          <ac:spMkLst>
            <pc:docMk/>
            <pc:sldMk cId="796278535" sldId="336"/>
            <ac:spMk id="3" creationId="{03DFE2DC-8569-EBFB-F40E-22EF57E535B9}"/>
          </ac:spMkLst>
        </pc:spChg>
        <pc:spChg chg="add mod">
          <ac:chgData name="Andrew Cheek" userId="82614c634cbe50d1" providerId="LiveId" clId="{FBAC1AEB-3CDB-42C4-B31C-7D092F23BBE5}" dt="2025-06-14T11:29:12.426" v="5991" actId="20577"/>
          <ac:spMkLst>
            <pc:docMk/>
            <pc:sldMk cId="796278535" sldId="336"/>
            <ac:spMk id="15" creationId="{8E2F6911-013C-5C04-AA3C-117A7ED2FAA2}"/>
          </ac:spMkLst>
        </pc:spChg>
        <pc:picChg chg="add mod">
          <ac:chgData name="Andrew Cheek" userId="82614c634cbe50d1" providerId="LiveId" clId="{FBAC1AEB-3CDB-42C4-B31C-7D092F23BBE5}" dt="2025-06-14T10:49:05.098" v="5663" actId="1076"/>
          <ac:picMkLst>
            <pc:docMk/>
            <pc:sldMk cId="796278535" sldId="336"/>
            <ac:picMk id="8" creationId="{2337DD5C-5F9B-ABF1-580C-6CED2717673F}"/>
          </ac:picMkLst>
        </pc:picChg>
        <pc:picChg chg="add mod">
          <ac:chgData name="Andrew Cheek" userId="82614c634cbe50d1" providerId="LiveId" clId="{FBAC1AEB-3CDB-42C4-B31C-7D092F23BBE5}" dt="2025-06-14T10:49:15.258" v="5665" actId="1076"/>
          <ac:picMkLst>
            <pc:docMk/>
            <pc:sldMk cId="796278535" sldId="336"/>
            <ac:picMk id="10" creationId="{2CA8A555-BF9F-9C98-BDE7-423D9F1A4C9F}"/>
          </ac:picMkLst>
        </pc:picChg>
        <pc:picChg chg="add mod">
          <ac:chgData name="Andrew Cheek" userId="82614c634cbe50d1" providerId="LiveId" clId="{FBAC1AEB-3CDB-42C4-B31C-7D092F23BBE5}" dt="2025-06-14T10:49:29.284" v="5667" actId="1076"/>
          <ac:picMkLst>
            <pc:docMk/>
            <pc:sldMk cId="796278535" sldId="336"/>
            <ac:picMk id="12" creationId="{14A2F8DF-D8B6-787B-A3FC-D07A572BA0E6}"/>
          </ac:picMkLst>
        </pc:picChg>
        <pc:picChg chg="add mod">
          <ac:chgData name="Andrew Cheek" userId="82614c634cbe50d1" providerId="LiveId" clId="{FBAC1AEB-3CDB-42C4-B31C-7D092F23BBE5}" dt="2025-06-14T10:50:07.138" v="5671" actId="1076"/>
          <ac:picMkLst>
            <pc:docMk/>
            <pc:sldMk cId="796278535" sldId="336"/>
            <ac:picMk id="14" creationId="{6DDD6AD1-312C-14B4-EA58-04D494203E64}"/>
          </ac:picMkLst>
        </pc:picChg>
      </pc:sldChg>
      <pc:sldChg chg="addSp delSp modSp new mod">
        <pc:chgData name="Andrew Cheek" userId="82614c634cbe50d1" providerId="LiveId" clId="{FBAC1AEB-3CDB-42C4-B31C-7D092F23BBE5}" dt="2025-06-14T10:41:59.059" v="5344" actId="20577"/>
        <pc:sldMkLst>
          <pc:docMk/>
          <pc:sldMk cId="1340051815" sldId="337"/>
        </pc:sldMkLst>
        <pc:spChg chg="mod">
          <ac:chgData name="Andrew Cheek" userId="82614c634cbe50d1" providerId="LiveId" clId="{FBAC1AEB-3CDB-42C4-B31C-7D092F23BBE5}" dt="2025-06-14T10:33:44.128" v="5202" actId="20577"/>
          <ac:spMkLst>
            <pc:docMk/>
            <pc:sldMk cId="1340051815" sldId="337"/>
            <ac:spMk id="2" creationId="{45276513-1F34-BFA0-6093-E741A7B93B5A}"/>
          </ac:spMkLst>
        </pc:spChg>
        <pc:spChg chg="mod">
          <ac:chgData name="Andrew Cheek" userId="82614c634cbe50d1" providerId="LiveId" clId="{FBAC1AEB-3CDB-42C4-B31C-7D092F23BBE5}" dt="2025-06-14T10:24:31.125" v="5124" actId="14100"/>
          <ac:spMkLst>
            <pc:docMk/>
            <pc:sldMk cId="1340051815" sldId="337"/>
            <ac:spMk id="3" creationId="{460905C2-806B-92E6-B502-6611EDE39280}"/>
          </ac:spMkLst>
        </pc:spChg>
        <pc:spChg chg="add mod">
          <ac:chgData name="Andrew Cheek" userId="82614c634cbe50d1" providerId="LiveId" clId="{FBAC1AEB-3CDB-42C4-B31C-7D092F23BBE5}" dt="2025-06-14T10:41:59.059" v="5344" actId="20577"/>
          <ac:spMkLst>
            <pc:docMk/>
            <pc:sldMk cId="1340051815" sldId="337"/>
            <ac:spMk id="39" creationId="{F4AFDC3A-B529-FD85-61FB-258CCA7E3E14}"/>
          </ac:spMkLst>
        </pc:spChg>
        <pc:grpChg chg="mod">
          <ac:chgData name="Andrew Cheek" userId="82614c634cbe50d1" providerId="LiveId" clId="{FBAC1AEB-3CDB-42C4-B31C-7D092F23BBE5}" dt="2025-06-14T10:30:48.816" v="5176"/>
          <ac:grpSpMkLst>
            <pc:docMk/>
            <pc:sldMk cId="1340051815" sldId="337"/>
            <ac:grpSpMk id="29" creationId="{81A0E296-5F08-B824-2267-E533BABEC9E0}"/>
          </ac:grpSpMkLst>
        </pc:grpChg>
        <pc:grpChg chg="mod">
          <ac:chgData name="Andrew Cheek" userId="82614c634cbe50d1" providerId="LiveId" clId="{FBAC1AEB-3CDB-42C4-B31C-7D092F23BBE5}" dt="2025-06-14T10:30:52.854" v="5183"/>
          <ac:grpSpMkLst>
            <pc:docMk/>
            <pc:sldMk cId="1340051815" sldId="337"/>
            <ac:grpSpMk id="36" creationId="{F50B90A7-C640-6C9A-70E6-E8BFCCCE3DA1}"/>
          </ac:grpSpMkLst>
        </pc:grpChg>
        <pc:grpChg chg="mod">
          <ac:chgData name="Andrew Cheek" userId="82614c634cbe50d1" providerId="LiveId" clId="{FBAC1AEB-3CDB-42C4-B31C-7D092F23BBE5}" dt="2025-06-14T10:30:52.854" v="5183"/>
          <ac:grpSpMkLst>
            <pc:docMk/>
            <pc:sldMk cId="1340051815" sldId="337"/>
            <ac:grpSpMk id="37" creationId="{571FEDEC-D355-F54A-DB39-22E8B8B309F4}"/>
          </ac:grpSpMkLst>
        </pc:grpChg>
        <pc:picChg chg="add mod">
          <ac:chgData name="Andrew Cheek" userId="82614c634cbe50d1" providerId="LiveId" clId="{FBAC1AEB-3CDB-42C4-B31C-7D092F23BBE5}" dt="2025-06-14T10:25:35.675" v="5132" actId="1076"/>
          <ac:picMkLst>
            <pc:docMk/>
            <pc:sldMk cId="1340051815" sldId="337"/>
            <ac:picMk id="8" creationId="{C4FD6A3D-07B4-B929-BB21-ACAFC581FADE}"/>
          </ac:picMkLst>
        </pc:picChg>
        <pc:picChg chg="add mod">
          <ac:chgData name="Andrew Cheek" userId="82614c634cbe50d1" providerId="LiveId" clId="{FBAC1AEB-3CDB-42C4-B31C-7D092F23BBE5}" dt="2025-06-14T10:26:14.946" v="5137" actId="1076"/>
          <ac:picMkLst>
            <pc:docMk/>
            <pc:sldMk cId="1340051815" sldId="337"/>
            <ac:picMk id="10" creationId="{74713C5A-C940-510C-7C11-60F1ECE5F659}"/>
          </ac:picMkLst>
        </pc:picChg>
        <pc:picChg chg="add mod">
          <ac:chgData name="Andrew Cheek" userId="82614c634cbe50d1" providerId="LiveId" clId="{FBAC1AEB-3CDB-42C4-B31C-7D092F23BBE5}" dt="2025-06-14T10:27:48.926" v="5142" actId="1076"/>
          <ac:picMkLst>
            <pc:docMk/>
            <pc:sldMk cId="1340051815" sldId="337"/>
            <ac:picMk id="12" creationId="{BAD13D82-4F57-133D-1996-9032B95CE7BC}"/>
          </ac:picMkLst>
        </pc:picChg>
        <pc:picChg chg="add mod">
          <ac:chgData name="Andrew Cheek" userId="82614c634cbe50d1" providerId="LiveId" clId="{FBAC1AEB-3CDB-42C4-B31C-7D092F23BBE5}" dt="2025-06-14T10:28:40.523" v="5149" actId="1076"/>
          <ac:picMkLst>
            <pc:docMk/>
            <pc:sldMk cId="1340051815" sldId="337"/>
            <ac:picMk id="14" creationId="{B83E986E-15F0-94C2-A2B4-13884145E4DB}"/>
          </ac:picMkLst>
        </pc:picChg>
        <pc:picChg chg="add mod">
          <ac:chgData name="Andrew Cheek" userId="82614c634cbe50d1" providerId="LiveId" clId="{FBAC1AEB-3CDB-42C4-B31C-7D092F23BBE5}" dt="2025-06-14T10:41:20.943" v="5318"/>
          <ac:picMkLst>
            <pc:docMk/>
            <pc:sldMk cId="1340051815" sldId="337"/>
            <ac:picMk id="38" creationId="{09FC7BEF-B551-D6AB-C6E4-A43C894668F0}"/>
          </ac:picMkLst>
        </pc:picChg>
        <pc:inkChg chg="add mod">
          <ac:chgData name="Andrew Cheek" userId="82614c634cbe50d1" providerId="LiveId" clId="{FBAC1AEB-3CDB-42C4-B31C-7D092F23BBE5}" dt="2025-06-14T10:30:48.816" v="5176"/>
          <ac:inkMkLst>
            <pc:docMk/>
            <pc:sldMk cId="1340051815" sldId="337"/>
            <ac:inkMk id="27" creationId="{ED108D7F-A5CC-9881-ABA4-8EDB87C86496}"/>
          </ac:inkMkLst>
        </pc:inkChg>
        <pc:inkChg chg="add mod">
          <ac:chgData name="Andrew Cheek" userId="82614c634cbe50d1" providerId="LiveId" clId="{FBAC1AEB-3CDB-42C4-B31C-7D092F23BBE5}" dt="2025-06-14T10:30:48.816" v="5176"/>
          <ac:inkMkLst>
            <pc:docMk/>
            <pc:sldMk cId="1340051815" sldId="337"/>
            <ac:inkMk id="28" creationId="{FADC6530-A163-4318-F999-D4EEB742BF8B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0" creationId="{1A277ECF-588A-FF55-1FA4-615107A87A2C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1" creationId="{EF3C41FF-9E21-BCA2-CA09-510A82CB2E0E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2" creationId="{0FE4348B-2423-F5E5-B614-121EE8370497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3" creationId="{AB7252D1-EC26-77A8-0767-5FE221419A2C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4" creationId="{9B271A98-3B96-FEE4-4FC3-C2F8E17DEF62}"/>
          </ac:inkMkLst>
        </pc:inkChg>
        <pc:inkChg chg="add mod">
          <ac:chgData name="Andrew Cheek" userId="82614c634cbe50d1" providerId="LiveId" clId="{FBAC1AEB-3CDB-42C4-B31C-7D092F23BBE5}" dt="2025-06-14T10:30:52.854" v="5183"/>
          <ac:inkMkLst>
            <pc:docMk/>
            <pc:sldMk cId="1340051815" sldId="337"/>
            <ac:inkMk id="35" creationId="{C234F976-9250-DFFF-FACD-C3C37365588D}"/>
          </ac:inkMkLst>
        </pc:inkChg>
      </pc:sldChg>
      <pc:sldChg chg="modSp new del mod">
        <pc:chgData name="Andrew Cheek" userId="82614c634cbe50d1" providerId="LiveId" clId="{FBAC1AEB-3CDB-42C4-B31C-7D092F23BBE5}" dt="2025-06-14T10:16:59.005" v="4913" actId="47"/>
        <pc:sldMkLst>
          <pc:docMk/>
          <pc:sldMk cId="1429354040" sldId="337"/>
        </pc:sldMkLst>
      </pc:sldChg>
      <pc:sldChg chg="addSp delSp modSp add mod">
        <pc:chgData name="Andrew Cheek" userId="82614c634cbe50d1" providerId="LiveId" clId="{FBAC1AEB-3CDB-42C4-B31C-7D092F23BBE5}" dt="2025-06-14T10:44:00.124" v="5368" actId="1076"/>
        <pc:sldMkLst>
          <pc:docMk/>
          <pc:sldMk cId="4068499978" sldId="338"/>
        </pc:sldMkLst>
        <pc:spChg chg="mod">
          <ac:chgData name="Andrew Cheek" userId="82614c634cbe50d1" providerId="LiveId" clId="{FBAC1AEB-3CDB-42C4-B31C-7D092F23BBE5}" dt="2025-06-14T10:34:05.208" v="5218" actId="20577"/>
          <ac:spMkLst>
            <pc:docMk/>
            <pc:sldMk cId="4068499978" sldId="338"/>
            <ac:spMk id="2" creationId="{B90FAF6F-7416-169C-AF12-61D4683AA37B}"/>
          </ac:spMkLst>
        </pc:spChg>
        <pc:spChg chg="mod">
          <ac:chgData name="Andrew Cheek" userId="82614c634cbe50d1" providerId="LiveId" clId="{FBAC1AEB-3CDB-42C4-B31C-7D092F23BBE5}" dt="2025-06-14T10:34:33.744" v="5279" actId="20577"/>
          <ac:spMkLst>
            <pc:docMk/>
            <pc:sldMk cId="4068499978" sldId="338"/>
            <ac:spMk id="3" creationId="{AF0C087E-341C-AC03-E2BE-E6F0BAC881A2}"/>
          </ac:spMkLst>
        </pc:spChg>
        <pc:spChg chg="add mod">
          <ac:chgData name="Andrew Cheek" userId="82614c634cbe50d1" providerId="LiveId" clId="{FBAC1AEB-3CDB-42C4-B31C-7D092F23BBE5}" dt="2025-06-14T10:42:27.068" v="5354" actId="20577"/>
          <ac:spMkLst>
            <pc:docMk/>
            <pc:sldMk cId="4068499978" sldId="338"/>
            <ac:spMk id="39" creationId="{0B03845C-9BBB-7B66-AA06-B10E185A9EB6}"/>
          </ac:spMkLst>
        </pc:spChg>
        <pc:grpChg chg="mod">
          <ac:chgData name="Andrew Cheek" userId="82614c634cbe50d1" providerId="LiveId" clId="{FBAC1AEB-3CDB-42C4-B31C-7D092F23BBE5}" dt="2025-06-14T10:38:56.938" v="5300"/>
          <ac:grpSpMkLst>
            <pc:docMk/>
            <pc:sldMk cId="4068499978" sldId="338"/>
            <ac:grpSpMk id="24" creationId="{68D2CBC6-D7B4-EDE7-4130-D663A1B5C59C}"/>
          </ac:grpSpMkLst>
        </pc:grpChg>
        <pc:grpChg chg="mod">
          <ac:chgData name="Andrew Cheek" userId="82614c634cbe50d1" providerId="LiveId" clId="{FBAC1AEB-3CDB-42C4-B31C-7D092F23BBE5}" dt="2025-06-14T10:42:35.024" v="5358"/>
          <ac:grpSpMkLst>
            <pc:docMk/>
            <pc:sldMk cId="4068499978" sldId="338"/>
            <ac:grpSpMk id="43" creationId="{F14C39F6-216E-2CE9-21BB-5E5FE1CAE3AF}"/>
          </ac:grpSpMkLst>
        </pc:grpChg>
        <pc:picChg chg="add mod">
          <ac:chgData name="Andrew Cheek" userId="82614c634cbe50d1" providerId="LiveId" clId="{FBAC1AEB-3CDB-42C4-B31C-7D092F23BBE5}" dt="2025-06-14T10:42:41.292" v="5359" actId="1076"/>
          <ac:picMkLst>
            <pc:docMk/>
            <pc:sldMk cId="4068499978" sldId="338"/>
            <ac:picMk id="9" creationId="{06102C06-CC89-6A67-F3AF-F7B722D2887E}"/>
          </ac:picMkLst>
        </pc:picChg>
        <pc:picChg chg="add mod">
          <ac:chgData name="Andrew Cheek" userId="82614c634cbe50d1" providerId="LiveId" clId="{FBAC1AEB-3CDB-42C4-B31C-7D092F23BBE5}" dt="2025-06-14T10:38:02.298" v="5285" actId="1076"/>
          <ac:picMkLst>
            <pc:docMk/>
            <pc:sldMk cId="4068499978" sldId="338"/>
            <ac:picMk id="13" creationId="{346B8004-1D20-EA76-4259-386BF71D32A2}"/>
          </ac:picMkLst>
        </pc:picChg>
        <pc:picChg chg="add mod">
          <ac:chgData name="Andrew Cheek" userId="82614c634cbe50d1" providerId="LiveId" clId="{FBAC1AEB-3CDB-42C4-B31C-7D092F23BBE5}" dt="2025-06-14T10:42:43.206" v="5360" actId="1076"/>
          <ac:picMkLst>
            <pc:docMk/>
            <pc:sldMk cId="4068499978" sldId="338"/>
            <ac:picMk id="16" creationId="{F99B0234-A938-EC6A-8062-617BF23DE823}"/>
          </ac:picMkLst>
        </pc:picChg>
        <pc:picChg chg="add mod modCrop">
          <ac:chgData name="Andrew Cheek" userId="82614c634cbe50d1" providerId="LiveId" clId="{FBAC1AEB-3CDB-42C4-B31C-7D092F23BBE5}" dt="2025-06-14T10:44:00.124" v="5368" actId="1076"/>
          <ac:picMkLst>
            <pc:docMk/>
            <pc:sldMk cId="4068499978" sldId="338"/>
            <ac:picMk id="45" creationId="{39CE0909-2EAF-8C6E-9AAA-0BA0A0A1BA5D}"/>
          </ac:picMkLst>
        </pc:picChg>
        <pc:inkChg chg="add mod">
          <ac:chgData name="Andrew Cheek" userId="82614c634cbe50d1" providerId="LiveId" clId="{FBAC1AEB-3CDB-42C4-B31C-7D092F23BBE5}" dt="2025-06-14T10:38:56.938" v="5300"/>
          <ac:inkMkLst>
            <pc:docMk/>
            <pc:sldMk cId="4068499978" sldId="338"/>
            <ac:inkMk id="21" creationId="{1E282755-6E87-026D-2C0C-A16C57B19583}"/>
          </ac:inkMkLst>
        </pc:inkChg>
        <pc:inkChg chg="add mod">
          <ac:chgData name="Andrew Cheek" userId="82614c634cbe50d1" providerId="LiveId" clId="{FBAC1AEB-3CDB-42C4-B31C-7D092F23BBE5}" dt="2025-06-14T10:38:56.938" v="5300"/>
          <ac:inkMkLst>
            <pc:docMk/>
            <pc:sldMk cId="4068499978" sldId="338"/>
            <ac:inkMk id="22" creationId="{D91401E9-A19E-50BF-7F25-F9A9DF35EAF7}"/>
          </ac:inkMkLst>
        </pc:inkChg>
        <pc:inkChg chg="add mod">
          <ac:chgData name="Andrew Cheek" userId="82614c634cbe50d1" providerId="LiveId" clId="{FBAC1AEB-3CDB-42C4-B31C-7D092F23BBE5}" dt="2025-06-14T10:38:56.938" v="5300"/>
          <ac:inkMkLst>
            <pc:docMk/>
            <pc:sldMk cId="4068499978" sldId="338"/>
            <ac:inkMk id="23" creationId="{56D13396-A72F-D7D7-3FAB-F4ECDB95E555}"/>
          </ac:inkMkLst>
        </pc:inkChg>
        <pc:inkChg chg="add mod">
          <ac:chgData name="Andrew Cheek" userId="82614c634cbe50d1" providerId="LiveId" clId="{FBAC1AEB-3CDB-42C4-B31C-7D092F23BBE5}" dt="2025-06-14T10:42:35.024" v="5358"/>
          <ac:inkMkLst>
            <pc:docMk/>
            <pc:sldMk cId="4068499978" sldId="338"/>
            <ac:inkMk id="40" creationId="{AD425E47-DE99-5F68-0B01-354E86B5E491}"/>
          </ac:inkMkLst>
        </pc:inkChg>
        <pc:inkChg chg="add mod">
          <ac:chgData name="Andrew Cheek" userId="82614c634cbe50d1" providerId="LiveId" clId="{FBAC1AEB-3CDB-42C4-B31C-7D092F23BBE5}" dt="2025-06-14T10:42:35.024" v="5358"/>
          <ac:inkMkLst>
            <pc:docMk/>
            <pc:sldMk cId="4068499978" sldId="338"/>
            <ac:inkMk id="41" creationId="{8B061FC2-7560-1805-5486-BEDD51FFA67C}"/>
          </ac:inkMkLst>
        </pc:inkChg>
        <pc:inkChg chg="add mod">
          <ac:chgData name="Andrew Cheek" userId="82614c634cbe50d1" providerId="LiveId" clId="{FBAC1AEB-3CDB-42C4-B31C-7D092F23BBE5}" dt="2025-06-14T10:42:35.024" v="5358"/>
          <ac:inkMkLst>
            <pc:docMk/>
            <pc:sldMk cId="4068499978" sldId="338"/>
            <ac:inkMk id="42" creationId="{5627E079-C7F6-10DA-A59B-003ECD3AB71D}"/>
          </ac:inkMkLst>
        </pc:inkChg>
      </pc:sldChg>
    </pc:docChg>
  </pc:docChgLst>
  <pc:docChgLst>
    <pc:chgData name="Andrew Cheek" userId="82614c634cbe50d1" providerId="LiveId" clId="{23CB5435-5236-4808-94F3-C20D9FE1E00D}"/>
    <pc:docChg chg="modSld">
      <pc:chgData name="Andrew Cheek" userId="82614c634cbe50d1" providerId="LiveId" clId="{23CB5435-5236-4808-94F3-C20D9FE1E00D}" dt="2025-04-16T08:43:00.328" v="4" actId="1036"/>
      <pc:docMkLst>
        <pc:docMk/>
      </pc:docMkLst>
      <pc:sldChg chg="modSp mod">
        <pc:chgData name="Andrew Cheek" userId="82614c634cbe50d1" providerId="LiveId" clId="{23CB5435-5236-4808-94F3-C20D9FE1E00D}" dt="2025-04-16T08:43:00.328" v="4" actId="1036"/>
        <pc:sldMkLst>
          <pc:docMk/>
          <pc:sldMk cId="3438267417" sldId="305"/>
        </pc:sldMkLst>
        <pc:picChg chg="mod">
          <ac:chgData name="Andrew Cheek" userId="82614c634cbe50d1" providerId="LiveId" clId="{23CB5435-5236-4808-94F3-C20D9FE1E00D}" dt="2025-04-16T08:43:00.328" v="4" actId="1036"/>
          <ac:picMkLst>
            <pc:docMk/>
            <pc:sldMk cId="3438267417" sldId="305"/>
            <ac:picMk id="18" creationId="{C8CFFD7D-D03D-4422-935D-E74997FD374E}"/>
          </ac:picMkLst>
        </pc:picChg>
        <pc:picChg chg="mod">
          <ac:chgData name="Andrew Cheek" userId="82614c634cbe50d1" providerId="LiveId" clId="{23CB5435-5236-4808-94F3-C20D9FE1E00D}" dt="2025-04-16T08:43:00.328" v="4" actId="1036"/>
          <ac:picMkLst>
            <pc:docMk/>
            <pc:sldMk cId="3438267417" sldId="305"/>
            <ac:picMk id="21" creationId="{C43F99DF-36D2-436E-9A61-4B8437D1DDFA}"/>
          </ac:picMkLst>
        </pc:picChg>
      </pc:sldChg>
      <pc:sldChg chg="modSp mod">
        <pc:chgData name="Andrew Cheek" userId="82614c634cbe50d1" providerId="LiveId" clId="{23CB5435-5236-4808-94F3-C20D9FE1E00D}" dt="2024-09-29T02:26:01.251" v="1" actId="1037"/>
        <pc:sldMkLst>
          <pc:docMk/>
          <pc:sldMk cId="3945871583" sldId="30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47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19 387 5705,'-14'2'2642,"9"-9"-911,10-18-523,-4 20-1246,3-3 181,0-1-1,1 1 1,0 0 0,1 0 0,-1 1 0,1-1 0,1 1-1,-1 1 1,15-12 0,-3 2 22,-3 2-41,1 1-1,0 0 0,1 2 0,1 0 0,-1 1 1,2 1-1,20-8 0,20-3 137,62-13 1,-79 22-167,71-14 46,1 5 0,116-6 0,234 11 175,97 33 117,-423-4-341,0 6 0,138 38 0,-208-37 1,0 3-1,-1 2 1,81 47-1,177 122 131,-219-128-259,-55-32-132,-32-21-457,1 0-1,36 17 0,-54-30 667,0 0 0,1 0 0,-1-1 0,0 1 0,0-1 0,1 1 0,-1-1-1,0 0 1,4 0 0,0-1 388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48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666 1 10986,'84'143'1614,"-38"-68"-1026,-2-5 15,-44-70-599,16 29 184,-1 0 0,-1 0-1,-2 2 1,16 57 0,-16-44-64,3 22 220,-15-66-342,0 1 0,0-1 0,0 1 0,0-1 0,-1 0 0,1 1 0,0-1 0,0 0 0,0 1 0,0-1 0,0 1 0,0-1 0,0 0 0,-1 1 0,1-1 0,0 0 0,0 0 0,-1 1 0,1-1 0,0 0 0,0 1 0,-1-1 0,1 0 0,0 0 0,-1 1 0,1-1 0,0 0 0,-1 0 0,0 0 0,-15 3 22,-18-5-9,-9-3-1,-1 3 0,1 1 0,-50 5 0,-130 26 90,92-11-75,7 5-65,83-14-898,-75 7 0,95-17 169,6-2 235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8:55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1069 13 9810,'13'-3'147,"-4"0"48,0 1 0,0 0 0,17-1 0,-56 18 54,2-4-201,0 2 0,2 0 0,0 2 0,0 1 0,2 1 0,0 2 0,1 0 0,-35 37 0,-5 16-59,-74 110 1,70-88 47,35-52-31,-53 72 19,-87 156 0,128-188-65,4 1-1,3 3 0,5 1 0,3 1 1,4 1-1,-14 99 0,5 134-2161,28-232 1513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8:55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9658,'3'8'163,"1"0"1,0 0-1,0-1 0,0 1 0,1-1 1,0 0-1,1 0 0,0-1 0,7 7 1,17 21-23,39 45-67,-65-73-71,0-1-1,-1 0 0,0 1 1,0 0-1,0 0 0,3 11 1,8 18 6,-9-28-6,0 1 1,1-1-1,-1 0 1,1-1 0,1 1-1,-1-1 1,1-1-1,0 1 1,0-1-1,1 0 1,-1-1-1,1 1 1,0-2 0,0 1-1,1-1 1,-1 0-1,1-1 1,-1 0-1,1 0 1,16 0-1,-22-2-66,0-1-1,0 1 1,0-1-1,1 0 1,-1 0-1,0 0 0,0 0 1,0-1-1,0 1 1,-1-1-1,1 0 1,0 0-1,-1 0 1,5-4-1,7-11-291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8:56.2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504 1 12771,'-34'62'496,"-11"-3"24,-1 4-336,-1-4-136,1 9-32,2 3 0,-4-1-8,5 0-64,5-10-96,6-9-128,5-11-176,5-14-184,4-7 1312,5-9-648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42:33.4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 8770,'8'-5'298,"1"0"0,0 0 1,1 1-1,-1 1 0,1-1 0,17-2 1,-21 5-216,-1 1 0,0 0 0,0 0 1,1 0-1,-1 1 0,0 0 0,0 0 0,0 0 1,0 0-1,0 1 0,0 0 0,0 0 1,0 0-1,-1 1 0,6 3 0,21 18 24,-2 1-1,0 2 0,49 58 1,-11-10-79,-50-56-25,0 0 0,-1 1 0,-1 1 0,-1 0 0,-1 1 0,-1 0 1,9 25-1,-15-30-14,0 0 0,-1 0 0,-1 0 1,-1 1-1,0-1 0,-2 1 0,0 0 1,0 0-1,-2-1 0,-5 34 0,-24 71-2069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42:33.8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7994,'9'16'657,"3"8"150,24 35-1,-30-51-798,0-1 0,1 1 0,-1-2 0,1 1 1,0-1-1,1 0 0,0 0 0,9 5 0,-4-4-117,11 7 209,1-1 0,1-1 0,49 16 0,-67-26-227,-1 0 0,0 0 0,0-1-1,1-1 1,-1 1 0,0-1 0,1 0 0,-1-1 0,1 1 0,-1-2 0,0 1 0,0-1-1,0 0 1,0 0 0,0-1 0,0 0 0,0 0 0,-1-1 0,12-8 0,1-3-773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42:34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0 9946,'-17'41'648,"-5"0"801,4 1-1377,0 0-72,1-9-48,2-2-40,1-3-16,1-2-16,3-1-57,3-8-103,4-4-152,4-4-216,2-3 344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48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666 1 10986,'84'143'1614,"-38"-68"-1026,-2-5 15,-44-70-599,16 29 184,-1 0 0,-1 0-1,-2 2 1,16 57 0,-16-44-64,3 22 220,-15-66-342,0 1 0,0-1 0,0 1 0,0-1 0,-1 0 0,1 1 0,0-1 0,0 0 0,0 1 0,0-1 0,0 1 0,0-1 0,0 0 0,-1 1 0,1-1 0,0 0 0,0 0 0,-1 1 0,1-1 0,0 0 0,0 1 0,-1-1 0,1 0 0,0 0 0,-1 1 0,1-1 0,0 0 0,-1 0 0,0 0 0,-15 3 22,-18-5-9,-9-3-1,-1 3 0,1 1 0,-50 5 0,-130 26 90,92-11-75,7 5-65,83-14-898,-75 7 0,95-17 169,6-2 235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49.8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7 9266,'-29'11'2062,"48"-18"-962,7 3-963,0 1 0,0 1 1,0 1-1,0 1 0,1 1 0,29 7 0,0 2 21,96 31 0,-93-19-128,-1 2 1,-1 3-1,-1 2 0,74 52 0,-22-3-47,100 95-1,-68-35 181,-113-108-859,-1 1 0,38 63 0,-61-88 163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50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9858,'20'13'315,"1"0"-1,0-2 1,29 12-1,30 15 87,57 49 190,-37-23-502,-56-35-282,37 21-319,-71-46-78,0 1-1,0-1 1,0-1 0,0 0 0,1 0-1,18 2 1,-5-4-625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50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517 0 10554,'-41'38'520,"-21"25"-344,-1-7-128,2-1-16,-7 6-8,24-31-16,8-4 8,1-4 0,8-6-40,2-5-136,5-2-248,1-2-1464,3-4 1192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51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1879 22 6841,'-6'-7'290,"-7"-7"683,12 14-914,0 0 0,1 0 0,-1-1 0,0 1 0,0 0 0,0 0 0,1 0 0,-1 1 0,0-1 0,0 0 0,0 0 0,0 0 0,1 0 0,-1 1 0,0-1 0,0 0 0,1 1 0,-1-1 0,0 1 0,1-1 0,-1 1 0,-1 0 0,2-1-50,0 0 4,0 1 0,-1-1 0,1 0 0,0 0 0,-1 1-1,1-1 1,0 0 0,0 1 0,-1-1 0,1 1 0,0-1 0,0 0-1,-1 1 1,1-1 0,0 1 0,0-1 0,0 0 0,0 1-1,0-1 1,0 1 0,0-1 0,0 1 0,0-1 0,0 0 0,0 1-1,0-1 1,0 1 0,4 30 470,-4-31-461,0 1 1,0-1 0,0 0-1,0 1 1,0-1-1,0 0 1,0 1 0,0-1-1,-1 0 1,1 1-1,0-1 1,0 0 0,-1 1-1,1-1 1,0 0-1,0 0 1,-1 1 0,1-1-1,0 0 1,-1 0-1,1 0 1,0 1 0,0-1-1,-1 0 1,1 0-1,-1 0 1,1 0-1,0 0 1,-1 0 0,1 1-1,0-1 1,-1 0-1,0 0 1,-17 0 467,11 0-260,-10 4-51,1 1 0,-1 1 0,-22 12 0,5-3-136,-168 82 20,140-66-57,4 0 13,1 2-1,1 2 1,1 3-1,3 2 1,-87 87-1,-252 359 439,325-393-203,5 4 0,-94 202 0,86-134-173,-53 202 1,-5 150-1319,116-450 971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52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10914,'3'1'154,"0"0"0,0 0 0,-1 0 0,1 0 0,0 1 0,0-1 0,-1 1 0,1-1 0,0 1 0,-1 0 0,0 0 0,1 0 0,-1 0 0,0 0 0,0 1 0,3 4 0,30 47 509,-14-15-586,-2 1 1,-2 1-1,-1 1 0,-2 0 1,13 69-1,-20-72-69,2-1 0,20 51-1,-23-74-3,0-1 0,2 1 0,-1-2 0,2 1 0,0-1 0,1 0 0,0-1 0,21 20 0,-13-16 64,36 24 1,-50-37-202,1 0-1,0 0 1,0-1 0,0 1-1,0-1 1,0 0-1,1-1 1,-1 1 0,1-1-1,-1 0 1,1-1 0,-1 1-1,1-1 1,6 0 0,3-6-1541,-1-5 591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52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440 0 9274,'-2'28'1200,"-19"3"1385,-6 4-1849,-5 0-608,-2 5-72,-4 6-24,1 8 0,-4 5-24,2 4-8,3-1 8,0-1-48,7-3-80,3-6-176,8-6-320,5-9-729,2-8 761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4T10:30:47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19 387 5705,'-14'2'2642,"9"-9"-911,10-18-523,-4 20-1246,3-3 181,0-1-1,1 1 1,0 0 0,1 0 0,-1 1 0,1-1 0,1 1-1,-1 1 1,15-12 0,-3 2 22,-3 2-41,1 1-1,0 0 0,1 2 0,1 0 0,-1 1 1,2 1-1,20-8 0,20-3 137,62-13 1,-79 22-167,71-14 46,1 5 0,116-6 0,234 11 175,97 33 117,-423-4-341,0 6 0,138 38 0,-208-37 1,0 3-1,-1 2 1,81 47-1,177 122 131,-219-128-259,-55-32-132,-32-21-457,1 0-1,36 17 0,-54-30 667,0 0 0,1 0 0,-1-1 0,0 1 0,0-1 0,1 1 0,-1-1-1,0 0 1,4 0 0,0-1 388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2431-FD90-42F5-84F8-E450BD87EA96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C3C4-865B-4B9E-A851-F507528E9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4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Andrew Cheek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16 June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Andrew Cheek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16 June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Andrew Cheek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BF4EEE-9FAB-4A01-BD16-EEB17ED48C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yfperezg/frisbhee" TargetMode="External"/><Relationship Id="rId3" Type="http://schemas.openxmlformats.org/officeDocument/2006/relationships/hyperlink" Target="https://arxiv.org/abs/2207.0946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arxiv.org/abs/2212.0387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rxiv.org/abs/2107.00016" TargetMode="External"/><Relationship Id="rId4" Type="http://schemas.openxmlformats.org/officeDocument/2006/relationships/hyperlink" Target="https://arxiv.org/abs/2107.0001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https://github.com/yfperezg/frisbhe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d/abstract/10.1103/PhysRevD.14.3260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4.png"/><Relationship Id="rId18" Type="http://schemas.openxmlformats.org/officeDocument/2006/relationships/customXml" Target="../ink/ink7.xml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customXml" Target="../ink/ink4.xml"/><Relationship Id="rId17" Type="http://schemas.openxmlformats.org/officeDocument/2006/relationships/image" Target="../media/image36.png"/><Relationship Id="rId2" Type="http://schemas.openxmlformats.org/officeDocument/2006/relationships/image" Target="../media/image27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customXml" Target="../ink/ink3.xml"/><Relationship Id="rId19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customXml" Target="../ink/ink5.xml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0618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arxiv.org/abs/2103.13825" TargetMode="External"/><Relationship Id="rId4" Type="http://schemas.openxmlformats.org/officeDocument/2006/relationships/hyperlink" Target="https://arxiv.org/abs/2104.0405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customXml" Target="../ink/ink15.xml"/><Relationship Id="rId3" Type="http://schemas.openxmlformats.org/officeDocument/2006/relationships/customXml" Target="../ink/ink9.xml"/><Relationship Id="rId21" Type="http://schemas.openxmlformats.org/officeDocument/2006/relationships/image" Target="../media/image54.png"/><Relationship Id="rId7" Type="http://schemas.openxmlformats.org/officeDocument/2006/relationships/image" Target="../media/image46.png"/><Relationship Id="rId12" Type="http://schemas.openxmlformats.org/officeDocument/2006/relationships/customXml" Target="../ink/ink12.xml"/><Relationship Id="rId17" Type="http://schemas.openxmlformats.org/officeDocument/2006/relationships/image" Target="../media/image52.png"/><Relationship Id="rId2" Type="http://schemas.openxmlformats.org/officeDocument/2006/relationships/image" Target="../media/image27.png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9.png"/><Relationship Id="rId5" Type="http://schemas.openxmlformats.org/officeDocument/2006/relationships/customXml" Target="../ink/ink10.xml"/><Relationship Id="rId15" Type="http://schemas.openxmlformats.org/officeDocument/2006/relationships/image" Target="../media/image51.png"/><Relationship Id="rId10" Type="http://schemas.openxmlformats.org/officeDocument/2006/relationships/customXml" Target="../ink/ink11.xml"/><Relationship Id="rId19" Type="http://schemas.openxmlformats.org/officeDocument/2006/relationships/image" Target="../media/image53.png"/><Relationship Id="rId4" Type="http://schemas.openxmlformats.org/officeDocument/2006/relationships/image" Target="../media/image31.png"/><Relationship Id="rId9" Type="http://schemas.openxmlformats.org/officeDocument/2006/relationships/image" Target="../media/image48.png"/><Relationship Id="rId14" Type="http://schemas.openxmlformats.org/officeDocument/2006/relationships/customXml" Target="../ink/ink13.xml"/><Relationship Id="rId2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lackhawk.hepforge.org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xiv.org/abs/2012.081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github.com/yfperezg/frisbhee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https://github.com/yfperezg/frisbhe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https://github.com/yfperezg/frisbh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C8E6-EDEB-4009-B3B4-F1C2DC76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815799" cy="3566160"/>
          </a:xfrm>
        </p:spPr>
        <p:txBody>
          <a:bodyPr>
            <a:normAutofit/>
          </a:bodyPr>
          <a:lstStyle/>
          <a:p>
            <a:r>
              <a:rPr lang="en-US" dirty="0"/>
              <a:t> 				</a:t>
            </a:r>
            <a:r>
              <a:rPr lang="en-US" sz="6600" dirty="0"/>
              <a:t>:a code for evaporating black holes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8433-B263-4478-A88C-58E500A59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515368"/>
          </a:xfrm>
        </p:spPr>
        <p:txBody>
          <a:bodyPr/>
          <a:lstStyle/>
          <a:p>
            <a:r>
              <a:rPr lang="en-US" dirty="0" err="1"/>
              <a:t>Darktools</a:t>
            </a:r>
            <a:r>
              <a:rPr lang="en-US" dirty="0"/>
              <a:t>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3D26C-C6A7-4808-BDD1-390453787919}"/>
              </a:ext>
            </a:extLst>
          </p:cNvPr>
          <p:cNvSpPr txBox="1"/>
          <p:nvPr/>
        </p:nvSpPr>
        <p:spPr>
          <a:xfrm>
            <a:off x="1168400" y="4970988"/>
            <a:ext cx="10744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Andrew Cheek,</a:t>
            </a:r>
          </a:p>
          <a:p>
            <a:r>
              <a:rPr lang="en-US" dirty="0"/>
              <a:t>based on </a:t>
            </a:r>
            <a:r>
              <a:rPr lang="en-US" dirty="0">
                <a:hlinkClick r:id="rId2"/>
              </a:rPr>
              <a:t>arXiv:2212.03878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arXiv:2207.09462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arXiv:2107.00013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arXiv:2107.00016</a:t>
            </a:r>
            <a:endParaRPr lang="en-US" dirty="0"/>
          </a:p>
          <a:p>
            <a:r>
              <a:rPr lang="en-US" dirty="0"/>
              <a:t>in collaboration with L. </a:t>
            </a:r>
            <a:r>
              <a:rPr lang="en-US" dirty="0" err="1"/>
              <a:t>Heurtier</a:t>
            </a:r>
            <a:r>
              <a:rPr lang="en-US" dirty="0"/>
              <a:t>, Y. F. Perez-Gonzalez, J. Turner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5143CA-9D03-1C21-B961-BA276E0F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2" y="222376"/>
            <a:ext cx="3643223" cy="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27337-6ED6-F961-5113-FF37D451F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41497"/>
            <a:ext cx="3837484" cy="2087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2F569-9C8A-E0FF-5768-0D8D36B21D77}"/>
              </a:ext>
            </a:extLst>
          </p:cNvPr>
          <p:cNvSpPr txBox="1"/>
          <p:nvPr/>
        </p:nvSpPr>
        <p:spPr>
          <a:xfrm>
            <a:off x="1168400" y="6099048"/>
            <a:ext cx="6094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8"/>
              </a:rPr>
              <a:t>https://github.com/yfperezg/frisbhee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05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64D9D-F28F-4096-AC7E-47381B6F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1" y="72427"/>
            <a:ext cx="3530789" cy="192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0FD58-923D-4813-A3D8-2931B2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created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33EF-FC2D-4C71-A3F3-616E5A1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137A-6548-4D3B-9D26-C1C60F5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B13-ED53-4125-BDA2-377DC4BB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EFAC0-233F-8279-B97A-4EF7702A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77" y="4167928"/>
            <a:ext cx="4080020" cy="756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071EB-A76E-17C8-0A13-EB97EA27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651" y="5474331"/>
            <a:ext cx="5252744" cy="833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712A1-13FB-DD77-62BD-BFDD104FC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5" y="5031087"/>
            <a:ext cx="5527536" cy="910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962916-E68C-FAEC-310F-5B71694E2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51" y="4167928"/>
            <a:ext cx="4546522" cy="788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ED5516-0778-EF5F-D4A3-82D52155E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10" y="3069772"/>
            <a:ext cx="3673331" cy="913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1C8CC8-8ADB-7B09-2DDF-FC1DDDDC5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18" y="3135773"/>
            <a:ext cx="6037134" cy="956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946C1E-EAD3-8687-5F18-08FDB5468594}"/>
              </a:ext>
            </a:extLst>
          </p:cNvPr>
          <p:cNvSpPr/>
          <p:nvPr/>
        </p:nvSpPr>
        <p:spPr>
          <a:xfrm>
            <a:off x="473529" y="5031087"/>
            <a:ext cx="5612612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22FC8-ECE7-FDAB-395E-7DDE0CEB1AD5}"/>
              </a:ext>
            </a:extLst>
          </p:cNvPr>
          <p:cNvSpPr/>
          <p:nvPr/>
        </p:nvSpPr>
        <p:spPr>
          <a:xfrm>
            <a:off x="6200717" y="4137275"/>
            <a:ext cx="47264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80A47-9DAB-49EE-ADB7-C15757276D32}"/>
              </a:ext>
            </a:extLst>
          </p:cNvPr>
          <p:cNvSpPr/>
          <p:nvPr/>
        </p:nvSpPr>
        <p:spPr>
          <a:xfrm>
            <a:off x="6380651" y="5355645"/>
            <a:ext cx="5252744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3D095-96D0-D440-85C1-6B2167380D95}"/>
              </a:ext>
            </a:extLst>
          </p:cNvPr>
          <p:cNvSpPr txBox="1"/>
          <p:nvPr/>
        </p:nvSpPr>
        <p:spPr>
          <a:xfrm>
            <a:off x="632083" y="594177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Boltzmann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236572D-7448-D5FB-C2A3-BB1B4CF6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r>
              <a:rPr lang="en-US" dirty="0"/>
              <a:t>Our code FRISBHEE, </a:t>
            </a:r>
            <a:r>
              <a:rPr lang="en-US" dirty="0" err="1"/>
              <a:t>FRIedmann</a:t>
            </a:r>
            <a:r>
              <a:rPr lang="en-US" dirty="0"/>
              <a:t> Solver for Black Hole Evaporation in the Early universe, solves the system of coupled Friedmann and Boltzmann equations fully. </a:t>
            </a:r>
          </a:p>
          <a:p>
            <a:r>
              <a:rPr lang="en-US" dirty="0"/>
              <a:t>Publicly available on </a:t>
            </a:r>
            <a:r>
              <a:rPr lang="en-US" dirty="0">
                <a:hlinkClick r:id="rId9"/>
              </a:rPr>
              <a:t>GitHub</a:t>
            </a:r>
            <a:r>
              <a:rPr lang="en-US" dirty="0"/>
              <a:t> and ready to use!</a:t>
            </a:r>
          </a:p>
        </p:txBody>
      </p:sp>
      <p:pic>
        <p:nvPicPr>
          <p:cNvPr id="22" name="Picture 6" descr="Github Logo transparent PNG - StickPNG">
            <a:hlinkClick r:id="rId9"/>
            <a:extLst>
              <a:ext uri="{FF2B5EF4-FFF2-40B4-BE49-F238E27FC236}">
                <a16:creationId xmlns:a16="http://schemas.microsoft.com/office/drawing/2014/main" id="{BE2F230B-802D-033E-B691-8F87BD25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2" y="2497234"/>
            <a:ext cx="183422" cy="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3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61812C-7C07-9020-CD95-BBBA696F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35" y="2982098"/>
            <a:ext cx="3245355" cy="330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DF908-E5D9-046E-3A65-F241BF69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of FRISBHEE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27B1-7D81-1F80-43F7-AEBB1498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73834"/>
          </a:xfrm>
        </p:spPr>
        <p:txBody>
          <a:bodyPr/>
          <a:lstStyle/>
          <a:p>
            <a:pPr lvl="1"/>
            <a:r>
              <a:rPr lang="en-US" dirty="0"/>
              <a:t>Tracking the spin evolution proved to be an important </a:t>
            </a:r>
            <a:r>
              <a:rPr lang="en-US" b="1" dirty="0"/>
              <a:t>use case </a:t>
            </a:r>
            <a:r>
              <a:rPr lang="en-US" dirty="0"/>
              <a:t>for FRISBHEE.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DD1E-4BD2-77C4-5BB4-27AB0D49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6B7A-09B1-4CCB-458E-21F48137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DA0D-265C-03EB-C86D-77E39C5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42A05-48B5-80F5-2728-3FEB9300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53" y="2328051"/>
            <a:ext cx="3183857" cy="791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7C082-F4C7-C5B5-9788-B714AF586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90" y="2364847"/>
            <a:ext cx="4533409" cy="7179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D3B1A-B336-0958-F12E-5187B294A945}"/>
              </a:ext>
            </a:extLst>
          </p:cNvPr>
          <p:cNvSpPr txBox="1">
            <a:spLocks/>
          </p:cNvSpPr>
          <p:nvPr/>
        </p:nvSpPr>
        <p:spPr>
          <a:xfrm>
            <a:off x="1097280" y="3318605"/>
            <a:ext cx="5474473" cy="27421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Been known for half a century that Kerr black holes shed angular momentum more quickly than their mass.  </a:t>
            </a:r>
          </a:p>
          <a:p>
            <a:pPr lvl="1"/>
            <a:r>
              <a:rPr lang="en-US" dirty="0"/>
              <a:t>For maximally spinning black holes, only around 40% of mass has been lost when 90% of the spin has gone.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FEC6B-55FC-9375-8587-E9244B232089}"/>
              </a:ext>
            </a:extLst>
          </p:cNvPr>
          <p:cNvSpPr txBox="1"/>
          <p:nvPr/>
        </p:nvSpPr>
        <p:spPr>
          <a:xfrm>
            <a:off x="2635536" y="4224465"/>
            <a:ext cx="99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accent1"/>
                </a:solidFill>
                <a:hlinkClick r:id="rId5"/>
              </a:rPr>
              <a:t>[D. Page 1976]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FD58-923D-4813-A3D8-2931B2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of FRISBHEE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FE042-E0C2-4349-B723-8B8E9D923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results in an entropy injection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~0</m:t>
                    </m:r>
                  </m:oMath>
                </a14:m>
                <a:r>
                  <a:rPr lang="en-US" dirty="0"/>
                  <a:t> diluting high spin radiation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FE042-E0C2-4349-B723-8B8E9D923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33EF-FC2D-4C71-A3F3-616E5A1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137A-6548-4D3B-9D26-C1C60F5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B13-ED53-4125-BDA2-377DC4BB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95C1C-E696-4055-8FA6-A20F9BA62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48" y="2544612"/>
            <a:ext cx="7231439" cy="37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6513-1F34-BFA0-6093-E741A7B9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FRISBHEE (dark radiation)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05C2-806B-92E6-B502-6611EDE3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430"/>
          </a:xfrm>
        </p:spPr>
        <p:txBody>
          <a:bodyPr/>
          <a:lstStyle/>
          <a:p>
            <a:pPr lvl="1"/>
            <a:r>
              <a:rPr lang="en-US" dirty="0"/>
              <a:t>How do you generate these plots yourself?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CACB5-E14B-AD91-C3C6-81FB0115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9999-0628-CBBC-F90A-4E62F680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B83C3-638C-4059-C703-EB33F297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D6A3D-07B4-B929-BB21-ACAFC581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8" y="2294164"/>
            <a:ext cx="1621607" cy="1501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13C5A-C940-510C-7C11-60F1ECE5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74" y="3025226"/>
            <a:ext cx="5477639" cy="428685"/>
          </a:xfrm>
          <a:prstGeom prst="rect">
            <a:avLst/>
          </a:prstGeom>
        </p:spPr>
      </p:pic>
      <p:pic>
        <p:nvPicPr>
          <p:cNvPr id="12" name="Picture 11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BAD13D82-4F57-133D-1996-9032B95C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3681178"/>
            <a:ext cx="3401785" cy="2551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3E986E-15F0-94C2-A2B4-13884145E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4757516"/>
            <a:ext cx="5573470" cy="74053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0E296-5F08-B824-2267-E533BABEC9E0}"/>
              </a:ext>
            </a:extLst>
          </p:cNvPr>
          <p:cNvGrpSpPr/>
          <p:nvPr/>
        </p:nvGrpSpPr>
        <p:grpSpPr>
          <a:xfrm>
            <a:off x="3073011" y="2557504"/>
            <a:ext cx="1367640" cy="304560"/>
            <a:chOff x="3073011" y="2557504"/>
            <a:chExt cx="13676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108D7F-A5CC-9881-ABA4-8EDB87C86496}"/>
                    </a:ext>
                  </a:extLst>
                </p14:cNvPr>
                <p14:cNvContentPartPr/>
                <p14:nvPr/>
              </p14:nvContentPartPr>
              <p14:xfrm>
                <a:off x="3073011" y="2557504"/>
                <a:ext cx="1248120" cy="22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108D7F-A5CC-9881-ABA4-8EDB87C864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5011" y="2539864"/>
                  <a:ext cx="128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DC6530-A163-4318-F999-D4EEB742BF8B}"/>
                    </a:ext>
                  </a:extLst>
                </p14:cNvPr>
                <p14:cNvContentPartPr/>
                <p14:nvPr/>
              </p14:nvContentPartPr>
              <p14:xfrm>
                <a:off x="4097931" y="2605744"/>
                <a:ext cx="342720" cy="25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DC6530-A163-4318-F999-D4EEB742BF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80291" y="2588104"/>
                  <a:ext cx="37836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1FEDEC-D355-F54A-DB39-22E8B8B309F4}"/>
              </a:ext>
            </a:extLst>
          </p:cNvPr>
          <p:cNvGrpSpPr/>
          <p:nvPr/>
        </p:nvGrpSpPr>
        <p:grpSpPr>
          <a:xfrm>
            <a:off x="9076011" y="3284344"/>
            <a:ext cx="715320" cy="391320"/>
            <a:chOff x="9076011" y="3284344"/>
            <a:chExt cx="7153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277ECF-588A-FF55-1FA4-615107A87A2C}"/>
                    </a:ext>
                  </a:extLst>
                </p14:cNvPr>
                <p14:cNvContentPartPr/>
                <p14:nvPr/>
              </p14:nvContentPartPr>
              <p14:xfrm>
                <a:off x="9076011" y="3284344"/>
                <a:ext cx="495720" cy="28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277ECF-588A-FF55-1FA4-615107A87A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58011" y="3266704"/>
                  <a:ext cx="531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3C41FF-9E21-BCA2-CA09-510A82CB2E0E}"/>
                    </a:ext>
                  </a:extLst>
                </p14:cNvPr>
                <p14:cNvContentPartPr/>
                <p14:nvPr/>
              </p14:nvContentPartPr>
              <p14:xfrm>
                <a:off x="9383811" y="3534184"/>
                <a:ext cx="240840" cy="12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3C41FF-9E21-BCA2-CA09-510A82CB2E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6171" y="3516544"/>
                  <a:ext cx="276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E4348B-2423-F5E5-B614-121EE8370497}"/>
                    </a:ext>
                  </a:extLst>
                </p14:cNvPr>
                <p14:cNvContentPartPr/>
                <p14:nvPr/>
              </p14:nvContentPartPr>
              <p14:xfrm>
                <a:off x="9605211" y="3532384"/>
                <a:ext cx="186120" cy="14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E4348B-2423-F5E5-B614-121EE83704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7211" y="3514384"/>
                  <a:ext cx="2217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0B90A7-C640-6C9A-70E6-E8BFCCCE3DA1}"/>
              </a:ext>
            </a:extLst>
          </p:cNvPr>
          <p:cNvGrpSpPr/>
          <p:nvPr/>
        </p:nvGrpSpPr>
        <p:grpSpPr>
          <a:xfrm>
            <a:off x="6681651" y="3597184"/>
            <a:ext cx="825480" cy="1085400"/>
            <a:chOff x="6681651" y="3597184"/>
            <a:chExt cx="825480" cy="10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7252D1-EC26-77A8-0767-5FE221419A2C}"/>
                    </a:ext>
                  </a:extLst>
                </p14:cNvPr>
                <p14:cNvContentPartPr/>
                <p14:nvPr/>
              </p14:nvContentPartPr>
              <p14:xfrm>
                <a:off x="6830691" y="3597184"/>
                <a:ext cx="676440" cy="946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7252D1-EC26-77A8-0767-5FE221419A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13051" y="3579184"/>
                  <a:ext cx="71208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271A98-3B96-FEE4-4FC3-C2F8E17DEF62}"/>
                    </a:ext>
                  </a:extLst>
                </p14:cNvPr>
                <p14:cNvContentPartPr/>
                <p14:nvPr/>
              </p14:nvContentPartPr>
              <p14:xfrm>
                <a:off x="6681651" y="4370464"/>
                <a:ext cx="188280" cy="28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271A98-3B96-FEE4-4FC3-C2F8E17DEF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64011" y="4352464"/>
                  <a:ext cx="223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34F976-9250-DFFF-FACD-C3C37365588D}"/>
                    </a:ext>
                  </a:extLst>
                </p14:cNvPr>
                <p14:cNvContentPartPr/>
                <p14:nvPr/>
              </p14:nvContentPartPr>
              <p14:xfrm>
                <a:off x="6873891" y="4417264"/>
                <a:ext cx="158760" cy="26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34F976-9250-DFFF-FACD-C3C3736558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55891" y="4399264"/>
                  <a:ext cx="194400" cy="300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9FC7BEF-B551-D6AB-C6E4-A43C894668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7567" y="1997850"/>
            <a:ext cx="2988243" cy="12157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4AFDC3A-B529-FD85-61FB-258CCA7E3E14}"/>
              </a:ext>
            </a:extLst>
          </p:cNvPr>
          <p:cNvSpPr txBox="1"/>
          <p:nvPr/>
        </p:nvSpPr>
        <p:spPr>
          <a:xfrm>
            <a:off x="8836665" y="1731042"/>
            <a:ext cx="234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dneff/ex_mono.py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5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C7DF9F-E94F-480D-90E1-214D0472C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06" y="1845733"/>
            <a:ext cx="5580185" cy="433161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E0B5-E169-42FB-AD1A-D46048C4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4EFE-D5D4-4FA0-9BD0-9BD8F19E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E61A-EAB2-4D5D-9DE0-EF64FE65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B9C65-3D06-4E96-A999-5D496724126E}"/>
              </a:ext>
            </a:extLst>
          </p:cNvPr>
          <p:cNvSpPr txBox="1">
            <a:spLocks/>
          </p:cNvSpPr>
          <p:nvPr/>
        </p:nvSpPr>
        <p:spPr>
          <a:xfrm>
            <a:off x="1097279" y="1845733"/>
            <a:ext cx="4937760" cy="42079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Previous studies overestimated the graviton contribution to the relativistic degrees of freedom at recombination. </a:t>
            </a:r>
          </a:p>
          <a:p>
            <a:r>
              <a:rPr lang="en-US" dirty="0"/>
              <a:t>Paper A = Hooper et. al. </a:t>
            </a:r>
            <a:r>
              <a:rPr lang="en-US" dirty="0">
                <a:hlinkClick r:id="rId3"/>
              </a:rPr>
              <a:t>arXiv:2004.00618</a:t>
            </a:r>
            <a:endParaRPr lang="en-US" dirty="0"/>
          </a:p>
          <a:p>
            <a:r>
              <a:rPr lang="en-US" dirty="0"/>
              <a:t>Paper B </a:t>
            </a:r>
            <a:r>
              <a:rPr lang="en-US"/>
              <a:t>= Arbey </a:t>
            </a:r>
            <a:r>
              <a:rPr lang="en-US" dirty="0"/>
              <a:t>et. al. </a:t>
            </a:r>
            <a:r>
              <a:rPr lang="en-US" dirty="0">
                <a:hlinkClick r:id="rId4"/>
              </a:rPr>
              <a:t>arXiv:2104.04051</a:t>
            </a:r>
            <a:endParaRPr lang="en-US" dirty="0"/>
          </a:p>
          <a:p>
            <a:r>
              <a:rPr lang="en-US" dirty="0"/>
              <a:t>Paper C </a:t>
            </a:r>
            <a:r>
              <a:rPr lang="en-US"/>
              <a:t>= Masina </a:t>
            </a:r>
            <a:r>
              <a:rPr lang="en-US" dirty="0">
                <a:hlinkClick r:id="rId5"/>
              </a:rPr>
              <a:t>arXiv:2103.13825</a:t>
            </a:r>
            <a:endParaRPr lang="en-US" dirty="0"/>
          </a:p>
          <a:p>
            <a:r>
              <a:rPr lang="en-US" dirty="0"/>
              <a:t>The prospects for future CMB probes become less optimistic.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FC5A15-7C1D-44F6-93EC-28FA395D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Results from PBH domination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7353C-9144-0FD6-F060-DA60111B3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865" y="5126818"/>
            <a:ext cx="3624639" cy="9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CDD-9F4E-56B3-4B90-A516A798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results for graviton and vector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CC7F-B0F9-F690-A207-DB659365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08566" cy="4023360"/>
          </a:xfrm>
        </p:spPr>
        <p:txBody>
          <a:bodyPr/>
          <a:lstStyle/>
          <a:p>
            <a:pPr lvl="1"/>
            <a:r>
              <a:rPr lang="en-US" dirty="0"/>
              <a:t>With FRISBHEE we can perform full scans even when black holes don’t dominate.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2EEA-B033-017A-6E19-72F41527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F5EE-DED8-840E-0126-BF8A6DF7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BC86-14B1-A224-4B75-9A17AA95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1474D-24A2-A7BD-4B5B-4E15DDA5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2175896"/>
            <a:ext cx="5596578" cy="4137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08923-46A1-CD4A-532A-DBE22F9F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84" y="2328051"/>
            <a:ext cx="533614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E111-343A-ABFB-1E46-39BB6FEF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relic abundance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4AAB8-7D30-FBC1-9C1B-F6B0252C4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Making precise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</m:oMath>
                </a14:m>
                <a:r>
                  <a:rPr lang="en-US" dirty="0"/>
                  <a:t> for different particles and BH spins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4AAB8-7D30-FBC1-9C1B-F6B0252C4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D7C4E-97E6-65BC-2D87-AC8856D3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33843-BD41-A408-1B9E-C7C6FE67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9E01-E151-B664-5930-B1AA98CA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A3BA8-E9CC-FA06-0ED1-E0852163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79" y="2328051"/>
            <a:ext cx="4418743" cy="3836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6ACD4-7CC1-855F-9AA5-289DDD7A8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80" y="2929140"/>
            <a:ext cx="4308511" cy="31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C8B31-E969-17F2-AC7B-FFF4851C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AF6F-7416-169C-AF12-61D4683A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FRISBHEE (dark matter)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087E-341C-AC03-E2BE-E6F0BAC8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430"/>
          </a:xfrm>
        </p:spPr>
        <p:txBody>
          <a:bodyPr/>
          <a:lstStyle/>
          <a:p>
            <a:pPr lvl="1"/>
            <a:r>
              <a:rPr lang="en-US" dirty="0"/>
              <a:t>How to get the dark matter abundance yourself?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5653-A682-3D56-8C57-F249DF5A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CAFB4-24AF-C9DA-F492-4347230C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0DEB-E8D2-C181-7AEB-4CD13863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DEDFD-4387-8232-9C88-FB3F01BF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8" y="2294164"/>
            <a:ext cx="1621607" cy="15016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59B1FF7-D2A6-5B6C-C51B-1DD96425B628}"/>
              </a:ext>
            </a:extLst>
          </p:cNvPr>
          <p:cNvGrpSpPr/>
          <p:nvPr/>
        </p:nvGrpSpPr>
        <p:grpSpPr>
          <a:xfrm>
            <a:off x="3073011" y="2557504"/>
            <a:ext cx="1367640" cy="304560"/>
            <a:chOff x="3073011" y="2557504"/>
            <a:chExt cx="13676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41E56A-96ED-845A-6DD4-04ED07BBE394}"/>
                    </a:ext>
                  </a:extLst>
                </p14:cNvPr>
                <p14:cNvContentPartPr/>
                <p14:nvPr/>
              </p14:nvContentPartPr>
              <p14:xfrm>
                <a:off x="3073011" y="2557504"/>
                <a:ext cx="1248120" cy="22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41E56A-96ED-845A-6DD4-04ED07BBE3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5011" y="2539864"/>
                  <a:ext cx="128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698B26-03A0-C370-4EB0-2DA0058E8822}"/>
                    </a:ext>
                  </a:extLst>
                </p14:cNvPr>
                <p14:cNvContentPartPr/>
                <p14:nvPr/>
              </p14:nvContentPartPr>
              <p14:xfrm>
                <a:off x="4097931" y="2605744"/>
                <a:ext cx="342720" cy="25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698B26-03A0-C370-4EB0-2DA0058E88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0291" y="2588104"/>
                  <a:ext cx="378360" cy="291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102C06-CC89-6A67-F3AF-F7B722D28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77" y="3332318"/>
            <a:ext cx="4420961" cy="2947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B8004-1D20-EA76-4259-386BF71D3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185" y="2991570"/>
            <a:ext cx="4324954" cy="390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B0234-A938-EC6A-8062-617BF23DE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286" y="4650594"/>
            <a:ext cx="6364442" cy="63961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8D2CBC6-D7B4-EDE7-4130-D663A1B5C59C}"/>
              </a:ext>
            </a:extLst>
          </p:cNvPr>
          <p:cNvGrpSpPr/>
          <p:nvPr/>
        </p:nvGrpSpPr>
        <p:grpSpPr>
          <a:xfrm>
            <a:off x="6066411" y="3478384"/>
            <a:ext cx="526320" cy="955440"/>
            <a:chOff x="6066411" y="3478384"/>
            <a:chExt cx="5263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282755-6E87-026D-2C0C-A16C57B19583}"/>
                    </a:ext>
                  </a:extLst>
                </p14:cNvPr>
                <p14:cNvContentPartPr/>
                <p14:nvPr/>
              </p14:nvContentPartPr>
              <p14:xfrm>
                <a:off x="6183771" y="3478384"/>
                <a:ext cx="408960" cy="75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282755-6E87-026D-2C0C-A16C57B195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65771" y="3460384"/>
                  <a:ext cx="44460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1401E9-A19E-50BF-7F25-F9A9DF35EAF7}"/>
                    </a:ext>
                  </a:extLst>
                </p14:cNvPr>
                <p14:cNvContentPartPr/>
                <p14:nvPr/>
              </p14:nvContentPartPr>
              <p14:xfrm>
                <a:off x="6066411" y="4200544"/>
                <a:ext cx="152640" cy="136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1401E9-A19E-50BF-7F25-F9A9DF35EA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48411" y="4182904"/>
                  <a:ext cx="18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D13396-A72F-D7D7-3FAB-F4ECDB95E555}"/>
                    </a:ext>
                  </a:extLst>
                </p14:cNvPr>
                <p14:cNvContentPartPr/>
                <p14:nvPr/>
              </p14:nvContentPartPr>
              <p14:xfrm>
                <a:off x="6165411" y="4171024"/>
                <a:ext cx="18144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D13396-A72F-D7D7-3FAB-F4ECDB95E5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47771" y="4153384"/>
                  <a:ext cx="217080" cy="298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B03845C-9BBB-7B66-AA06-B10E185A9EB6}"/>
              </a:ext>
            </a:extLst>
          </p:cNvPr>
          <p:cNvSpPr txBox="1"/>
          <p:nvPr/>
        </p:nvSpPr>
        <p:spPr>
          <a:xfrm>
            <a:off x="8632558" y="1825987"/>
            <a:ext cx="234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dm/ex_mono.py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4C39F6-216E-2CE9-21BB-5E5FE1CAE3AF}"/>
              </a:ext>
            </a:extLst>
          </p:cNvPr>
          <p:cNvGrpSpPr/>
          <p:nvPr/>
        </p:nvGrpSpPr>
        <p:grpSpPr>
          <a:xfrm>
            <a:off x="8097891" y="3302704"/>
            <a:ext cx="275400" cy="365400"/>
            <a:chOff x="8097891" y="3302704"/>
            <a:chExt cx="2754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425E47-DE99-5F68-0B01-354E86B5E491}"/>
                    </a:ext>
                  </a:extLst>
                </p14:cNvPr>
                <p14:cNvContentPartPr/>
                <p14:nvPr/>
              </p14:nvContentPartPr>
              <p14:xfrm>
                <a:off x="8097891" y="3302704"/>
                <a:ext cx="200880" cy="28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425E47-DE99-5F68-0B01-354E86B5E4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80251" y="3285064"/>
                  <a:ext cx="236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B061FC2-7560-1805-5486-BEDD51FFA67C}"/>
                    </a:ext>
                  </a:extLst>
                </p14:cNvPr>
                <p14:cNvContentPartPr/>
                <p14:nvPr/>
              </p14:nvContentPartPr>
              <p14:xfrm>
                <a:off x="8205531" y="3556144"/>
                <a:ext cx="1677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B061FC2-7560-1805-5486-BEDD51FFA6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87531" y="3538504"/>
                  <a:ext cx="203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27E079-C7F6-10DA-A59B-003ECD3AB71D}"/>
                    </a:ext>
                  </a:extLst>
                </p14:cNvPr>
                <p14:cNvContentPartPr/>
                <p14:nvPr/>
              </p14:nvContentPartPr>
              <p14:xfrm>
                <a:off x="8299851" y="3540664"/>
                <a:ext cx="55800" cy="12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27E079-C7F6-10DA-A59B-003ECD3AB7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82211" y="3522664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39CE0909-2EAF-8C6E-9AAA-0BA0A0A1BA5D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r="28994"/>
          <a:stretch>
            <a:fillRect/>
          </a:stretch>
        </p:blipFill>
        <p:spPr>
          <a:xfrm>
            <a:off x="8324923" y="2082576"/>
            <a:ext cx="3174517" cy="12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3B44-8959-6087-E307-E3C9302B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dark matter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72CF8-4151-4BFC-DC16-A5677512BC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5"/>
                <a:ext cx="10058400" cy="99632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We can use FRISBHEE to generate the output for structure formation codes like CLASS</a:t>
                </a:r>
              </a:p>
              <a:p>
                <a:pPr lvl="1"/>
                <a:r>
                  <a:rPr lang="en-US" dirty="0"/>
                  <a:t>The main constraint we use is from Lyman-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forest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72CF8-4151-4BFC-DC16-A5677512B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5"/>
                <a:ext cx="10058400" cy="996320"/>
              </a:xfrm>
              <a:blipFill>
                <a:blip r:embed="rId2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8875-9B3A-7ACA-1573-FCA2A6F5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AD67B-31C2-C521-9E97-C3A7C905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DA3C-38DA-1C97-F524-979A780A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10E1A6A-18EF-CC04-185C-73AB46285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2842055"/>
                <a:ext cx="4197178" cy="145075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Define constraint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GB" dirty="0"/>
              </a:p>
              <a:p>
                <a:pPr marL="201168" lvl="1" indent="0">
                  <a:buNone/>
                </a:pPr>
                <a:r>
                  <a:rPr lang="en-GB" dirty="0"/>
                  <a:t>	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10E1A6A-18EF-CC04-185C-73AB46285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42055"/>
                <a:ext cx="4197178" cy="1450757"/>
              </a:xfrm>
              <a:prstGeom prst="rect">
                <a:avLst/>
              </a:prstGeom>
              <a:blipFill>
                <a:blip r:embed="rId3"/>
                <a:stretch>
                  <a:fillRect t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92FFEF6-3D4C-A38F-93B8-F8346A4FE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00" y="3946750"/>
            <a:ext cx="1716285" cy="757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AA170-5F39-852C-BC42-1ABA1F8A2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004" y="3166021"/>
            <a:ext cx="3292618" cy="3085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1BFB04-EA88-C0FE-7AA5-5329CF208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647" y="2809637"/>
            <a:ext cx="3727622" cy="33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27A7-5747-0209-B474-50C9F87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sectors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1FEF-1582-96D4-4AD1-18725E3C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623"/>
          </a:xfrm>
        </p:spPr>
        <p:txBody>
          <a:bodyPr/>
          <a:lstStyle/>
          <a:p>
            <a:pPr lvl="1"/>
            <a:r>
              <a:rPr lang="en-US" dirty="0"/>
              <a:t>We have created the framework that allows for more complicated dark sectors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D0A3-AB18-EA79-C0DF-C157B63F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9D70-118B-FD0C-2C8B-DB7ABC65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FC589-B72B-9083-DF66-29909416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8ADBA-CDEC-4CF5-5DA5-4C87D9EC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10" y="3155183"/>
            <a:ext cx="4427766" cy="31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4BE25-0EC6-522C-2529-51661087EE08}"/>
              </a:ext>
            </a:extLst>
          </p:cNvPr>
          <p:cNvSpPr txBox="1"/>
          <p:nvPr/>
        </p:nvSpPr>
        <p:spPr>
          <a:xfrm>
            <a:off x="2810785" y="2766233"/>
            <a:ext cx="1750799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Non-interacting</a:t>
            </a:r>
            <a:endParaRPr lang="en-GB" dirty="0"/>
          </a:p>
        </p:txBody>
      </p:sp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34DDD3A8-DA06-92FB-E0A8-33FAFDCD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49" y="3359467"/>
            <a:ext cx="4376468" cy="2754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A65429-D35E-4C1C-A78C-6319EAFF5DF7}"/>
              </a:ext>
            </a:extLst>
          </p:cNvPr>
          <p:cNvSpPr txBox="1"/>
          <p:nvPr/>
        </p:nvSpPr>
        <p:spPr>
          <a:xfrm>
            <a:off x="8144786" y="2785851"/>
            <a:ext cx="1368236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Interacting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88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56DDA-F687-414E-A063-62489C89B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59" y="2378743"/>
            <a:ext cx="4763318" cy="22181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E912C-CCF7-42C9-B24B-8DA63F98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Primordial Black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6910-1FB0-4312-AAD8-DAA72EE80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688321" cy="1066018"/>
          </a:xfrm>
        </p:spPr>
        <p:txBody>
          <a:bodyPr/>
          <a:lstStyle/>
          <a:p>
            <a:r>
              <a:rPr lang="en-US" dirty="0"/>
              <a:t>Hypothetical black holes formed before stellar formation. </a:t>
            </a:r>
          </a:p>
          <a:p>
            <a:r>
              <a:rPr lang="en-US" dirty="0"/>
              <a:t>Come from extremely dense matter fluctuations in the early Universe.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082A7-0CCD-40BE-A54D-DACF7CE4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ACF4E-6A16-4CE9-96EA-55B848F2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860A-4B34-4073-80DB-CD619A4C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767B47-9E61-188C-0BAA-F380DAFD8656}"/>
              </a:ext>
            </a:extLst>
          </p:cNvPr>
          <p:cNvSpPr txBox="1">
            <a:spLocks/>
          </p:cNvSpPr>
          <p:nvPr/>
        </p:nvSpPr>
        <p:spPr>
          <a:xfrm>
            <a:off x="1097278" y="2985478"/>
            <a:ext cx="6268722" cy="10660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predicted from vanilla slow-roll inflation, but requires a big extrapolation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8826FD4-0A6B-BB01-6B3C-51AA45892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6" y="3818997"/>
            <a:ext cx="4060898" cy="23525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1AF927-554C-EFFF-F0B6-D722063595E8}"/>
              </a:ext>
            </a:extLst>
          </p:cNvPr>
          <p:cNvSpPr txBox="1">
            <a:spLocks/>
          </p:cNvSpPr>
          <p:nvPr/>
        </p:nvSpPr>
        <p:spPr>
          <a:xfrm>
            <a:off x="6126480" y="4670660"/>
            <a:ext cx="5344161" cy="1619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shortage of primordial black hole (PBH) production mechanisms:</a:t>
            </a:r>
          </a:p>
          <a:p>
            <a:r>
              <a:rPr lang="en-US" dirty="0"/>
              <a:t>Ultra slow-roll inflation, cosmological phase transitions, pre-heating… </a:t>
            </a:r>
            <a:r>
              <a:rPr lang="en-US" dirty="0" err="1"/>
              <a:t>etc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3259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C088-BCB0-DDE3-590C-E1F983BD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DM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A0AD75-533D-3AA7-46D1-4E3440FDD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000" y="1908110"/>
            <a:ext cx="5086611" cy="252743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E410-AC66-AF6D-E6D7-3FA2B686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C92D8-CE97-FDB2-D6D2-D34182FC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3737-57DC-35C2-59BE-B74C8490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B9B2B-5DFE-E9CD-FBB8-56C4E88B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7" y="4606290"/>
            <a:ext cx="6096183" cy="1032330"/>
          </a:xfrm>
          <a:prstGeom prst="rect">
            <a:avLst/>
          </a:prstGeom>
        </p:spPr>
      </p:pic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8026EBE5-C5E2-D680-4C3D-0E702AD42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251710"/>
            <a:ext cx="5050350" cy="3178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DBD27-0145-63B6-2C5A-3B77423F4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15" y="1873879"/>
            <a:ext cx="1066855" cy="241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CD3B66-6918-399B-2755-E845F68C5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978" y="1916737"/>
            <a:ext cx="1130358" cy="177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C42781-5B33-EBCF-9BEC-75E1B71C9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1044" y="1908110"/>
            <a:ext cx="1644735" cy="2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E015-F6D6-EC21-0950-7F3517B1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PBH distributions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955A-0FF0-E412-D8FE-7F94B5BA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20156"/>
          </a:xfrm>
        </p:spPr>
        <p:txBody>
          <a:bodyPr/>
          <a:lstStyle/>
          <a:p>
            <a:pPr lvl="1"/>
            <a:r>
              <a:rPr lang="en-US" dirty="0"/>
              <a:t>All results above have shown monochromatic distributions in mass and spin.</a:t>
            </a:r>
          </a:p>
          <a:p>
            <a:pPr lvl="1"/>
            <a:r>
              <a:rPr lang="en-US" dirty="0"/>
              <a:t>Many production mechanisms lead to broader distributions. </a:t>
            </a:r>
          </a:p>
          <a:p>
            <a:pPr lvl="1"/>
            <a:r>
              <a:rPr lang="en-US" dirty="0"/>
              <a:t>FRISBHEE can deal with distributions</a:t>
            </a:r>
          </a:p>
          <a:p>
            <a:pPr marL="201168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C715-2A3C-6EA7-E98E-2079B638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C01-0341-6200-222F-744D7821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6B621-893D-1E3D-A1C6-79EEF15E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488B2-CEEA-E04B-DA3B-C78EEA15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18" y="3165890"/>
            <a:ext cx="9487364" cy="29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46882-C402-4F13-AE24-2EA9B71E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9215-CF80-FF7C-8EA1-F87F4480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PBH distributions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8CAC9-F469-D4F9-0F42-59DD7B8A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20156"/>
          </a:xfrm>
        </p:spPr>
        <p:txBody>
          <a:bodyPr/>
          <a:lstStyle/>
          <a:p>
            <a:pPr lvl="1"/>
            <a:r>
              <a:rPr lang="en-US" dirty="0"/>
              <a:t>All results above have shown monochromatic distributions in mass and spin.</a:t>
            </a:r>
          </a:p>
          <a:p>
            <a:pPr lvl="1"/>
            <a:r>
              <a:rPr lang="en-US" dirty="0"/>
              <a:t>Many production mechanisms lead to broader distributions. </a:t>
            </a:r>
          </a:p>
          <a:p>
            <a:pPr lvl="1"/>
            <a:r>
              <a:rPr lang="en-US" dirty="0"/>
              <a:t>FRISBHEE can deal with distributions</a:t>
            </a:r>
          </a:p>
          <a:p>
            <a:pPr marL="201168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4BABF-B853-DF23-BDFF-F36AEB70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6A13-EC40-0A83-4FAF-E9210097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6AF2F-C518-AA98-4484-35EA4DCA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22</a:t>
            </a:fld>
            <a:endParaRPr lang="en-US"/>
          </a:p>
        </p:txBody>
      </p:sp>
      <p:pic>
        <p:nvPicPr>
          <p:cNvPr id="7" name="206267521-5201ab8b-0510-47d7-84f5-727bcc89ad11">
            <a:hlinkClick r:id="" action="ppaction://media"/>
            <a:extLst>
              <a:ext uri="{FF2B5EF4-FFF2-40B4-BE49-F238E27FC236}">
                <a16:creationId xmlns:a16="http://schemas.microsoft.com/office/drawing/2014/main" id="{40CAB83E-10E6-8596-1AF1-F3E36F1EB7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9621" r="5442"/>
          <a:stretch/>
        </p:blipFill>
        <p:spPr>
          <a:xfrm>
            <a:off x="5972235" y="2498276"/>
            <a:ext cx="3928223" cy="37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0DF4-3519-EB76-21F6-7B2E6B77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FRISBHEE now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E2DC-8569-EBFB-F40E-22EF57E5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26066"/>
          </a:xfrm>
        </p:spPr>
        <p:txBody>
          <a:bodyPr/>
          <a:lstStyle/>
          <a:p>
            <a:pPr lvl="1"/>
            <a:r>
              <a:rPr lang="en-US" dirty="0"/>
              <a:t>There is an updated branch of the code with many examples, what I’ve presented here and others! </a:t>
            </a:r>
          </a:p>
          <a:p>
            <a:pPr lvl="1"/>
            <a:r>
              <a:rPr lang="en-US" dirty="0"/>
              <a:t>The “big update” branch will soon become </a:t>
            </a:r>
            <a:r>
              <a:rPr lang="en-US"/>
              <a:t>“main”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91C4F-A702-D8DB-E135-904A17BF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96B1-4B3A-EF01-9E35-A86AF2BC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21C42-8F21-4195-D153-A64FD6DC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7DD5C-5F9B-ABF1-580C-6CED2717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35" y="3429000"/>
            <a:ext cx="2577219" cy="1582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A8A555-BF9F-9C98-BDE7-423D9F1A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35" y="2818200"/>
            <a:ext cx="914528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2F8DF-D8B6-787B-A3FC-D07A572B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15" y="2932516"/>
            <a:ext cx="1705213" cy="40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DD6AD1-312C-14B4-EA58-04D494203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90758"/>
            <a:ext cx="2679617" cy="132083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2F6911-013C-5C04-AA3C-117A7ED2FAA2}"/>
              </a:ext>
            </a:extLst>
          </p:cNvPr>
          <p:cNvSpPr txBox="1">
            <a:spLocks/>
          </p:cNvSpPr>
          <p:nvPr/>
        </p:nvSpPr>
        <p:spPr>
          <a:xfrm>
            <a:off x="1066800" y="5120641"/>
            <a:ext cx="10058400" cy="8147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We are working on other more updates on the physics side. </a:t>
            </a:r>
          </a:p>
          <a:p>
            <a:pPr lvl="1"/>
            <a:r>
              <a:rPr lang="en-US" dirty="0"/>
              <a:t>Implementing evaporation variation at late stages </a:t>
            </a:r>
            <a:r>
              <a:rPr lang="en-US"/>
              <a:t>of evaporation.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7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E8CD-5C24-1C9B-487F-C10DB496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FEEA-4B82-B430-5584-1E3DF7E9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FRISBHEE is code that solves the coupled equations for evaporating black holes in the early universe. It is public and available for all.</a:t>
            </a:r>
          </a:p>
          <a:p>
            <a:pPr lvl="1"/>
            <a:r>
              <a:rPr lang="en-US" dirty="0"/>
              <a:t>We show that the accurate tracking of the coupled Friedmann-Boltzmann equations is vital. </a:t>
            </a:r>
          </a:p>
          <a:p>
            <a:pPr lvl="1"/>
            <a:r>
              <a:rPr lang="en-US" dirty="0"/>
              <a:t>CMB probes of the additional relativistic degrees of freedom are less constraining than we previously thought.</a:t>
            </a:r>
          </a:p>
          <a:p>
            <a:pPr lvl="1"/>
            <a:r>
              <a:rPr lang="en-US" dirty="0"/>
              <a:t>Dark matter will be produced by PBH evaporation so there will be an interplay with interacting models. </a:t>
            </a:r>
          </a:p>
          <a:p>
            <a:pPr lvl="1"/>
            <a:r>
              <a:rPr lang="en-US" dirty="0"/>
              <a:t>Our code can handle distributions of black holes.  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6815-9E30-73C8-F78E-1A96506F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92BE-5A40-1CC1-F168-8B9F874C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F38F-8271-98F3-B5CF-A4E5A199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AEA23-3C90-AE11-7CE2-101EACB54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85" y="4364352"/>
            <a:ext cx="3530789" cy="19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7DDE-58B9-4D73-B303-5AA30A66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holes evaporate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3850-1938-4B0C-AF3A-2756A46FE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344" y="4668652"/>
            <a:ext cx="4822804" cy="108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production rate is insensitive to other particle interactions. So will happen for all particles, known or unknown.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0D64E-FAE1-4169-9041-B671E331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8322-B6F9-440B-9568-E5F0DC39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3ABD3-0405-4C6C-89CA-B6529B49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2EBA1-6B8D-4D2F-9AFD-0BC301ED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59" y="3087991"/>
            <a:ext cx="5018499" cy="575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DB363-F770-4F79-9BED-9ABF8616A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89" y="2559344"/>
            <a:ext cx="3190662" cy="3078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B35FB0-32A4-4F36-8560-88B9354EF368}"/>
              </a:ext>
            </a:extLst>
          </p:cNvPr>
          <p:cNvSpPr txBox="1"/>
          <p:nvPr/>
        </p:nvSpPr>
        <p:spPr>
          <a:xfrm>
            <a:off x="9196342" y="5641506"/>
            <a:ext cx="3364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[Image: L. </a:t>
            </a:r>
            <a:r>
              <a:rPr lang="en-US" sz="800" dirty="0" err="1">
                <a:solidFill>
                  <a:schemeClr val="accent1"/>
                </a:solidFill>
              </a:rPr>
              <a:t>Heurtier</a:t>
            </a:r>
            <a:r>
              <a:rPr lang="en-US" sz="800" dirty="0">
                <a:solidFill>
                  <a:schemeClr val="accent1"/>
                </a:solidFill>
              </a:rPr>
              <a:t> &amp; Y. Perez-Gonzalez]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A28763-4618-4015-94E0-31DF02CEA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2" y="1908370"/>
            <a:ext cx="2202137" cy="27602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1A1025-5F24-4C96-8F27-056FD8330CB5}"/>
              </a:ext>
            </a:extLst>
          </p:cNvPr>
          <p:cNvCxnSpPr>
            <a:cxnSpLocks/>
          </p:cNvCxnSpPr>
          <p:nvPr/>
        </p:nvCxnSpPr>
        <p:spPr>
          <a:xfrm>
            <a:off x="8268731" y="2995270"/>
            <a:ext cx="763476" cy="43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95EF1D-8F3F-17A2-05BD-21F98E5026CC}"/>
              </a:ext>
            </a:extLst>
          </p:cNvPr>
          <p:cNvSpPr txBox="1">
            <a:spLocks/>
          </p:cNvSpPr>
          <p:nvPr/>
        </p:nvSpPr>
        <p:spPr>
          <a:xfrm>
            <a:off x="1062344" y="1980731"/>
            <a:ext cx="4822804" cy="90110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Hawking (1970s) showed that by solving the equation of motion for quantum fields in a curved spacetime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2A2822-95B8-3DD1-45A4-09532AB2D63A}"/>
              </a:ext>
            </a:extLst>
          </p:cNvPr>
          <p:cNvSpPr txBox="1">
            <a:spLocks/>
          </p:cNvSpPr>
          <p:nvPr/>
        </p:nvSpPr>
        <p:spPr>
          <a:xfrm>
            <a:off x="1062344" y="5749228"/>
            <a:ext cx="4822804" cy="901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tool for calculating this is </a:t>
            </a:r>
            <a:r>
              <a:rPr lang="en-US" dirty="0">
                <a:hlinkClick r:id="rId5"/>
              </a:rPr>
              <a:t>BlackHawk</a:t>
            </a:r>
            <a:r>
              <a:rPr lang="en-US" dirty="0"/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1D801C-DD58-6058-A8CD-16D0B061C7C4}"/>
              </a:ext>
            </a:extLst>
          </p:cNvPr>
          <p:cNvSpPr txBox="1">
            <a:spLocks/>
          </p:cNvSpPr>
          <p:nvPr/>
        </p:nvSpPr>
        <p:spPr>
          <a:xfrm>
            <a:off x="1062344" y="3900603"/>
            <a:ext cx="4822804" cy="901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You get particle emission from a black hole!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A446D-40D2-2E6F-47C4-14B2D7214781}"/>
              </a:ext>
            </a:extLst>
          </p:cNvPr>
          <p:cNvSpPr txBox="1"/>
          <p:nvPr/>
        </p:nvSpPr>
        <p:spPr>
          <a:xfrm>
            <a:off x="5783580" y="6068977"/>
            <a:ext cx="3086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5"/>
              </a:rPr>
              <a:t>https://blackhawk.hepforge.org/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7667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9100-E461-4335-AF78-8D475736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means finite lifetime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7E5D0-733F-4F72-A3DB-62AE11E8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D080F-67A8-4C6F-9FAD-29FE75DE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AA691-1CD3-4960-B696-AE6CB17D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AE0AB2-8CD5-4B31-B2DF-B6422445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41" y="1737360"/>
            <a:ext cx="6338357" cy="4490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CC8130-BECF-4AF1-AAB2-1AB69D9FF6D0}"/>
              </a:ext>
            </a:extLst>
          </p:cNvPr>
          <p:cNvSpPr txBox="1"/>
          <p:nvPr/>
        </p:nvSpPr>
        <p:spPr>
          <a:xfrm>
            <a:off x="9530096" y="1944847"/>
            <a:ext cx="3364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[B. Kavanagh and A. Green 2022]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36C2E-D34B-6B18-0EF9-42BB9F5B0B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3"/>
                <a:ext cx="4246508" cy="4725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By emitting radiation, the BH mass decreases, giving BHs a finite lifetime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Heavier black holes live longer</a:t>
                </a:r>
              </a:p>
              <a:p>
                <a:r>
                  <a:rPr lang="en-US" dirty="0"/>
                  <a:t>Sometimes longer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universe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These black holes could contribute substantially to dark matter abundance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36C2E-D34B-6B18-0EF9-42BB9F5B0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3"/>
                <a:ext cx="4246508" cy="4725663"/>
              </a:xfrm>
              <a:blipFill>
                <a:blip r:embed="rId3"/>
                <a:stretch>
                  <a:fillRect l="-1435" t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E2EE87-7FA9-B780-19F1-C5EBD8FD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31" y="2870551"/>
            <a:ext cx="2657041" cy="558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A7F39-1609-73BE-CF95-822794341873}"/>
                  </a:ext>
                </a:extLst>
              </p:cNvPr>
              <p:cNvSpPr txBox="1"/>
              <p:nvPr/>
            </p:nvSpPr>
            <p:spPr>
              <a:xfrm>
                <a:off x="2225181" y="5640904"/>
                <a:ext cx="1530739" cy="586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PBH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PBH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A7F39-1609-73BE-CF95-82279434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81" y="5640904"/>
                <a:ext cx="1530739" cy="586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10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0D9E-CD11-4897-AE69-D5F03EE0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Evaporated BHs parameter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EEE5-AEF3-4F76-82A9-DF3F26B96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30780"/>
          </a:xfrm>
        </p:spPr>
        <p:txBody>
          <a:bodyPr>
            <a:normAutofit/>
          </a:bodyPr>
          <a:lstStyle/>
          <a:p>
            <a:r>
              <a:rPr lang="en-US" dirty="0"/>
              <a:t>Big Bang Nucleosynthesis (BBN) and inflation provide constraints but lots of space in between!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</a:t>
            </a:r>
            <a:r>
              <a:rPr lang="en-US" dirty="0"/>
              <a:t>GW constraints </a:t>
            </a:r>
          </a:p>
          <a:p>
            <a:r>
              <a:rPr lang="en-US" dirty="0"/>
              <a:t>Evidence for evaporated PBHs would be interesting in of itself. </a:t>
            </a:r>
          </a:p>
          <a:p>
            <a:r>
              <a:rPr lang="en-US" dirty="0"/>
              <a:t>Implications for topics on the edge of our understanding, inflation, extra dimensions GR at Planck scale, …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C4322D-5044-4015-82BD-390574F9B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41347"/>
            <a:ext cx="5620240" cy="413516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3D578-DF8F-47A0-B54B-6D9F28B8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2133B-026E-4389-B580-F8EE122B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7089A-13F2-4905-9E68-777B47F9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DD5FF-C399-030A-9826-C1471EF2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56" y="2789278"/>
            <a:ext cx="3221790" cy="8165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EDC94A-EA06-915F-3187-97AE8CFDE88C}"/>
              </a:ext>
            </a:extLst>
          </p:cNvPr>
          <p:cNvSpPr txBox="1"/>
          <p:nvPr/>
        </p:nvSpPr>
        <p:spPr>
          <a:xfrm>
            <a:off x="3953080" y="3883128"/>
            <a:ext cx="1795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accent1"/>
                </a:solidFill>
                <a:hlinkClick r:id="rId4"/>
              </a:rPr>
              <a:t>[G. Domenech et. al 2020]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8CFFD7D-D03D-4422-935D-E74997FD3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9025" y="2328051"/>
            <a:ext cx="4560455" cy="3942757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F99DF-36D2-436E-9A61-4B8437D1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42" y="5084653"/>
            <a:ext cx="2762304" cy="700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25B9D-E43B-4FB5-8C30-F33739F2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Hawking radiation and BSM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AA175-89B7-4495-B619-0BAE705BD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Black hole temperature increases as mass decreases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C1B9-94B7-4ECA-A591-9B90CFDE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7AAE8-E9E9-4A60-8F97-D3797E42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F0379-66E4-4D14-A79F-4B535686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04C3A-F557-428B-B9C4-D45E095BA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65" y="2800060"/>
            <a:ext cx="1853348" cy="465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5A196-1F59-486D-B646-5A7692FBA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5" y="3286652"/>
            <a:ext cx="3671393" cy="2877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BB4D53-3325-485E-8492-B297F3EC6324}"/>
              </a:ext>
            </a:extLst>
          </p:cNvPr>
          <p:cNvSpPr txBox="1"/>
          <p:nvPr/>
        </p:nvSpPr>
        <p:spPr>
          <a:xfrm>
            <a:off x="4362348" y="3914118"/>
            <a:ext cx="1394608" cy="98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Heavy DM?</a:t>
            </a:r>
          </a:p>
          <a:p>
            <a:r>
              <a:rPr lang="en-US" sz="1400" dirty="0"/>
              <a:t>SUSY? </a:t>
            </a:r>
            <a:br>
              <a:rPr lang="en-US" sz="1400" dirty="0"/>
            </a:br>
            <a:r>
              <a:rPr lang="en-US" sz="1400" dirty="0"/>
              <a:t>GUTs? </a:t>
            </a:r>
            <a:br>
              <a:rPr lang="en-US" sz="1400" dirty="0"/>
            </a:br>
            <a:r>
              <a:rPr lang="en-US" sz="1400" dirty="0"/>
              <a:t>RH neutrinos?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FAE887-A0B8-47CA-81A8-480ABB257E05}"/>
              </a:ext>
            </a:extLst>
          </p:cNvPr>
          <p:cNvCxnSpPr>
            <a:cxnSpLocks/>
          </p:cNvCxnSpPr>
          <p:nvPr/>
        </p:nvCxnSpPr>
        <p:spPr>
          <a:xfrm>
            <a:off x="1421579" y="5486245"/>
            <a:ext cx="2644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7C202B-C03A-438D-BBA7-37B815F07346}"/>
              </a:ext>
            </a:extLst>
          </p:cNvPr>
          <p:cNvSpPr txBox="1"/>
          <p:nvPr/>
        </p:nvSpPr>
        <p:spPr>
          <a:xfrm>
            <a:off x="1560462" y="5169652"/>
            <a:ext cx="1357946" cy="31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`light DM’?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177195-EC3E-48AC-81BC-1C9EC3246D07}"/>
              </a:ext>
            </a:extLst>
          </p:cNvPr>
          <p:cNvCxnSpPr>
            <a:cxnSpLocks/>
          </p:cNvCxnSpPr>
          <p:nvPr/>
        </p:nvCxnSpPr>
        <p:spPr>
          <a:xfrm flipH="1" flipV="1">
            <a:off x="3812754" y="4404836"/>
            <a:ext cx="549594" cy="15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6264475-69A7-4AC7-8646-B737D55F93FA}"/>
              </a:ext>
            </a:extLst>
          </p:cNvPr>
          <p:cNvSpPr txBox="1">
            <a:spLocks/>
          </p:cNvSpPr>
          <p:nvPr/>
        </p:nvSpPr>
        <p:spPr>
          <a:xfrm>
            <a:off x="6664387" y="1845734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Very efficient production of dark matter! </a:t>
            </a:r>
          </a:p>
        </p:txBody>
      </p:sp>
    </p:spTree>
    <p:extLst>
      <p:ext uri="{BB962C8B-B14F-4D97-AF65-F5344CB8AC3E}">
        <p14:creationId xmlns:p14="http://schemas.microsoft.com/office/powerpoint/2010/main" val="343826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64D9D-F28F-4096-AC7E-47381B6F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1" y="72427"/>
            <a:ext cx="3530789" cy="192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0FD58-923D-4813-A3D8-2931B2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E042-E0C2-4349-B723-8B8E9D92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r>
              <a:rPr lang="en-US" dirty="0"/>
              <a:t>Our code FRISBHEE, </a:t>
            </a:r>
            <a:r>
              <a:rPr lang="en-US" dirty="0" err="1"/>
              <a:t>FRIedmann</a:t>
            </a:r>
            <a:r>
              <a:rPr lang="en-US" dirty="0"/>
              <a:t> Solver for Black Hole Evaporation in the Early universe, solves the system of coupled Friedmann and Boltzmann equations fully. </a:t>
            </a:r>
          </a:p>
          <a:p>
            <a:r>
              <a:rPr lang="en-US" dirty="0"/>
              <a:t>Publicly available on </a:t>
            </a:r>
            <a:r>
              <a:rPr lang="en-US" dirty="0">
                <a:hlinkClick r:id="rId3"/>
              </a:rPr>
              <a:t>GitHub</a:t>
            </a:r>
            <a:r>
              <a:rPr lang="en-US" dirty="0"/>
              <a:t> and ready to use!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33EF-FC2D-4C71-A3F3-616E5A1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137A-6548-4D3B-9D26-C1C60F5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B13-ED53-4125-BDA2-377DC4BB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EFAC0-233F-8279-B97A-4EF7702A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77" y="4167928"/>
            <a:ext cx="4080020" cy="756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071EB-A76E-17C8-0A13-EB97EA271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651" y="5474331"/>
            <a:ext cx="5252744" cy="833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712A1-13FB-DD77-62BD-BFDD104FC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05" y="5031087"/>
            <a:ext cx="5527536" cy="910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962916-E68C-FAEC-310F-5B71694E2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651" y="4167928"/>
            <a:ext cx="4546522" cy="788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ED5516-0778-EF5F-D4A3-82D52155E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510" y="3069772"/>
            <a:ext cx="3673331" cy="913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1C8CC8-8ADB-7B09-2DDF-FC1DDDDC5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0118" y="3135773"/>
            <a:ext cx="6037134" cy="956058"/>
          </a:xfrm>
          <a:prstGeom prst="rect">
            <a:avLst/>
          </a:prstGeom>
        </p:spPr>
      </p:pic>
      <p:pic>
        <p:nvPicPr>
          <p:cNvPr id="1030" name="Picture 6" descr="Github Logo transparent PNG - StickPNG">
            <a:hlinkClick r:id="rId3"/>
            <a:extLst>
              <a:ext uri="{FF2B5EF4-FFF2-40B4-BE49-F238E27FC236}">
                <a16:creationId xmlns:a16="http://schemas.microsoft.com/office/drawing/2014/main" id="{58480FEE-31D6-CCCB-F73E-4A536658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2" y="2497234"/>
            <a:ext cx="183422" cy="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64D9D-F28F-4096-AC7E-47381B6F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1" y="72427"/>
            <a:ext cx="3530789" cy="192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0FD58-923D-4813-A3D8-2931B2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created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33EF-FC2D-4C71-A3F3-616E5A1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137A-6548-4D3B-9D26-C1C60F5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B13-ED53-4125-BDA2-377DC4BB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EFAC0-233F-8279-B97A-4EF7702A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77" y="4167928"/>
            <a:ext cx="4080020" cy="756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071EB-A76E-17C8-0A13-EB97EA27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651" y="5474331"/>
            <a:ext cx="5252744" cy="833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712A1-13FB-DD77-62BD-BFDD104FC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5" y="5031087"/>
            <a:ext cx="5527536" cy="910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962916-E68C-FAEC-310F-5B71694E2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51" y="4167928"/>
            <a:ext cx="4546522" cy="788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ED5516-0778-EF5F-D4A3-82D52155E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10" y="3069772"/>
            <a:ext cx="3673331" cy="913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1C8CC8-8ADB-7B09-2DDF-FC1DDDDC5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18" y="3135773"/>
            <a:ext cx="6037134" cy="9560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B79961-F376-F22D-9128-929F7C79E49F}"/>
              </a:ext>
            </a:extLst>
          </p:cNvPr>
          <p:cNvSpPr/>
          <p:nvPr/>
        </p:nvSpPr>
        <p:spPr>
          <a:xfrm>
            <a:off x="924177" y="3062377"/>
            <a:ext cx="4243046" cy="9634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18CFE5-FC20-F74C-E362-8792415A3BFF}"/>
              </a:ext>
            </a:extLst>
          </p:cNvPr>
          <p:cNvSpPr/>
          <p:nvPr/>
        </p:nvSpPr>
        <p:spPr>
          <a:xfrm>
            <a:off x="5502729" y="3062378"/>
            <a:ext cx="5894523" cy="1025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EEBC9-7E3E-34CC-C85F-4E18F4D17349}"/>
              </a:ext>
            </a:extLst>
          </p:cNvPr>
          <p:cNvSpPr txBox="1"/>
          <p:nvPr/>
        </p:nvSpPr>
        <p:spPr>
          <a:xfrm>
            <a:off x="8174253" y="2692214"/>
            <a:ext cx="259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Black hole dynamics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FB26A15-ADA6-9CAE-952D-061C3B3C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r>
              <a:rPr lang="en-US" dirty="0"/>
              <a:t>Our code FRISBHEE, </a:t>
            </a:r>
            <a:r>
              <a:rPr lang="en-US" dirty="0" err="1"/>
              <a:t>FRIedmann</a:t>
            </a:r>
            <a:r>
              <a:rPr lang="en-US" dirty="0"/>
              <a:t> Solver for Black Hole Evaporation in the Early universe, solves the system of coupled Friedmann and Boltzmann equations fully. </a:t>
            </a:r>
          </a:p>
          <a:p>
            <a:r>
              <a:rPr lang="en-US" dirty="0"/>
              <a:t>Publicly available on </a:t>
            </a:r>
            <a:r>
              <a:rPr lang="en-US" dirty="0">
                <a:hlinkClick r:id="rId9"/>
              </a:rPr>
              <a:t>GitHub</a:t>
            </a:r>
            <a:r>
              <a:rPr lang="en-US" dirty="0"/>
              <a:t> and ready to use!</a:t>
            </a:r>
          </a:p>
        </p:txBody>
      </p:sp>
      <p:pic>
        <p:nvPicPr>
          <p:cNvPr id="26" name="Picture 6" descr="Github Logo transparent PNG - StickPNG">
            <a:hlinkClick r:id="rId9"/>
            <a:extLst>
              <a:ext uri="{FF2B5EF4-FFF2-40B4-BE49-F238E27FC236}">
                <a16:creationId xmlns:a16="http://schemas.microsoft.com/office/drawing/2014/main" id="{3C00C108-B2F9-BFD8-B757-D3E1C275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2" y="2497234"/>
            <a:ext cx="183422" cy="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7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64D9D-F28F-4096-AC7E-47381B6F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1" y="72427"/>
            <a:ext cx="3530789" cy="192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0FD58-923D-4813-A3D8-2931B2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created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33EF-FC2D-4C71-A3F3-616E5A1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June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137A-6548-4D3B-9D26-C1C60F5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Cheek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B13-ED53-4125-BDA2-377DC4BB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EEE-9FAB-4A01-BD16-EEB17ED48CC5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EFAC0-233F-8279-B97A-4EF7702A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77" y="4167928"/>
            <a:ext cx="4080020" cy="756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071EB-A76E-17C8-0A13-EB97EA27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651" y="5474331"/>
            <a:ext cx="5252744" cy="833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712A1-13FB-DD77-62BD-BFDD104FC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5" y="5031087"/>
            <a:ext cx="5527536" cy="910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962916-E68C-FAEC-310F-5B71694E2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51" y="4167928"/>
            <a:ext cx="4546522" cy="788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ED5516-0778-EF5F-D4A3-82D52155E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10" y="3069772"/>
            <a:ext cx="3673331" cy="913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1C8CC8-8ADB-7B09-2DDF-FC1DDDDC5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18" y="3135773"/>
            <a:ext cx="6037134" cy="956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9280DD-857E-B0F8-F0C5-C8296C2A46CA}"/>
              </a:ext>
            </a:extLst>
          </p:cNvPr>
          <p:cNvSpPr/>
          <p:nvPr/>
        </p:nvSpPr>
        <p:spPr>
          <a:xfrm>
            <a:off x="849086" y="4091831"/>
            <a:ext cx="4278085" cy="93925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2EE4F-C8CE-6177-1968-F1FBCEA8BF08}"/>
              </a:ext>
            </a:extLst>
          </p:cNvPr>
          <p:cNvSpPr txBox="1"/>
          <p:nvPr/>
        </p:nvSpPr>
        <p:spPr>
          <a:xfrm>
            <a:off x="61881" y="37129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Friedmann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228F7B-B8C3-23B7-6D9F-80AFAA39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r>
              <a:rPr lang="en-US" dirty="0"/>
              <a:t>Our code FRISBHEE, </a:t>
            </a:r>
            <a:r>
              <a:rPr lang="en-US" dirty="0" err="1"/>
              <a:t>FRIedmann</a:t>
            </a:r>
            <a:r>
              <a:rPr lang="en-US" dirty="0"/>
              <a:t> Solver for Black Hole Evaporation in the Early universe, solves the system of coupled Friedmann and Boltzmann equations fully. </a:t>
            </a:r>
          </a:p>
          <a:p>
            <a:r>
              <a:rPr lang="en-US" dirty="0"/>
              <a:t>Publicly available on </a:t>
            </a:r>
            <a:r>
              <a:rPr lang="en-US" dirty="0">
                <a:hlinkClick r:id="rId9"/>
              </a:rPr>
              <a:t>GitHub</a:t>
            </a:r>
            <a:r>
              <a:rPr lang="en-US" dirty="0"/>
              <a:t> and ready to use!</a:t>
            </a:r>
          </a:p>
        </p:txBody>
      </p:sp>
      <p:pic>
        <p:nvPicPr>
          <p:cNvPr id="14" name="Picture 6" descr="Github Logo transparent PNG - StickPNG">
            <a:hlinkClick r:id="rId9"/>
            <a:extLst>
              <a:ext uri="{FF2B5EF4-FFF2-40B4-BE49-F238E27FC236}">
                <a16:creationId xmlns:a16="http://schemas.microsoft.com/office/drawing/2014/main" id="{AF55A8DC-745A-3BFF-D6C5-A94028C4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2" y="2497234"/>
            <a:ext cx="183422" cy="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877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9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9933FF"/>
      </a:accent1>
      <a:accent2>
        <a:srgbClr val="601888"/>
      </a:accent2>
      <a:accent3>
        <a:srgbClr val="865640"/>
      </a:accent3>
      <a:accent4>
        <a:srgbClr val="000000"/>
      </a:accent4>
      <a:accent5>
        <a:srgbClr val="AB3FA3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3690</TotalTime>
  <Words>1097</Words>
  <Application>Microsoft Office PowerPoint</Application>
  <PresentationFormat>Widescreen</PresentationFormat>
  <Paragraphs>180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Retrospect</vt:lpstr>
      <vt:lpstr>     :a code for evaporating black holes </vt:lpstr>
      <vt:lpstr>Primordial Black Holes</vt:lpstr>
      <vt:lpstr>Black holes evaporate</vt:lpstr>
      <vt:lpstr>Evaporation means finite lifetime</vt:lpstr>
      <vt:lpstr>Evaporated BHs parameter space</vt:lpstr>
      <vt:lpstr>Hawking radiation and BSM</vt:lpstr>
      <vt:lpstr>We created</vt:lpstr>
      <vt:lpstr>We created</vt:lpstr>
      <vt:lpstr>We created</vt:lpstr>
      <vt:lpstr>We created</vt:lpstr>
      <vt:lpstr>Successes of FRISBHEE</vt:lpstr>
      <vt:lpstr>Successes of FRISBHEE</vt:lpstr>
      <vt:lpstr>Using FRISBHEE (dark radiation)</vt:lpstr>
      <vt:lpstr>Results from PBH domination</vt:lpstr>
      <vt:lpstr>Scan results for graviton and vector </vt:lpstr>
      <vt:lpstr>Dark matter relic abundance</vt:lpstr>
      <vt:lpstr>Using FRISBHEE (dark matter)</vt:lpstr>
      <vt:lpstr>Warm dark matter constraints</vt:lpstr>
      <vt:lpstr>Dark sectors</vt:lpstr>
      <vt:lpstr>Interacting DM</vt:lpstr>
      <vt:lpstr>PBH distributions</vt:lpstr>
      <vt:lpstr>PBH distributions</vt:lpstr>
      <vt:lpstr>FRISBHEE now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 Universe of preferred axion models</dc:title>
  <dc:creator>Andrew Cheek</dc:creator>
  <cp:lastModifiedBy>Andrew Cheek</cp:lastModifiedBy>
  <cp:revision>152</cp:revision>
  <dcterms:created xsi:type="dcterms:W3CDTF">2023-10-12T09:11:18Z</dcterms:created>
  <dcterms:modified xsi:type="dcterms:W3CDTF">2025-06-16T07:54:31Z</dcterms:modified>
</cp:coreProperties>
</file>