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97" r:id="rId4"/>
  </p:sldMasterIdLst>
  <p:notesMasterIdLst>
    <p:notesMasterId r:id="rId60"/>
  </p:notesMasterIdLst>
  <p:sldIdLst>
    <p:sldId id="256" r:id="rId5"/>
    <p:sldId id="258" r:id="rId6"/>
    <p:sldId id="2147470169" r:id="rId7"/>
    <p:sldId id="2147470166" r:id="rId8"/>
    <p:sldId id="2147470228" r:id="rId9"/>
    <p:sldId id="264" r:id="rId10"/>
    <p:sldId id="2147470225" r:id="rId11"/>
    <p:sldId id="2147470218" r:id="rId12"/>
    <p:sldId id="2147470226" r:id="rId13"/>
    <p:sldId id="2147470198" r:id="rId14"/>
    <p:sldId id="2147470202" r:id="rId15"/>
    <p:sldId id="259" r:id="rId16"/>
    <p:sldId id="2147470203" r:id="rId17"/>
    <p:sldId id="2147470204" r:id="rId18"/>
    <p:sldId id="265" r:id="rId19"/>
    <p:sldId id="2147470205" r:id="rId20"/>
    <p:sldId id="281" r:id="rId21"/>
    <p:sldId id="2147470206" r:id="rId22"/>
    <p:sldId id="2147470207" r:id="rId23"/>
    <p:sldId id="276" r:id="rId24"/>
    <p:sldId id="277" r:id="rId25"/>
    <p:sldId id="2147470208" r:id="rId26"/>
    <p:sldId id="2147470209" r:id="rId27"/>
    <p:sldId id="257" r:id="rId28"/>
    <p:sldId id="261" r:id="rId29"/>
    <p:sldId id="262" r:id="rId30"/>
    <p:sldId id="263" r:id="rId31"/>
    <p:sldId id="266" r:id="rId32"/>
    <p:sldId id="267" r:id="rId33"/>
    <p:sldId id="270" r:id="rId34"/>
    <p:sldId id="681" r:id="rId35"/>
    <p:sldId id="268" r:id="rId36"/>
    <p:sldId id="683" r:id="rId37"/>
    <p:sldId id="2147470178" r:id="rId38"/>
    <p:sldId id="2147470179" r:id="rId39"/>
    <p:sldId id="2147470180" r:id="rId40"/>
    <p:sldId id="684" r:id="rId41"/>
    <p:sldId id="2147470176" r:id="rId42"/>
    <p:sldId id="2147470214" r:id="rId43"/>
    <p:sldId id="2147470227" r:id="rId44"/>
    <p:sldId id="2147470184" r:id="rId45"/>
    <p:sldId id="2147470216" r:id="rId46"/>
    <p:sldId id="2147470163" r:id="rId47"/>
    <p:sldId id="2147470164" r:id="rId48"/>
    <p:sldId id="2147470165" r:id="rId49"/>
    <p:sldId id="2147470149" r:id="rId50"/>
    <p:sldId id="2147470219" r:id="rId51"/>
    <p:sldId id="2147470220" r:id="rId52"/>
    <p:sldId id="1199" r:id="rId53"/>
    <p:sldId id="2147470221" r:id="rId54"/>
    <p:sldId id="292" r:id="rId55"/>
    <p:sldId id="2147470222" r:id="rId56"/>
    <p:sldId id="2147470223" r:id="rId57"/>
    <p:sldId id="2147470224" r:id="rId58"/>
    <p:sldId id="271"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A60E"/>
    <a:srgbClr val="996600"/>
    <a:srgbClr val="007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89435" autoAdjust="0"/>
  </p:normalViewPr>
  <p:slideViewPr>
    <p:cSldViewPr snapToGrid="0">
      <p:cViewPr varScale="1">
        <p:scale>
          <a:sx n="58" d="100"/>
          <a:sy n="58" d="100"/>
        </p:scale>
        <p:origin x="4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歐友涵" userId="e574f656-215c-4e70-a7c4-760c255a381b" providerId="ADAL" clId="{AC15ACB0-90BF-4EF9-A251-A9754277D46A}"/>
    <pc:docChg chg="custSel addSld delSld modSld sldOrd">
      <pc:chgData name="歐友涵" userId="e574f656-215c-4e70-a7c4-760c255a381b" providerId="ADAL" clId="{AC15ACB0-90BF-4EF9-A251-A9754277D46A}" dt="2023-10-05T09:04:59.611" v="521" actId="20577"/>
      <pc:docMkLst>
        <pc:docMk/>
      </pc:docMkLst>
      <pc:sldChg chg="modSp">
        <pc:chgData name="歐友涵" userId="e574f656-215c-4e70-a7c4-760c255a381b" providerId="ADAL" clId="{AC15ACB0-90BF-4EF9-A251-A9754277D46A}" dt="2023-10-05T08:36:20.245" v="273" actId="20577"/>
        <pc:sldMkLst>
          <pc:docMk/>
          <pc:sldMk cId="325924870" sldId="256"/>
        </pc:sldMkLst>
        <pc:spChg chg="mod">
          <ac:chgData name="歐友涵" userId="e574f656-215c-4e70-a7c4-760c255a381b" providerId="ADAL" clId="{AC15ACB0-90BF-4EF9-A251-A9754277D46A}" dt="2023-10-05T08:36:20.245" v="273" actId="20577"/>
          <ac:spMkLst>
            <pc:docMk/>
            <pc:sldMk cId="325924870" sldId="256"/>
            <ac:spMk id="2" creationId="{D43C597C-5BA6-4480-880C-E27A76A71DAA}"/>
          </ac:spMkLst>
        </pc:spChg>
        <pc:spChg chg="mod">
          <ac:chgData name="歐友涵" userId="e574f656-215c-4e70-a7c4-760c255a381b" providerId="ADAL" clId="{AC15ACB0-90BF-4EF9-A251-A9754277D46A}" dt="2023-10-05T08:28:21.667" v="150" actId="20577"/>
          <ac:spMkLst>
            <pc:docMk/>
            <pc:sldMk cId="325924870" sldId="256"/>
            <ac:spMk id="3" creationId="{9E3DAE3C-1485-4A4B-8CB3-7F5BCD40E760}"/>
          </ac:spMkLst>
        </pc:spChg>
      </pc:sldChg>
      <pc:sldChg chg="addSp delSp modSp add delAnim modAnim">
        <pc:chgData name="歐友涵" userId="e574f656-215c-4e70-a7c4-760c255a381b" providerId="ADAL" clId="{AC15ACB0-90BF-4EF9-A251-A9754277D46A}" dt="2023-10-05T09:01:39.680" v="392" actId="20577"/>
        <pc:sldMkLst>
          <pc:docMk/>
          <pc:sldMk cId="4140874049" sldId="258"/>
        </pc:sldMkLst>
        <pc:spChg chg="mod">
          <ac:chgData name="歐友涵" userId="e574f656-215c-4e70-a7c4-760c255a381b" providerId="ADAL" clId="{AC15ACB0-90BF-4EF9-A251-A9754277D46A}" dt="2023-10-05T09:01:39.680" v="392" actId="20577"/>
          <ac:spMkLst>
            <pc:docMk/>
            <pc:sldMk cId="4140874049" sldId="258"/>
            <ac:spMk id="2" creationId="{6A39D66C-6D91-4B7A-BD42-85C2DD0D2720}"/>
          </ac:spMkLst>
        </pc:spChg>
        <pc:spChg chg="mod">
          <ac:chgData name="歐友涵" userId="e574f656-215c-4e70-a7c4-760c255a381b" providerId="ADAL" clId="{AC15ACB0-90BF-4EF9-A251-A9754277D46A}" dt="2023-10-05T09:01:24.644" v="388" actId="20577"/>
          <ac:spMkLst>
            <pc:docMk/>
            <pc:sldMk cId="4140874049" sldId="258"/>
            <ac:spMk id="3" creationId="{4A13C093-E9FF-4F49-9B0C-69969A12E79D}"/>
          </ac:spMkLst>
        </pc:spChg>
        <pc:spChg chg="add del mod">
          <ac:chgData name="歐友涵" userId="e574f656-215c-4e70-a7c4-760c255a381b" providerId="ADAL" clId="{AC15ACB0-90BF-4EF9-A251-A9754277D46A}" dt="2023-10-05T09:00:43.237" v="296"/>
          <ac:spMkLst>
            <pc:docMk/>
            <pc:sldMk cId="4140874049" sldId="258"/>
            <ac:spMk id="7" creationId="{CB23E34B-F939-411C-9B33-93BAA4CA92EB}"/>
          </ac:spMkLst>
        </pc:spChg>
        <pc:picChg chg="del">
          <ac:chgData name="歐友涵" userId="e574f656-215c-4e70-a7c4-760c255a381b" providerId="ADAL" clId="{AC15ACB0-90BF-4EF9-A251-A9754277D46A}" dt="2023-10-05T09:00:17.618" v="295" actId="478"/>
          <ac:picMkLst>
            <pc:docMk/>
            <pc:sldMk cId="4140874049" sldId="258"/>
            <ac:picMk id="6" creationId="{80166813-C8BE-4EB9-A705-4F9DDDA196D0}"/>
          </ac:picMkLst>
        </pc:picChg>
        <pc:picChg chg="add mod">
          <ac:chgData name="歐友涵" userId="e574f656-215c-4e70-a7c4-760c255a381b" providerId="ADAL" clId="{AC15ACB0-90BF-4EF9-A251-A9754277D46A}" dt="2023-10-05T09:00:53.386" v="298" actId="14100"/>
          <ac:picMkLst>
            <pc:docMk/>
            <pc:sldMk cId="4140874049" sldId="258"/>
            <ac:picMk id="9" creationId="{60E3FAD6-C6D7-4E36-A4DA-D1769782C660}"/>
          </ac:picMkLst>
        </pc:picChg>
      </pc:sldChg>
      <pc:sldChg chg="addSp delSp modSp add">
        <pc:chgData name="歐友涵" userId="e574f656-215c-4e70-a7c4-760c255a381b" providerId="ADAL" clId="{AC15ACB0-90BF-4EF9-A251-A9754277D46A}" dt="2023-10-05T08:34:14.886" v="193" actId="313"/>
        <pc:sldMkLst>
          <pc:docMk/>
          <pc:sldMk cId="0" sldId="264"/>
        </pc:sldMkLst>
        <pc:spChg chg="add mod">
          <ac:chgData name="歐友涵" userId="e574f656-215c-4e70-a7c4-760c255a381b" providerId="ADAL" clId="{AC15ACB0-90BF-4EF9-A251-A9754277D46A}" dt="2023-10-05T08:34:14.886" v="193" actId="313"/>
          <ac:spMkLst>
            <pc:docMk/>
            <pc:sldMk cId="0" sldId="264"/>
            <ac:spMk id="2" creationId="{8EBFF64D-CD96-4604-8240-860540D633A7}"/>
          </ac:spMkLst>
        </pc:spChg>
        <pc:spChg chg="add del mod">
          <ac:chgData name="歐友涵" userId="e574f656-215c-4e70-a7c4-760c255a381b" providerId="ADAL" clId="{AC15ACB0-90BF-4EF9-A251-A9754277D46A}" dt="2023-10-05T08:34:10.008" v="192" actId="478"/>
          <ac:spMkLst>
            <pc:docMk/>
            <pc:sldMk cId="0" sldId="264"/>
            <ac:spMk id="3" creationId="{D137C2DA-6351-4F4B-A9A7-B4CE8E30FF09}"/>
          </ac:spMkLst>
        </pc:spChg>
        <pc:spChg chg="del mod">
          <ac:chgData name="歐友涵" userId="e574f656-215c-4e70-a7c4-760c255a381b" providerId="ADAL" clId="{AC15ACB0-90BF-4EF9-A251-A9754277D46A}" dt="2023-10-05T08:33:57.166" v="190" actId="478"/>
          <ac:spMkLst>
            <pc:docMk/>
            <pc:sldMk cId="0" sldId="264"/>
            <ac:spMk id="256" creationId="{00000000-0000-0000-0000-000000000000}"/>
          </ac:spMkLst>
        </pc:spChg>
      </pc:sldChg>
      <pc:sldChg chg="add">
        <pc:chgData name="歐友涵" userId="e574f656-215c-4e70-a7c4-760c255a381b" providerId="ADAL" clId="{AC15ACB0-90BF-4EF9-A251-A9754277D46A}" dt="2023-10-05T08:49:21.473" v="293"/>
        <pc:sldMkLst>
          <pc:docMk/>
          <pc:sldMk cId="443200278" sldId="271"/>
        </pc:sldMkLst>
      </pc:sldChg>
      <pc:sldChg chg="add">
        <pc:chgData name="歐友涵" userId="e574f656-215c-4e70-a7c4-760c255a381b" providerId="ADAL" clId="{AC15ACB0-90BF-4EF9-A251-A9754277D46A}" dt="2023-10-05T08:49:02.076" v="292"/>
        <pc:sldMkLst>
          <pc:docMk/>
          <pc:sldMk cId="3428080597" sldId="292"/>
        </pc:sldMkLst>
      </pc:sldChg>
      <pc:sldChg chg="add">
        <pc:chgData name="歐友涵" userId="e574f656-215c-4e70-a7c4-760c255a381b" providerId="ADAL" clId="{AC15ACB0-90BF-4EF9-A251-A9754277D46A}" dt="2023-10-05T08:49:02.076" v="292"/>
        <pc:sldMkLst>
          <pc:docMk/>
          <pc:sldMk cId="4134295570" sldId="1199"/>
        </pc:sldMkLst>
      </pc:sldChg>
      <pc:sldChg chg="add">
        <pc:chgData name="歐友涵" userId="e574f656-215c-4e70-a7c4-760c255a381b" providerId="ADAL" clId="{AC15ACB0-90BF-4EF9-A251-A9754277D46A}" dt="2023-10-05T08:30:38.456" v="170"/>
        <pc:sldMkLst>
          <pc:docMk/>
          <pc:sldMk cId="3210172772" sldId="2147470149"/>
        </pc:sldMkLst>
      </pc:sldChg>
      <pc:sldChg chg="add">
        <pc:chgData name="歐友涵" userId="e574f656-215c-4e70-a7c4-760c255a381b" providerId="ADAL" clId="{AC15ACB0-90BF-4EF9-A251-A9754277D46A}" dt="2023-10-05T08:30:38.456" v="170"/>
        <pc:sldMkLst>
          <pc:docMk/>
          <pc:sldMk cId="1461610164" sldId="2147470163"/>
        </pc:sldMkLst>
      </pc:sldChg>
      <pc:sldChg chg="add">
        <pc:chgData name="歐友涵" userId="e574f656-215c-4e70-a7c4-760c255a381b" providerId="ADAL" clId="{AC15ACB0-90BF-4EF9-A251-A9754277D46A}" dt="2023-10-05T08:30:38.456" v="170"/>
        <pc:sldMkLst>
          <pc:docMk/>
          <pc:sldMk cId="3423622738" sldId="2147470164"/>
        </pc:sldMkLst>
      </pc:sldChg>
      <pc:sldChg chg="add">
        <pc:chgData name="歐友涵" userId="e574f656-215c-4e70-a7c4-760c255a381b" providerId="ADAL" clId="{AC15ACB0-90BF-4EF9-A251-A9754277D46A}" dt="2023-10-05T08:30:38.456" v="170"/>
        <pc:sldMkLst>
          <pc:docMk/>
          <pc:sldMk cId="3454897358" sldId="2147470165"/>
        </pc:sldMkLst>
      </pc:sldChg>
      <pc:sldChg chg="modSp ord">
        <pc:chgData name="歐友涵" userId="e574f656-215c-4e70-a7c4-760c255a381b" providerId="ADAL" clId="{AC15ACB0-90BF-4EF9-A251-A9754277D46A}" dt="2023-10-05T08:35:17.913" v="211" actId="27636"/>
        <pc:sldMkLst>
          <pc:docMk/>
          <pc:sldMk cId="2674531727" sldId="2147470166"/>
        </pc:sldMkLst>
        <pc:spChg chg="mod">
          <ac:chgData name="歐友涵" userId="e574f656-215c-4e70-a7c4-760c255a381b" providerId="ADAL" clId="{AC15ACB0-90BF-4EF9-A251-A9754277D46A}" dt="2023-10-05T08:35:17.913" v="211" actId="27636"/>
          <ac:spMkLst>
            <pc:docMk/>
            <pc:sldMk cId="2674531727" sldId="2147470166"/>
            <ac:spMk id="3" creationId="{B390584F-409B-4546-8023-4120C63081C9}"/>
          </ac:spMkLst>
        </pc:spChg>
      </pc:sldChg>
      <pc:sldChg chg="modSp modAnim">
        <pc:chgData name="歐友涵" userId="e574f656-215c-4e70-a7c4-760c255a381b" providerId="ADAL" clId="{AC15ACB0-90BF-4EF9-A251-A9754277D46A}" dt="2023-10-05T08:26:59.811" v="104" actId="27636"/>
        <pc:sldMkLst>
          <pc:docMk/>
          <pc:sldMk cId="290973766" sldId="2147470169"/>
        </pc:sldMkLst>
        <pc:spChg chg="mod">
          <ac:chgData name="歐友涵" userId="e574f656-215c-4e70-a7c4-760c255a381b" providerId="ADAL" clId="{AC15ACB0-90BF-4EF9-A251-A9754277D46A}" dt="2023-10-05T08:26:59.811" v="104" actId="27636"/>
          <ac:spMkLst>
            <pc:docMk/>
            <pc:sldMk cId="290973766" sldId="2147470169"/>
            <ac:spMk id="3" creationId="{D4FD15B8-32D1-4CF7-89E5-6AD1965C3F11}"/>
          </ac:spMkLst>
        </pc:spChg>
        <pc:spChg chg="mod">
          <ac:chgData name="歐友涵" userId="e574f656-215c-4e70-a7c4-760c255a381b" providerId="ADAL" clId="{AC15ACB0-90BF-4EF9-A251-A9754277D46A}" dt="2023-10-05T08:26:39.257" v="76" actId="20577"/>
          <ac:spMkLst>
            <pc:docMk/>
            <pc:sldMk cId="290973766" sldId="2147470169"/>
            <ac:spMk id="4" creationId="{2697C15C-CF36-D745-B173-DB7E4F37C797}"/>
          </ac:spMkLst>
        </pc:spChg>
      </pc:sldChg>
      <pc:sldChg chg="modSp add">
        <pc:chgData name="歐友涵" userId="e574f656-215c-4e70-a7c4-760c255a381b" providerId="ADAL" clId="{AC15ACB0-90BF-4EF9-A251-A9754277D46A}" dt="2023-10-05T08:30:05.882" v="164" actId="20577"/>
        <pc:sldMkLst>
          <pc:docMk/>
          <pc:sldMk cId="3736928439" sldId="2147470216"/>
        </pc:sldMkLst>
        <pc:spChg chg="mod">
          <ac:chgData name="歐友涵" userId="e574f656-215c-4e70-a7c4-760c255a381b" providerId="ADAL" clId="{AC15ACB0-90BF-4EF9-A251-A9754277D46A}" dt="2023-10-05T08:30:05.882" v="164" actId="20577"/>
          <ac:spMkLst>
            <pc:docMk/>
            <pc:sldMk cId="3736928439" sldId="2147470216"/>
            <ac:spMk id="2" creationId="{04AEDC33-1093-4D2C-8BD3-FCB0C28E6228}"/>
          </ac:spMkLst>
        </pc:spChg>
      </pc:sldChg>
      <pc:sldChg chg="add">
        <pc:chgData name="歐友涵" userId="e574f656-215c-4e70-a7c4-760c255a381b" providerId="ADAL" clId="{AC15ACB0-90BF-4EF9-A251-A9754277D46A}" dt="2023-10-05T08:32:33.977" v="172"/>
        <pc:sldMkLst>
          <pc:docMk/>
          <pc:sldMk cId="0" sldId="2147470218"/>
        </pc:sldMkLst>
      </pc:sldChg>
      <pc:sldChg chg="add">
        <pc:chgData name="歐友涵" userId="e574f656-215c-4e70-a7c4-760c255a381b" providerId="ADAL" clId="{AC15ACB0-90BF-4EF9-A251-A9754277D46A}" dt="2023-10-05T08:48:30.049" v="291"/>
        <pc:sldMkLst>
          <pc:docMk/>
          <pc:sldMk cId="0" sldId="2147470219"/>
        </pc:sldMkLst>
      </pc:sldChg>
      <pc:sldChg chg="add">
        <pc:chgData name="歐友涵" userId="e574f656-215c-4e70-a7c4-760c255a381b" providerId="ADAL" clId="{AC15ACB0-90BF-4EF9-A251-A9754277D46A}" dt="2023-10-05T08:48:30.049" v="291"/>
        <pc:sldMkLst>
          <pc:docMk/>
          <pc:sldMk cId="2562402983" sldId="2147470220"/>
        </pc:sldMkLst>
      </pc:sldChg>
      <pc:sldChg chg="add">
        <pc:chgData name="歐友涵" userId="e574f656-215c-4e70-a7c4-760c255a381b" providerId="ADAL" clId="{AC15ACB0-90BF-4EF9-A251-A9754277D46A}" dt="2023-10-05T08:49:02.076" v="292"/>
        <pc:sldMkLst>
          <pc:docMk/>
          <pc:sldMk cId="0" sldId="2147470221"/>
        </pc:sldMkLst>
      </pc:sldChg>
      <pc:sldChg chg="add">
        <pc:chgData name="歐友涵" userId="e574f656-215c-4e70-a7c4-760c255a381b" providerId="ADAL" clId="{AC15ACB0-90BF-4EF9-A251-A9754277D46A}" dt="2023-10-05T08:49:02.076" v="292"/>
        <pc:sldMkLst>
          <pc:docMk/>
          <pc:sldMk cId="0" sldId="2147470222"/>
        </pc:sldMkLst>
      </pc:sldChg>
      <pc:sldChg chg="add">
        <pc:chgData name="歐友涵" userId="e574f656-215c-4e70-a7c4-760c255a381b" providerId="ADAL" clId="{AC15ACB0-90BF-4EF9-A251-A9754277D46A}" dt="2023-10-05T08:49:02.076" v="292"/>
        <pc:sldMkLst>
          <pc:docMk/>
          <pc:sldMk cId="0" sldId="2147470223"/>
        </pc:sldMkLst>
      </pc:sldChg>
      <pc:sldChg chg="add">
        <pc:chgData name="歐友涵" userId="e574f656-215c-4e70-a7c4-760c255a381b" providerId="ADAL" clId="{AC15ACB0-90BF-4EF9-A251-A9754277D46A}" dt="2023-10-05T08:49:21.473" v="293"/>
        <pc:sldMkLst>
          <pc:docMk/>
          <pc:sldMk cId="3828789994" sldId="2147470224"/>
        </pc:sldMkLst>
      </pc:sldChg>
    </pc:docChg>
  </pc:docChgLst>
  <pc:docChgLst>
    <pc:chgData name="歐友涵" userId="e574f656-215c-4e70-a7c4-760c255a381b" providerId="ADAL" clId="{EC06A6FF-1E0E-4CAC-B28E-2F34740989AD}"/>
    <pc:docChg chg="undo custSel addSld delSld modSld sldOrd">
      <pc:chgData name="歐友涵" userId="e574f656-215c-4e70-a7c4-760c255a381b" providerId="ADAL" clId="{EC06A6FF-1E0E-4CAC-B28E-2F34740989AD}" dt="2023-10-09T05:29:57.752" v="771" actId="1076"/>
      <pc:docMkLst>
        <pc:docMk/>
      </pc:docMkLst>
      <pc:sldChg chg="modSp">
        <pc:chgData name="歐友涵" userId="e574f656-215c-4e70-a7c4-760c255a381b" providerId="ADAL" clId="{EC06A6FF-1E0E-4CAC-B28E-2F34740989AD}" dt="2023-10-09T05:05:57.139" v="610" actId="20577"/>
        <pc:sldMkLst>
          <pc:docMk/>
          <pc:sldMk cId="325924870" sldId="256"/>
        </pc:sldMkLst>
        <pc:spChg chg="mod">
          <ac:chgData name="歐友涵" userId="e574f656-215c-4e70-a7c4-760c255a381b" providerId="ADAL" clId="{EC06A6FF-1E0E-4CAC-B28E-2F34740989AD}" dt="2023-10-09T05:05:34.149" v="604" actId="14100"/>
          <ac:spMkLst>
            <pc:docMk/>
            <pc:sldMk cId="325924870" sldId="256"/>
            <ac:spMk id="2" creationId="{D43C597C-5BA6-4480-880C-E27A76A71DAA}"/>
          </ac:spMkLst>
        </pc:spChg>
        <pc:spChg chg="mod">
          <ac:chgData name="歐友涵" userId="e574f656-215c-4e70-a7c4-760c255a381b" providerId="ADAL" clId="{EC06A6FF-1E0E-4CAC-B28E-2F34740989AD}" dt="2023-10-09T05:05:57.139" v="610" actId="20577"/>
          <ac:spMkLst>
            <pc:docMk/>
            <pc:sldMk cId="325924870" sldId="256"/>
            <ac:spMk id="3" creationId="{9E3DAE3C-1485-4A4B-8CB3-7F5BCD40E760}"/>
          </ac:spMkLst>
        </pc:spChg>
      </pc:sldChg>
      <pc:sldChg chg="modSp">
        <pc:chgData name="歐友涵" userId="e574f656-215c-4e70-a7c4-760c255a381b" providerId="ADAL" clId="{EC06A6FF-1E0E-4CAC-B28E-2F34740989AD}" dt="2023-10-08T06:34:37.173" v="434" actId="20577"/>
        <pc:sldMkLst>
          <pc:docMk/>
          <pc:sldMk cId="2883820369" sldId="257"/>
        </pc:sldMkLst>
        <pc:spChg chg="mod">
          <ac:chgData name="歐友涵" userId="e574f656-215c-4e70-a7c4-760c255a381b" providerId="ADAL" clId="{EC06A6FF-1E0E-4CAC-B28E-2F34740989AD}" dt="2023-10-08T06:34:37.173" v="434" actId="20577"/>
          <ac:spMkLst>
            <pc:docMk/>
            <pc:sldMk cId="2883820369" sldId="257"/>
            <ac:spMk id="3" creationId="{C384FE3A-7FEC-4AD0-8A23-0F24011CE31C}"/>
          </ac:spMkLst>
        </pc:spChg>
      </pc:sldChg>
      <pc:sldChg chg="modSp modAnim">
        <pc:chgData name="歐友涵" userId="e574f656-215c-4e70-a7c4-760c255a381b" providerId="ADAL" clId="{EC06A6FF-1E0E-4CAC-B28E-2F34740989AD}" dt="2023-10-09T05:06:31.363" v="613"/>
        <pc:sldMkLst>
          <pc:docMk/>
          <pc:sldMk cId="4140874049" sldId="258"/>
        </pc:sldMkLst>
        <pc:spChg chg="mod">
          <ac:chgData name="歐友涵" userId="e574f656-215c-4e70-a7c4-760c255a381b" providerId="ADAL" clId="{EC06A6FF-1E0E-4CAC-B28E-2F34740989AD}" dt="2023-10-07T03:12:10.810" v="91" actId="1076"/>
          <ac:spMkLst>
            <pc:docMk/>
            <pc:sldMk cId="4140874049" sldId="258"/>
            <ac:spMk id="2" creationId="{6A39D66C-6D91-4B7A-BD42-85C2DD0D2720}"/>
          </ac:spMkLst>
        </pc:spChg>
        <pc:spChg chg="mod">
          <ac:chgData name="歐友涵" userId="e574f656-215c-4e70-a7c4-760c255a381b" providerId="ADAL" clId="{EC06A6FF-1E0E-4CAC-B28E-2F34740989AD}" dt="2023-10-07T03:12:30.511" v="93" actId="1076"/>
          <ac:spMkLst>
            <pc:docMk/>
            <pc:sldMk cId="4140874049" sldId="258"/>
            <ac:spMk id="3" creationId="{4A13C093-E9FF-4F49-9B0C-69969A12E79D}"/>
          </ac:spMkLst>
        </pc:spChg>
      </pc:sldChg>
      <pc:sldChg chg="modSp">
        <pc:chgData name="歐友涵" userId="e574f656-215c-4e70-a7c4-760c255a381b" providerId="ADAL" clId="{EC06A6FF-1E0E-4CAC-B28E-2F34740989AD}" dt="2023-10-09T05:12:04.709" v="638" actId="1076"/>
        <pc:sldMkLst>
          <pc:docMk/>
          <pc:sldMk cId="0" sldId="259"/>
        </pc:sldMkLst>
        <pc:spChg chg="mod">
          <ac:chgData name="歐友涵" userId="e574f656-215c-4e70-a7c4-760c255a381b" providerId="ADAL" clId="{EC06A6FF-1E0E-4CAC-B28E-2F34740989AD}" dt="2023-10-09T05:11:54.661" v="635" actId="1076"/>
          <ac:spMkLst>
            <pc:docMk/>
            <pc:sldMk cId="0" sldId="259"/>
            <ac:spMk id="193" creationId="{00000000-0000-0000-0000-000000000000}"/>
          </ac:spMkLst>
        </pc:spChg>
        <pc:spChg chg="mod">
          <ac:chgData name="歐友涵" userId="e574f656-215c-4e70-a7c4-760c255a381b" providerId="ADAL" clId="{EC06A6FF-1E0E-4CAC-B28E-2F34740989AD}" dt="2023-10-09T05:11:59.313" v="636" actId="1076"/>
          <ac:spMkLst>
            <pc:docMk/>
            <pc:sldMk cId="0" sldId="259"/>
            <ac:spMk id="195" creationId="{00000000-0000-0000-0000-000000000000}"/>
          </ac:spMkLst>
        </pc:spChg>
        <pc:picChg chg="mod">
          <ac:chgData name="歐友涵" userId="e574f656-215c-4e70-a7c4-760c255a381b" providerId="ADAL" clId="{EC06A6FF-1E0E-4CAC-B28E-2F34740989AD}" dt="2023-10-09T05:12:04.709" v="638" actId="1076"/>
          <ac:picMkLst>
            <pc:docMk/>
            <pc:sldMk cId="0" sldId="259"/>
            <ac:picMk id="194" creationId="{00000000-0000-0000-0000-000000000000}"/>
          </ac:picMkLst>
        </pc:picChg>
      </pc:sldChg>
      <pc:sldChg chg="modSp">
        <pc:chgData name="歐友涵" userId="e574f656-215c-4e70-a7c4-760c255a381b" providerId="ADAL" clId="{EC06A6FF-1E0E-4CAC-B28E-2F34740989AD}" dt="2023-10-09T05:28:35.298" v="732" actId="20577"/>
        <pc:sldMkLst>
          <pc:docMk/>
          <pc:sldMk cId="0" sldId="265"/>
        </pc:sldMkLst>
        <pc:spChg chg="mod">
          <ac:chgData name="歐友涵" userId="e574f656-215c-4e70-a7c4-760c255a381b" providerId="ADAL" clId="{EC06A6FF-1E0E-4CAC-B28E-2F34740989AD}" dt="2023-10-09T05:28:35.298" v="732" actId="20577"/>
          <ac:spMkLst>
            <pc:docMk/>
            <pc:sldMk cId="0" sldId="265"/>
            <ac:spMk id="217" creationId="{00000000-0000-0000-0000-000000000000}"/>
          </ac:spMkLst>
        </pc:spChg>
        <pc:picChg chg="mod">
          <ac:chgData name="歐友涵" userId="e574f656-215c-4e70-a7c4-760c255a381b" providerId="ADAL" clId="{EC06A6FF-1E0E-4CAC-B28E-2F34740989AD}" dt="2023-10-09T04:57:30.819" v="529" actId="14100"/>
          <ac:picMkLst>
            <pc:docMk/>
            <pc:sldMk cId="0" sldId="265"/>
            <ac:picMk id="218" creationId="{00000000-0000-0000-0000-000000000000}"/>
          </ac:picMkLst>
        </pc:picChg>
        <pc:picChg chg="mod">
          <ac:chgData name="歐友涵" userId="e574f656-215c-4e70-a7c4-760c255a381b" providerId="ADAL" clId="{EC06A6FF-1E0E-4CAC-B28E-2F34740989AD}" dt="2023-10-09T04:57:36.601" v="531" actId="14100"/>
          <ac:picMkLst>
            <pc:docMk/>
            <pc:sldMk cId="0" sldId="265"/>
            <ac:picMk id="219" creationId="{00000000-0000-0000-0000-000000000000}"/>
          </ac:picMkLst>
        </pc:picChg>
      </pc:sldChg>
      <pc:sldChg chg="modAnim">
        <pc:chgData name="歐友涵" userId="e574f656-215c-4e70-a7c4-760c255a381b" providerId="ADAL" clId="{EC06A6FF-1E0E-4CAC-B28E-2F34740989AD}" dt="2023-10-08T06:24:15.243" v="372"/>
        <pc:sldMkLst>
          <pc:docMk/>
          <pc:sldMk cId="3722960096" sldId="267"/>
        </pc:sldMkLst>
      </pc:sldChg>
      <pc:sldChg chg="del">
        <pc:chgData name="歐友涵" userId="e574f656-215c-4e70-a7c4-760c255a381b" providerId="ADAL" clId="{EC06A6FF-1E0E-4CAC-B28E-2F34740989AD}" dt="2023-10-08T06:24:50.131" v="373" actId="2696"/>
        <pc:sldMkLst>
          <pc:docMk/>
          <pc:sldMk cId="2460473351" sldId="269"/>
        </pc:sldMkLst>
      </pc:sldChg>
      <pc:sldChg chg="modSp">
        <pc:chgData name="歐友涵" userId="e574f656-215c-4e70-a7c4-760c255a381b" providerId="ADAL" clId="{EC06A6FF-1E0E-4CAC-B28E-2F34740989AD}" dt="2023-10-09T05:00:02.112" v="553" actId="14100"/>
        <pc:sldMkLst>
          <pc:docMk/>
          <pc:sldMk cId="3529463815" sldId="270"/>
        </pc:sldMkLst>
        <pc:picChg chg="mod">
          <ac:chgData name="歐友涵" userId="e574f656-215c-4e70-a7c4-760c255a381b" providerId="ADAL" clId="{EC06A6FF-1E0E-4CAC-B28E-2F34740989AD}" dt="2023-10-09T05:00:02.112" v="553" actId="14100"/>
          <ac:picMkLst>
            <pc:docMk/>
            <pc:sldMk cId="3529463815" sldId="270"/>
            <ac:picMk id="14" creationId="{67D67802-651B-4DD1-BD93-7735C7125919}"/>
          </ac:picMkLst>
        </pc:picChg>
      </pc:sldChg>
      <pc:sldChg chg="addSp delSp modSp add modTransition">
        <pc:chgData name="歐友涵" userId="e574f656-215c-4e70-a7c4-760c255a381b" providerId="ADAL" clId="{EC06A6FF-1E0E-4CAC-B28E-2F34740989AD}" dt="2023-10-09T04:56:50.624" v="524" actId="20577"/>
        <pc:sldMkLst>
          <pc:docMk/>
          <pc:sldMk cId="0" sldId="281"/>
        </pc:sldMkLst>
        <pc:spChg chg="add del mod">
          <ac:chgData name="歐友涵" userId="e574f656-215c-4e70-a7c4-760c255a381b" providerId="ADAL" clId="{EC06A6FF-1E0E-4CAC-B28E-2F34740989AD}" dt="2023-10-09T04:55:53.543" v="458" actId="478"/>
          <ac:spMkLst>
            <pc:docMk/>
            <pc:sldMk cId="0" sldId="281"/>
            <ac:spMk id="3" creationId="{CBF541A9-A907-49CE-AC9A-BC460D475C01}"/>
          </ac:spMkLst>
        </pc:spChg>
        <pc:spChg chg="add mod">
          <ac:chgData name="歐友涵" userId="e574f656-215c-4e70-a7c4-760c255a381b" providerId="ADAL" clId="{EC06A6FF-1E0E-4CAC-B28E-2F34740989AD}" dt="2023-10-09T04:56:50.624" v="524" actId="20577"/>
          <ac:spMkLst>
            <pc:docMk/>
            <pc:sldMk cId="0" sldId="281"/>
            <ac:spMk id="4" creationId="{DF698CE7-0E10-4C02-9854-677DC10EEB28}"/>
          </ac:spMkLst>
        </pc:spChg>
        <pc:spChg chg="del">
          <ac:chgData name="歐友涵" userId="e574f656-215c-4e70-a7c4-760c255a381b" providerId="ADAL" clId="{EC06A6FF-1E0E-4CAC-B28E-2F34740989AD}" dt="2023-10-09T04:55:49.685" v="457" actId="478"/>
          <ac:spMkLst>
            <pc:docMk/>
            <pc:sldMk cId="0" sldId="281"/>
            <ac:spMk id="275" creationId="{00000000-0000-0000-0000-000000000000}"/>
          </ac:spMkLst>
        </pc:spChg>
        <pc:picChg chg="mod">
          <ac:chgData name="歐友涵" userId="e574f656-215c-4e70-a7c4-760c255a381b" providerId="ADAL" clId="{EC06A6FF-1E0E-4CAC-B28E-2F34740989AD}" dt="2023-10-09T04:56:37.056" v="507" actId="1036"/>
          <ac:picMkLst>
            <pc:docMk/>
            <pc:sldMk cId="0" sldId="281"/>
            <ac:picMk id="276" creationId="{00000000-0000-0000-0000-000000000000}"/>
          </ac:picMkLst>
        </pc:picChg>
        <pc:picChg chg="mod">
          <ac:chgData name="歐友涵" userId="e574f656-215c-4e70-a7c4-760c255a381b" providerId="ADAL" clId="{EC06A6FF-1E0E-4CAC-B28E-2F34740989AD}" dt="2023-10-09T04:56:37.056" v="507" actId="1036"/>
          <ac:picMkLst>
            <pc:docMk/>
            <pc:sldMk cId="0" sldId="281"/>
            <ac:picMk id="277" creationId="{00000000-0000-0000-0000-000000000000}"/>
          </ac:picMkLst>
        </pc:picChg>
        <pc:picChg chg="del">
          <ac:chgData name="歐友涵" userId="e574f656-215c-4e70-a7c4-760c255a381b" providerId="ADAL" clId="{EC06A6FF-1E0E-4CAC-B28E-2F34740989AD}" dt="2023-10-09T04:56:12.705" v="461" actId="478"/>
          <ac:picMkLst>
            <pc:docMk/>
            <pc:sldMk cId="0" sldId="281"/>
            <ac:picMk id="278" creationId="{00000000-0000-0000-0000-000000000000}"/>
          </ac:picMkLst>
        </pc:picChg>
      </pc:sldChg>
      <pc:sldChg chg="del">
        <pc:chgData name="歐友涵" userId="e574f656-215c-4e70-a7c4-760c255a381b" providerId="ADAL" clId="{EC06A6FF-1E0E-4CAC-B28E-2F34740989AD}" dt="2023-10-09T04:52:55.902" v="453" actId="2696"/>
        <pc:sldMkLst>
          <pc:docMk/>
          <pc:sldMk cId="0" sldId="285"/>
        </pc:sldMkLst>
      </pc:sldChg>
      <pc:sldChg chg="del">
        <pc:chgData name="歐友涵" userId="e574f656-215c-4e70-a7c4-760c255a381b" providerId="ADAL" clId="{EC06A6FF-1E0E-4CAC-B28E-2F34740989AD}" dt="2023-10-09T04:52:55.914" v="454" actId="2696"/>
        <pc:sldMkLst>
          <pc:docMk/>
          <pc:sldMk cId="0" sldId="287"/>
        </pc:sldMkLst>
      </pc:sldChg>
      <pc:sldChg chg="del">
        <pc:chgData name="歐友涵" userId="e574f656-215c-4e70-a7c4-760c255a381b" providerId="ADAL" clId="{EC06A6FF-1E0E-4CAC-B28E-2F34740989AD}" dt="2023-10-09T04:52:55.891" v="452" actId="2696"/>
        <pc:sldMkLst>
          <pc:docMk/>
          <pc:sldMk cId="0" sldId="301"/>
        </pc:sldMkLst>
      </pc:sldChg>
      <pc:sldChg chg="del">
        <pc:chgData name="歐友涵" userId="e574f656-215c-4e70-a7c4-760c255a381b" providerId="ADAL" clId="{EC06A6FF-1E0E-4CAC-B28E-2F34740989AD}" dt="2023-10-09T04:52:55.929" v="455" actId="2696"/>
        <pc:sldMkLst>
          <pc:docMk/>
          <pc:sldMk cId="0" sldId="305"/>
        </pc:sldMkLst>
      </pc:sldChg>
      <pc:sldChg chg="delSp modSp">
        <pc:chgData name="歐友涵" userId="e574f656-215c-4e70-a7c4-760c255a381b" providerId="ADAL" clId="{EC06A6FF-1E0E-4CAC-B28E-2F34740989AD}" dt="2023-10-09T05:18:13.573" v="652" actId="20577"/>
        <pc:sldMkLst>
          <pc:docMk/>
          <pc:sldMk cId="3443175874" sldId="681"/>
        </pc:sldMkLst>
        <pc:spChg chg="mod">
          <ac:chgData name="歐友涵" userId="e574f656-215c-4e70-a7c4-760c255a381b" providerId="ADAL" clId="{EC06A6FF-1E0E-4CAC-B28E-2F34740989AD}" dt="2023-10-09T05:18:13.573" v="652" actId="20577"/>
          <ac:spMkLst>
            <pc:docMk/>
            <pc:sldMk cId="3443175874" sldId="681"/>
            <ac:spMk id="3" creationId="{EEA25729-3745-41EF-9678-5B2375AF2FAE}"/>
          </ac:spMkLst>
        </pc:spChg>
        <pc:spChg chg="del">
          <ac:chgData name="歐友涵" userId="e574f656-215c-4e70-a7c4-760c255a381b" providerId="ADAL" clId="{EC06A6FF-1E0E-4CAC-B28E-2F34740989AD}" dt="2023-10-09T05:17:31.827" v="645" actId="478"/>
          <ac:spMkLst>
            <pc:docMk/>
            <pc:sldMk cId="3443175874" sldId="681"/>
            <ac:spMk id="7" creationId="{D6C2D05A-3C0B-A04F-B831-BD426C00CC45}"/>
          </ac:spMkLst>
        </pc:spChg>
      </pc:sldChg>
      <pc:sldChg chg="ord modAnim">
        <pc:chgData name="歐友涵" userId="e574f656-215c-4e70-a7c4-760c255a381b" providerId="ADAL" clId="{EC06A6FF-1E0E-4CAC-B28E-2F34740989AD}" dt="2023-10-09T05:21:44.425" v="660"/>
        <pc:sldMkLst>
          <pc:docMk/>
          <pc:sldMk cId="1271105422" sldId="684"/>
        </pc:sldMkLst>
      </pc:sldChg>
      <pc:sldChg chg="modSp ord">
        <pc:chgData name="歐友涵" userId="e574f656-215c-4e70-a7c4-760c255a381b" providerId="ADAL" clId="{EC06A6FF-1E0E-4CAC-B28E-2F34740989AD}" dt="2023-10-09T05:03:32.357" v="595"/>
        <pc:sldMkLst>
          <pc:docMk/>
          <pc:sldMk cId="2674531727" sldId="2147470166"/>
        </pc:sldMkLst>
        <pc:spChg chg="mod">
          <ac:chgData name="歐友涵" userId="e574f656-215c-4e70-a7c4-760c255a381b" providerId="ADAL" clId="{EC06A6FF-1E0E-4CAC-B28E-2F34740989AD}" dt="2023-10-08T06:22:31.093" v="364" actId="1076"/>
          <ac:spMkLst>
            <pc:docMk/>
            <pc:sldMk cId="2674531727" sldId="2147470166"/>
            <ac:spMk id="2" creationId="{E6463673-A097-4250-9B27-CA4D6CF70C49}"/>
          </ac:spMkLst>
        </pc:spChg>
        <pc:spChg chg="mod ord">
          <ac:chgData name="歐友涵" userId="e574f656-215c-4e70-a7c4-760c255a381b" providerId="ADAL" clId="{EC06A6FF-1E0E-4CAC-B28E-2F34740989AD}" dt="2023-10-08T06:22:27.556" v="363" actId="166"/>
          <ac:spMkLst>
            <pc:docMk/>
            <pc:sldMk cId="2674531727" sldId="2147470166"/>
            <ac:spMk id="3" creationId="{B390584F-409B-4546-8023-4120C63081C9}"/>
          </ac:spMkLst>
        </pc:spChg>
      </pc:sldChg>
      <pc:sldChg chg="modSp modAnim">
        <pc:chgData name="歐友涵" userId="e574f656-215c-4e70-a7c4-760c255a381b" providerId="ADAL" clId="{EC06A6FF-1E0E-4CAC-B28E-2F34740989AD}" dt="2023-10-07T03:12:03.389" v="90" actId="14100"/>
        <pc:sldMkLst>
          <pc:docMk/>
          <pc:sldMk cId="290973766" sldId="2147470169"/>
        </pc:sldMkLst>
        <pc:spChg chg="mod">
          <ac:chgData name="歐友涵" userId="e574f656-215c-4e70-a7c4-760c255a381b" providerId="ADAL" clId="{EC06A6FF-1E0E-4CAC-B28E-2F34740989AD}" dt="2023-10-07T03:11:35.191" v="88"/>
          <ac:spMkLst>
            <pc:docMk/>
            <pc:sldMk cId="290973766" sldId="2147470169"/>
            <ac:spMk id="3" creationId="{D4FD15B8-32D1-4CF7-89E5-6AD1965C3F11}"/>
          </ac:spMkLst>
        </pc:spChg>
        <pc:spChg chg="mod">
          <ac:chgData name="歐友涵" userId="e574f656-215c-4e70-a7c4-760c255a381b" providerId="ADAL" clId="{EC06A6FF-1E0E-4CAC-B28E-2F34740989AD}" dt="2023-10-07T03:12:03.389" v="90" actId="14100"/>
          <ac:spMkLst>
            <pc:docMk/>
            <pc:sldMk cId="290973766" sldId="2147470169"/>
            <ac:spMk id="4" creationId="{2697C15C-CF36-D745-B173-DB7E4F37C797}"/>
          </ac:spMkLst>
        </pc:spChg>
      </pc:sldChg>
      <pc:sldChg chg="addSp modSp modAnim">
        <pc:chgData name="歐友涵" userId="e574f656-215c-4e70-a7c4-760c255a381b" providerId="ADAL" clId="{EC06A6FF-1E0E-4CAC-B28E-2F34740989AD}" dt="2023-10-09T05:27:09.432" v="730" actId="1076"/>
        <pc:sldMkLst>
          <pc:docMk/>
          <pc:sldMk cId="2830233372" sldId="2147470176"/>
        </pc:sldMkLst>
        <pc:picChg chg="add mod">
          <ac:chgData name="歐友涵" userId="e574f656-215c-4e70-a7c4-760c255a381b" providerId="ADAL" clId="{EC06A6FF-1E0E-4CAC-B28E-2F34740989AD}" dt="2023-10-09T05:27:09.432" v="730" actId="1076"/>
          <ac:picMkLst>
            <pc:docMk/>
            <pc:sldMk cId="2830233372" sldId="2147470176"/>
            <ac:picMk id="1026" creationId="{951AFF9D-7EF7-48E4-A72F-03F57086040F}"/>
          </ac:picMkLst>
        </pc:picChg>
      </pc:sldChg>
      <pc:sldChg chg="modSp">
        <pc:chgData name="歐友涵" userId="e574f656-215c-4e70-a7c4-760c255a381b" providerId="ADAL" clId="{EC06A6FF-1E0E-4CAC-B28E-2F34740989AD}" dt="2023-10-09T05:01:03.686" v="557" actId="403"/>
        <pc:sldMkLst>
          <pc:docMk/>
          <pc:sldMk cId="3520152450" sldId="2147470178"/>
        </pc:sldMkLst>
        <pc:spChg chg="mod">
          <ac:chgData name="歐友涵" userId="e574f656-215c-4e70-a7c4-760c255a381b" providerId="ADAL" clId="{EC06A6FF-1E0E-4CAC-B28E-2F34740989AD}" dt="2023-10-09T05:00:54.648" v="554" actId="1076"/>
          <ac:spMkLst>
            <pc:docMk/>
            <pc:sldMk cId="3520152450" sldId="2147470178"/>
            <ac:spMk id="2" creationId="{E6520D2A-8C72-4AFA-A2AD-3557A837D910}"/>
          </ac:spMkLst>
        </pc:spChg>
        <pc:spChg chg="mod">
          <ac:chgData name="歐友涵" userId="e574f656-215c-4e70-a7c4-760c255a381b" providerId="ADAL" clId="{EC06A6FF-1E0E-4CAC-B28E-2F34740989AD}" dt="2023-10-09T05:01:03.686" v="557" actId="403"/>
          <ac:spMkLst>
            <pc:docMk/>
            <pc:sldMk cId="3520152450" sldId="2147470178"/>
            <ac:spMk id="9" creationId="{617EFF66-D46E-4649-8AA0-18413ED2478A}"/>
          </ac:spMkLst>
        </pc:spChg>
      </pc:sldChg>
      <pc:sldChg chg="modSp">
        <pc:chgData name="歐友涵" userId="e574f656-215c-4e70-a7c4-760c255a381b" providerId="ADAL" clId="{EC06A6FF-1E0E-4CAC-B28E-2F34740989AD}" dt="2023-10-09T05:19:33.186" v="657" actId="14100"/>
        <pc:sldMkLst>
          <pc:docMk/>
          <pc:sldMk cId="4230769946" sldId="2147470179"/>
        </pc:sldMkLst>
        <pc:spChg chg="mod">
          <ac:chgData name="歐友涵" userId="e574f656-215c-4e70-a7c4-760c255a381b" providerId="ADAL" clId="{EC06A6FF-1E0E-4CAC-B28E-2F34740989AD}" dt="2023-10-09T05:01:10.888" v="558" actId="1076"/>
          <ac:spMkLst>
            <pc:docMk/>
            <pc:sldMk cId="4230769946" sldId="2147470179"/>
            <ac:spMk id="2" creationId="{3EDF976C-29E0-42F5-84DD-27644C465A02}"/>
          </ac:spMkLst>
        </pc:spChg>
        <pc:spChg chg="mod">
          <ac:chgData name="歐友涵" userId="e574f656-215c-4e70-a7c4-760c255a381b" providerId="ADAL" clId="{EC06A6FF-1E0E-4CAC-B28E-2F34740989AD}" dt="2023-10-09T05:01:19.705" v="562" actId="403"/>
          <ac:spMkLst>
            <pc:docMk/>
            <pc:sldMk cId="4230769946" sldId="2147470179"/>
            <ac:spMk id="5" creationId="{325FC9E4-0A6D-46DD-A093-67C5E39C28CB}"/>
          </ac:spMkLst>
        </pc:spChg>
        <pc:picChg chg="mod">
          <ac:chgData name="歐友涵" userId="e574f656-215c-4e70-a7c4-760c255a381b" providerId="ADAL" clId="{EC06A6FF-1E0E-4CAC-B28E-2F34740989AD}" dt="2023-10-09T05:19:33.186" v="657" actId="14100"/>
          <ac:picMkLst>
            <pc:docMk/>
            <pc:sldMk cId="4230769946" sldId="2147470179"/>
            <ac:picMk id="4" creationId="{E2AD16A8-3ABF-400A-9C89-4A38DF329F3A}"/>
          </ac:picMkLst>
        </pc:picChg>
        <pc:picChg chg="mod">
          <ac:chgData name="歐友涵" userId="e574f656-215c-4e70-a7c4-760c255a381b" providerId="ADAL" clId="{EC06A6FF-1E0E-4CAC-B28E-2F34740989AD}" dt="2023-10-09T05:01:29.048" v="563" actId="14100"/>
          <ac:picMkLst>
            <pc:docMk/>
            <pc:sldMk cId="4230769946" sldId="2147470179"/>
            <ac:picMk id="7" creationId="{2EE63C3D-BFDE-4EB3-B675-C2023C713CEB}"/>
          </ac:picMkLst>
        </pc:picChg>
      </pc:sldChg>
      <pc:sldChg chg="modSp">
        <pc:chgData name="歐友涵" userId="e574f656-215c-4e70-a7c4-760c255a381b" providerId="ADAL" clId="{EC06A6FF-1E0E-4CAC-B28E-2F34740989AD}" dt="2023-10-09T05:20:38.366" v="658" actId="14100"/>
        <pc:sldMkLst>
          <pc:docMk/>
          <pc:sldMk cId="3992896623" sldId="2147470180"/>
        </pc:sldMkLst>
        <pc:spChg chg="mod">
          <ac:chgData name="歐友涵" userId="e574f656-215c-4e70-a7c4-760c255a381b" providerId="ADAL" clId="{EC06A6FF-1E0E-4CAC-B28E-2F34740989AD}" dt="2023-10-09T05:01:38.354" v="564" actId="1076"/>
          <ac:spMkLst>
            <pc:docMk/>
            <pc:sldMk cId="3992896623" sldId="2147470180"/>
            <ac:spMk id="2" creationId="{3EDF976C-29E0-42F5-84DD-27644C465A02}"/>
          </ac:spMkLst>
        </pc:spChg>
        <pc:spChg chg="mod">
          <ac:chgData name="歐友涵" userId="e574f656-215c-4e70-a7c4-760c255a381b" providerId="ADAL" clId="{EC06A6FF-1E0E-4CAC-B28E-2F34740989AD}" dt="2023-10-09T05:02:17.156" v="591" actId="1076"/>
          <ac:spMkLst>
            <pc:docMk/>
            <pc:sldMk cId="3992896623" sldId="2147470180"/>
            <ac:spMk id="5" creationId="{325FC9E4-0A6D-46DD-A093-67C5E39C28CB}"/>
          </ac:spMkLst>
        </pc:spChg>
        <pc:picChg chg="mod">
          <ac:chgData name="歐友涵" userId="e574f656-215c-4e70-a7c4-760c255a381b" providerId="ADAL" clId="{EC06A6FF-1E0E-4CAC-B28E-2F34740989AD}" dt="2023-10-09T05:20:38.366" v="658" actId="14100"/>
          <ac:picMkLst>
            <pc:docMk/>
            <pc:sldMk cId="3992896623" sldId="2147470180"/>
            <ac:picMk id="9" creationId="{CE733678-D9E6-44CC-BDC2-8A616665A817}"/>
          </ac:picMkLst>
        </pc:picChg>
        <pc:picChg chg="mod">
          <ac:chgData name="歐友涵" userId="e574f656-215c-4e70-a7c4-760c255a381b" providerId="ADAL" clId="{EC06A6FF-1E0E-4CAC-B28E-2F34740989AD}" dt="2023-10-09T05:02:03.996" v="588" actId="1036"/>
          <ac:picMkLst>
            <pc:docMk/>
            <pc:sldMk cId="3992896623" sldId="2147470180"/>
            <ac:picMk id="10" creationId="{CF1BC88D-8BBB-4F94-ACB9-53185B3B2BDD}"/>
          </ac:picMkLst>
        </pc:picChg>
        <pc:picChg chg="mod">
          <ac:chgData name="歐友涵" userId="e574f656-215c-4e70-a7c4-760c255a381b" providerId="ADAL" clId="{EC06A6FF-1E0E-4CAC-B28E-2F34740989AD}" dt="2023-10-09T05:02:03.996" v="588" actId="1036"/>
          <ac:picMkLst>
            <pc:docMk/>
            <pc:sldMk cId="3992896623" sldId="2147470180"/>
            <ac:picMk id="12" creationId="{C0D1517E-5548-47A4-A1F4-D03818E1691E}"/>
          </ac:picMkLst>
        </pc:picChg>
      </pc:sldChg>
      <pc:sldChg chg="modSp">
        <pc:chgData name="歐友涵" userId="e574f656-215c-4e70-a7c4-760c255a381b" providerId="ADAL" clId="{EC06A6FF-1E0E-4CAC-B28E-2F34740989AD}" dt="2023-10-09T05:24:52.802" v="721" actId="20577"/>
        <pc:sldMkLst>
          <pc:docMk/>
          <pc:sldMk cId="2921226639" sldId="2147470184"/>
        </pc:sldMkLst>
        <pc:spChg chg="mod">
          <ac:chgData name="歐友涵" userId="e574f656-215c-4e70-a7c4-760c255a381b" providerId="ADAL" clId="{EC06A6FF-1E0E-4CAC-B28E-2F34740989AD}" dt="2023-10-09T05:24:52.802" v="721" actId="20577"/>
          <ac:spMkLst>
            <pc:docMk/>
            <pc:sldMk cId="2921226639" sldId="2147470184"/>
            <ac:spMk id="3" creationId="{3664C640-065D-4A32-BD68-9DDF17D89445}"/>
          </ac:spMkLst>
        </pc:spChg>
      </pc:sldChg>
      <pc:sldChg chg="modSp">
        <pc:chgData name="歐友涵" userId="e574f656-215c-4e70-a7c4-760c255a381b" providerId="ADAL" clId="{EC06A6FF-1E0E-4CAC-B28E-2F34740989AD}" dt="2023-10-08T06:34:49.315" v="442" actId="20577"/>
        <pc:sldMkLst>
          <pc:docMk/>
          <pc:sldMk cId="4198196692" sldId="2147470198"/>
        </pc:sldMkLst>
        <pc:spChg chg="mod">
          <ac:chgData name="歐友涵" userId="e574f656-215c-4e70-a7c4-760c255a381b" providerId="ADAL" clId="{EC06A6FF-1E0E-4CAC-B28E-2F34740989AD}" dt="2023-10-08T06:34:49.315" v="442" actId="20577"/>
          <ac:spMkLst>
            <pc:docMk/>
            <pc:sldMk cId="4198196692" sldId="2147470198"/>
            <ac:spMk id="3" creationId="{723A9139-0AE4-4E26-9008-D3EEB10639E7}"/>
          </ac:spMkLst>
        </pc:spChg>
      </pc:sldChg>
      <pc:sldChg chg="modSp del">
        <pc:chgData name="歐友涵" userId="e574f656-215c-4e70-a7c4-760c255a381b" providerId="ADAL" clId="{EC06A6FF-1E0E-4CAC-B28E-2F34740989AD}" dt="2023-10-08T06:23:02.896" v="368" actId="2696"/>
        <pc:sldMkLst>
          <pc:docMk/>
          <pc:sldMk cId="1645036886" sldId="2147470201"/>
        </pc:sldMkLst>
        <pc:spChg chg="mod">
          <ac:chgData name="歐友涵" userId="e574f656-215c-4e70-a7c4-760c255a381b" providerId="ADAL" clId="{EC06A6FF-1E0E-4CAC-B28E-2F34740989AD}" dt="2023-10-08T06:22:53.300" v="367" actId="20577"/>
          <ac:spMkLst>
            <pc:docMk/>
            <pc:sldMk cId="1645036886" sldId="2147470201"/>
            <ac:spMk id="7" creationId="{3B7B4764-F396-4481-87C0-C53B747E7108}"/>
          </ac:spMkLst>
        </pc:spChg>
      </pc:sldChg>
      <pc:sldChg chg="modSp">
        <pc:chgData name="歐友涵" userId="e574f656-215c-4e70-a7c4-760c255a381b" providerId="ADAL" clId="{EC06A6FF-1E0E-4CAC-B28E-2F34740989AD}" dt="2023-10-09T05:11:40.785" v="634" actId="14100"/>
        <pc:sldMkLst>
          <pc:docMk/>
          <pc:sldMk cId="0" sldId="2147470202"/>
        </pc:sldMkLst>
        <pc:spChg chg="mod">
          <ac:chgData name="歐友涵" userId="e574f656-215c-4e70-a7c4-760c255a381b" providerId="ADAL" clId="{EC06A6FF-1E0E-4CAC-B28E-2F34740989AD}" dt="2023-10-09T05:11:40.785" v="634" actId="14100"/>
          <ac:spMkLst>
            <pc:docMk/>
            <pc:sldMk cId="0" sldId="2147470202"/>
            <ac:spMk id="190" creationId="{00000000-0000-0000-0000-000000000000}"/>
          </ac:spMkLst>
        </pc:spChg>
      </pc:sldChg>
      <pc:sldChg chg="addSp delSp modSp modTransition modAnim">
        <pc:chgData name="歐友涵" userId="e574f656-215c-4e70-a7c4-760c255a381b" providerId="ADAL" clId="{EC06A6FF-1E0E-4CAC-B28E-2F34740989AD}" dt="2023-10-09T05:29:57.752" v="771" actId="1076"/>
        <pc:sldMkLst>
          <pc:docMk/>
          <pc:sldMk cId="0" sldId="2147470205"/>
        </pc:sldMkLst>
        <pc:spChg chg="add mod">
          <ac:chgData name="歐友涵" userId="e574f656-215c-4e70-a7c4-760c255a381b" providerId="ADAL" clId="{EC06A6FF-1E0E-4CAC-B28E-2F34740989AD}" dt="2023-10-09T05:29:45.774" v="769" actId="5793"/>
          <ac:spMkLst>
            <pc:docMk/>
            <pc:sldMk cId="0" sldId="2147470205"/>
            <ac:spMk id="3" creationId="{9113FB3F-B5AD-4757-B261-7E8C8B5ED59D}"/>
          </ac:spMkLst>
        </pc:spChg>
        <pc:spChg chg="add del mod">
          <ac:chgData name="歐友涵" userId="e574f656-215c-4e70-a7c4-760c255a381b" providerId="ADAL" clId="{EC06A6FF-1E0E-4CAC-B28E-2F34740989AD}" dt="2023-10-09T05:29:52.510" v="770"/>
          <ac:spMkLst>
            <pc:docMk/>
            <pc:sldMk cId="0" sldId="2147470205"/>
            <ac:spMk id="4" creationId="{C6CA4DC6-7A32-4C8B-9E48-AAD2CDD253E5}"/>
          </ac:spMkLst>
        </pc:spChg>
        <pc:spChg chg="del mod">
          <ac:chgData name="歐友涵" userId="e574f656-215c-4e70-a7c4-760c255a381b" providerId="ADAL" clId="{EC06A6FF-1E0E-4CAC-B28E-2F34740989AD}" dt="2023-10-09T05:29:26.071" v="761" actId="478"/>
          <ac:spMkLst>
            <pc:docMk/>
            <pc:sldMk cId="0" sldId="2147470205"/>
            <ac:spMk id="229" creationId="{00000000-0000-0000-0000-000000000000}"/>
          </ac:spMkLst>
        </pc:spChg>
        <pc:picChg chg="mod ord">
          <ac:chgData name="歐友涵" userId="e574f656-215c-4e70-a7c4-760c255a381b" providerId="ADAL" clId="{EC06A6FF-1E0E-4CAC-B28E-2F34740989AD}" dt="2023-10-09T05:29:57.752" v="771" actId="1076"/>
          <ac:picMkLst>
            <pc:docMk/>
            <pc:sldMk cId="0" sldId="2147470205"/>
            <ac:picMk id="228" creationId="{00000000-0000-0000-0000-000000000000}"/>
          </ac:picMkLst>
        </pc:picChg>
      </pc:sldChg>
      <pc:sldChg chg="modSp modAnim">
        <pc:chgData name="歐友涵" userId="e574f656-215c-4e70-a7c4-760c255a381b" providerId="ADAL" clId="{EC06A6FF-1E0E-4CAC-B28E-2F34740989AD}" dt="2023-10-09T05:28:21.934" v="731" actId="14100"/>
        <pc:sldMkLst>
          <pc:docMk/>
          <pc:sldMk cId="0" sldId="2147470206"/>
        </pc:sldMkLst>
        <pc:spChg chg="mod">
          <ac:chgData name="歐友涵" userId="e574f656-215c-4e70-a7c4-760c255a381b" providerId="ADAL" clId="{EC06A6FF-1E0E-4CAC-B28E-2F34740989AD}" dt="2023-10-09T05:28:21.934" v="731" actId="14100"/>
          <ac:spMkLst>
            <pc:docMk/>
            <pc:sldMk cId="0" sldId="2147470206"/>
            <ac:spMk id="242" creationId="{00000000-0000-0000-0000-000000000000}"/>
          </ac:spMkLst>
        </pc:spChg>
      </pc:sldChg>
      <pc:sldChg chg="modSp">
        <pc:chgData name="歐友涵" userId="e574f656-215c-4e70-a7c4-760c255a381b" providerId="ADAL" clId="{EC06A6FF-1E0E-4CAC-B28E-2F34740989AD}" dt="2023-10-09T05:29:09.005" v="759" actId="20577"/>
        <pc:sldMkLst>
          <pc:docMk/>
          <pc:sldMk cId="0" sldId="2147470208"/>
        </pc:sldMkLst>
        <pc:spChg chg="mod">
          <ac:chgData name="歐友涵" userId="e574f656-215c-4e70-a7c4-760c255a381b" providerId="ADAL" clId="{EC06A6FF-1E0E-4CAC-B28E-2F34740989AD}" dt="2023-10-09T05:29:09.005" v="759" actId="20577"/>
          <ac:spMkLst>
            <pc:docMk/>
            <pc:sldMk cId="0" sldId="2147470208"/>
            <ac:spMk id="268" creationId="{00000000-0000-0000-0000-000000000000}"/>
          </ac:spMkLst>
        </pc:spChg>
      </pc:sldChg>
      <pc:sldChg chg="modSp">
        <pc:chgData name="歐友涵" userId="e574f656-215c-4e70-a7c4-760c255a381b" providerId="ADAL" clId="{EC06A6FF-1E0E-4CAC-B28E-2F34740989AD}" dt="2023-10-09T05:18:29.486" v="656" actId="20577"/>
        <pc:sldMkLst>
          <pc:docMk/>
          <pc:sldMk cId="0" sldId="2147470209"/>
        </pc:sldMkLst>
        <pc:spChg chg="mod">
          <ac:chgData name="歐友涵" userId="e574f656-215c-4e70-a7c4-760c255a381b" providerId="ADAL" clId="{EC06A6FF-1E0E-4CAC-B28E-2F34740989AD}" dt="2023-10-09T05:18:29.486" v="656" actId="20577"/>
          <ac:spMkLst>
            <pc:docMk/>
            <pc:sldMk cId="0" sldId="2147470209"/>
            <ac:spMk id="615" creationId="{00000000-0000-0000-0000-000000000000}"/>
          </ac:spMkLst>
        </pc:spChg>
      </pc:sldChg>
      <pc:sldChg chg="addSp delSp modSp delAnim modAnim">
        <pc:chgData name="歐友涵" userId="e574f656-215c-4e70-a7c4-760c255a381b" providerId="ADAL" clId="{EC06A6FF-1E0E-4CAC-B28E-2F34740989AD}" dt="2023-10-07T03:10:20.649" v="86" actId="1076"/>
        <pc:sldMkLst>
          <pc:docMk/>
          <pc:sldMk cId="0" sldId="2147470218"/>
        </pc:sldMkLst>
        <pc:picChg chg="add mod ord">
          <ac:chgData name="歐友涵" userId="e574f656-215c-4e70-a7c4-760c255a381b" providerId="ADAL" clId="{EC06A6FF-1E0E-4CAC-B28E-2F34740989AD}" dt="2023-10-07T02:48:52.947" v="43" actId="167"/>
          <ac:picMkLst>
            <pc:docMk/>
            <pc:sldMk cId="0" sldId="2147470218"/>
            <ac:picMk id="6" creationId="{78A0BCED-0DA3-4353-BEF9-0EEDC85FB993}"/>
          </ac:picMkLst>
        </pc:picChg>
        <pc:picChg chg="add mod modCrop">
          <ac:chgData name="歐友涵" userId="e574f656-215c-4e70-a7c4-760c255a381b" providerId="ADAL" clId="{EC06A6FF-1E0E-4CAC-B28E-2F34740989AD}" dt="2023-10-07T03:10:20.649" v="86" actId="1076"/>
          <ac:picMkLst>
            <pc:docMk/>
            <pc:sldMk cId="0" sldId="2147470218"/>
            <ac:picMk id="8" creationId="{0FF2E5DF-B95C-47C0-9CD9-54A5C6BB54B9}"/>
          </ac:picMkLst>
        </pc:picChg>
        <pc:picChg chg="mod">
          <ac:chgData name="歐友涵" userId="e574f656-215c-4e70-a7c4-760c255a381b" providerId="ADAL" clId="{EC06A6FF-1E0E-4CAC-B28E-2F34740989AD}" dt="2023-10-07T03:09:42.908" v="82" actId="14100"/>
          <ac:picMkLst>
            <pc:docMk/>
            <pc:sldMk cId="0" sldId="2147470218"/>
            <ac:picMk id="259" creationId="{00000000-0000-0000-0000-000000000000}"/>
          </ac:picMkLst>
        </pc:picChg>
        <pc:picChg chg="del mod">
          <ac:chgData name="歐友涵" userId="e574f656-215c-4e70-a7c4-760c255a381b" providerId="ADAL" clId="{EC06A6FF-1E0E-4CAC-B28E-2F34740989AD}" dt="2023-10-07T03:08:24.451" v="72" actId="478"/>
          <ac:picMkLst>
            <pc:docMk/>
            <pc:sldMk cId="0" sldId="2147470218"/>
            <ac:picMk id="260" creationId="{00000000-0000-0000-0000-000000000000}"/>
          </ac:picMkLst>
        </pc:picChg>
        <pc:picChg chg="del">
          <ac:chgData name="歐友涵" userId="e574f656-215c-4e70-a7c4-760c255a381b" providerId="ADAL" clId="{EC06A6FF-1E0E-4CAC-B28E-2F34740989AD}" dt="2023-10-07T02:48:40.039" v="41" actId="478"/>
          <ac:picMkLst>
            <pc:docMk/>
            <pc:sldMk cId="0" sldId="2147470218"/>
            <ac:picMk id="261" creationId="{00000000-0000-0000-0000-000000000000}"/>
          </ac:picMkLst>
        </pc:picChg>
        <pc:picChg chg="mod">
          <ac:chgData name="歐友涵" userId="e574f656-215c-4e70-a7c4-760c255a381b" providerId="ADAL" clId="{EC06A6FF-1E0E-4CAC-B28E-2F34740989AD}" dt="2023-10-07T03:09:54.904" v="84" actId="14100"/>
          <ac:picMkLst>
            <pc:docMk/>
            <pc:sldMk cId="0" sldId="2147470218"/>
            <ac:picMk id="262" creationId="{00000000-0000-0000-0000-000000000000}"/>
          </ac:picMkLst>
        </pc:picChg>
      </pc:sldChg>
      <pc:sldChg chg="addSp delSp modSp add modAnim">
        <pc:chgData name="歐友涵" userId="e574f656-215c-4e70-a7c4-760c255a381b" providerId="ADAL" clId="{EC06A6FF-1E0E-4CAC-B28E-2F34740989AD}" dt="2023-10-07T02:47:47.715" v="36"/>
        <pc:sldMkLst>
          <pc:docMk/>
          <pc:sldMk cId="3449368978" sldId="2147470225"/>
        </pc:sldMkLst>
        <pc:spChg chg="del">
          <ac:chgData name="歐友涵" userId="e574f656-215c-4e70-a7c4-760c255a381b" providerId="ADAL" clId="{EC06A6FF-1E0E-4CAC-B28E-2F34740989AD}" dt="2023-10-07T02:45:45.315" v="19" actId="478"/>
          <ac:spMkLst>
            <pc:docMk/>
            <pc:sldMk cId="3449368978" sldId="2147470225"/>
            <ac:spMk id="2" creationId="{61FF4419-5072-4A1A-BD4C-B02F89160FEB}"/>
          </ac:spMkLst>
        </pc:spChg>
        <pc:spChg chg="del">
          <ac:chgData name="歐友涵" userId="e574f656-215c-4e70-a7c4-760c255a381b" providerId="ADAL" clId="{EC06A6FF-1E0E-4CAC-B28E-2F34740989AD}" dt="2023-10-07T02:45:45.315" v="19" actId="478"/>
          <ac:spMkLst>
            <pc:docMk/>
            <pc:sldMk cId="3449368978" sldId="2147470225"/>
            <ac:spMk id="3" creationId="{F8611EF2-2ED8-455D-B1A1-29A6F677C1AE}"/>
          </ac:spMkLst>
        </pc:spChg>
        <pc:picChg chg="add mod ord">
          <ac:chgData name="歐友涵" userId="e574f656-215c-4e70-a7c4-760c255a381b" providerId="ADAL" clId="{EC06A6FF-1E0E-4CAC-B28E-2F34740989AD}" dt="2023-10-07T02:47:36.472" v="35" actId="166"/>
          <ac:picMkLst>
            <pc:docMk/>
            <pc:sldMk cId="3449368978" sldId="2147470225"/>
            <ac:picMk id="5" creationId="{2849C48E-3C0C-41ED-A638-2CA8AA4F1591}"/>
          </ac:picMkLst>
        </pc:picChg>
        <pc:picChg chg="add mod">
          <ac:chgData name="歐友涵" userId="e574f656-215c-4e70-a7c4-760c255a381b" providerId="ADAL" clId="{EC06A6FF-1E0E-4CAC-B28E-2F34740989AD}" dt="2023-10-07T02:47:17.352" v="31" actId="1076"/>
          <ac:picMkLst>
            <pc:docMk/>
            <pc:sldMk cId="3449368978" sldId="2147470225"/>
            <ac:picMk id="6" creationId="{133602B0-2131-4014-B4F8-9B8654A143C6}"/>
          </ac:picMkLst>
        </pc:picChg>
      </pc:sldChg>
      <pc:sldChg chg="delSp modSp add">
        <pc:chgData name="歐友涵" userId="e574f656-215c-4e70-a7c4-760c255a381b" providerId="ADAL" clId="{EC06A6FF-1E0E-4CAC-B28E-2F34740989AD}" dt="2023-10-07T02:51:38.955" v="68" actId="732"/>
        <pc:sldMkLst>
          <pc:docMk/>
          <pc:sldMk cId="0" sldId="2147470226"/>
        </pc:sldMkLst>
        <pc:spChg chg="mod">
          <ac:chgData name="歐友涵" userId="e574f656-215c-4e70-a7c4-760c255a381b" providerId="ADAL" clId="{EC06A6FF-1E0E-4CAC-B28E-2F34740989AD}" dt="2023-10-07T02:50:24.226" v="53" actId="1076"/>
          <ac:spMkLst>
            <pc:docMk/>
            <pc:sldMk cId="0" sldId="2147470226"/>
            <ac:spMk id="219" creationId="{00000000-0000-0000-0000-000000000000}"/>
          </ac:spMkLst>
        </pc:spChg>
        <pc:picChg chg="mod modCrop">
          <ac:chgData name="歐友涵" userId="e574f656-215c-4e70-a7c4-760c255a381b" providerId="ADAL" clId="{EC06A6FF-1E0E-4CAC-B28E-2F34740989AD}" dt="2023-10-07T02:51:38.955" v="68" actId="732"/>
          <ac:picMkLst>
            <pc:docMk/>
            <pc:sldMk cId="0" sldId="2147470226"/>
            <ac:picMk id="218" creationId="{00000000-0000-0000-0000-000000000000}"/>
          </ac:picMkLst>
        </pc:picChg>
        <pc:picChg chg="del">
          <ac:chgData name="歐友涵" userId="e574f656-215c-4e70-a7c4-760c255a381b" providerId="ADAL" clId="{EC06A6FF-1E0E-4CAC-B28E-2F34740989AD}" dt="2023-10-07T02:50:37.040" v="57" actId="478"/>
          <ac:picMkLst>
            <pc:docMk/>
            <pc:sldMk cId="0" sldId="2147470226"/>
            <ac:picMk id="220" creationId="{00000000-0000-0000-0000-000000000000}"/>
          </ac:picMkLst>
        </pc:picChg>
        <pc:picChg chg="mod modCrop">
          <ac:chgData name="歐友涵" userId="e574f656-215c-4e70-a7c4-760c255a381b" providerId="ADAL" clId="{EC06A6FF-1E0E-4CAC-B28E-2F34740989AD}" dt="2023-10-07T02:51:09.461" v="65" actId="1076"/>
          <ac:picMkLst>
            <pc:docMk/>
            <pc:sldMk cId="0" sldId="2147470226"/>
            <ac:picMk id="221" creationId="{00000000-0000-0000-0000-000000000000}"/>
          </ac:picMkLst>
        </pc:picChg>
        <pc:picChg chg="mod">
          <ac:chgData name="歐友涵" userId="e574f656-215c-4e70-a7c4-760c255a381b" providerId="ADAL" clId="{EC06A6FF-1E0E-4CAC-B28E-2F34740989AD}" dt="2023-10-07T02:50:33.417" v="55" actId="14100"/>
          <ac:picMkLst>
            <pc:docMk/>
            <pc:sldMk cId="0" sldId="2147470226"/>
            <ac:picMk id="222" creationId="{00000000-0000-0000-0000-000000000000}"/>
          </ac:picMkLst>
        </pc:picChg>
      </pc:sldChg>
      <pc:sldChg chg="modSp add modAnim">
        <pc:chgData name="歐友涵" userId="e574f656-215c-4e70-a7c4-760c255a381b" providerId="ADAL" clId="{EC06A6FF-1E0E-4CAC-B28E-2F34740989AD}" dt="2023-10-09T05:23:19.041" v="674" actId="20577"/>
        <pc:sldMkLst>
          <pc:docMk/>
          <pc:sldMk cId="3944242441" sldId="2147470227"/>
        </pc:sldMkLst>
        <pc:spChg chg="mod">
          <ac:chgData name="歐友涵" userId="e574f656-215c-4e70-a7c4-760c255a381b" providerId="ADAL" clId="{EC06A6FF-1E0E-4CAC-B28E-2F34740989AD}" dt="2023-10-08T06:20:20.079" v="137" actId="20577"/>
          <ac:spMkLst>
            <pc:docMk/>
            <pc:sldMk cId="3944242441" sldId="2147470227"/>
            <ac:spMk id="2" creationId="{1FAF666F-DDA3-4DF9-BA79-C6F24956C3B9}"/>
          </ac:spMkLst>
        </pc:spChg>
        <pc:spChg chg="mod">
          <ac:chgData name="歐友涵" userId="e574f656-215c-4e70-a7c4-760c255a381b" providerId="ADAL" clId="{EC06A6FF-1E0E-4CAC-B28E-2F34740989AD}" dt="2023-10-09T05:23:19.041" v="674" actId="20577"/>
          <ac:spMkLst>
            <pc:docMk/>
            <pc:sldMk cId="3944242441" sldId="2147470227"/>
            <ac:spMk id="3" creationId="{B25D6543-A7EE-4842-877F-4554DC39BF27}"/>
          </ac:spMkLst>
        </pc:spChg>
      </pc:sldChg>
      <pc:sldChg chg="modSp add">
        <pc:chgData name="歐友涵" userId="e574f656-215c-4e70-a7c4-760c255a381b" providerId="ADAL" clId="{EC06A6FF-1E0E-4CAC-B28E-2F34740989AD}" dt="2023-10-08T06:34:57.438" v="451" actId="20577"/>
        <pc:sldMkLst>
          <pc:docMk/>
          <pc:sldMk cId="129982437" sldId="2147470228"/>
        </pc:sldMkLst>
        <pc:spChg chg="mod">
          <ac:chgData name="歐友涵" userId="e574f656-215c-4e70-a7c4-760c255a381b" providerId="ADAL" clId="{EC06A6FF-1E0E-4CAC-B28E-2F34740989AD}" dt="2023-10-08T06:33:32.098" v="399" actId="20577"/>
          <ac:spMkLst>
            <pc:docMk/>
            <pc:sldMk cId="129982437" sldId="2147470228"/>
            <ac:spMk id="2" creationId="{75D2B8C9-F43A-4882-AF84-BC5610003241}"/>
          </ac:spMkLst>
        </pc:spChg>
        <pc:spChg chg="mod">
          <ac:chgData name="歐友涵" userId="e574f656-215c-4e70-a7c4-760c255a381b" providerId="ADAL" clId="{EC06A6FF-1E0E-4CAC-B28E-2F34740989AD}" dt="2023-10-08T06:34:57.438" v="451" actId="20577"/>
          <ac:spMkLst>
            <pc:docMk/>
            <pc:sldMk cId="129982437" sldId="2147470228"/>
            <ac:spMk id="3" creationId="{723A9139-0AE4-4E26-9008-D3EEB10639E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123FC-2131-46CF-8BD0-2DC4E84AE4F4}"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89CDC-328B-4692-9FBC-F46920603BB5}" type="slidenum">
              <a:rPr lang="en-US" smtClean="0"/>
              <a:t>‹#›</a:t>
            </a:fld>
            <a:endParaRPr lang="en-US"/>
          </a:p>
        </p:txBody>
      </p:sp>
    </p:spTree>
    <p:extLst>
      <p:ext uri="{BB962C8B-B14F-4D97-AF65-F5344CB8AC3E}">
        <p14:creationId xmlns:p14="http://schemas.microsoft.com/office/powerpoint/2010/main" val="920212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Tzu Chi has offices in 66 countries, and has provided assistance to 128 countries around the world.</a:t>
            </a:r>
          </a:p>
          <a:p>
            <a:r>
              <a:rPr lang="en-US" dirty="0"/>
              <a:t>….</a:t>
            </a:r>
          </a:p>
        </p:txBody>
      </p:sp>
      <p:sp>
        <p:nvSpPr>
          <p:cNvPr id="4" name="Slide Number Placeholder 3"/>
          <p:cNvSpPr>
            <a:spLocks noGrp="1"/>
          </p:cNvSpPr>
          <p:nvPr>
            <p:ph type="sldNum"/>
          </p:nvPr>
        </p:nvSpPr>
        <p:spPr/>
        <p:txBody>
          <a:bodyPr/>
          <a:lstStyle/>
          <a:p>
            <a:fld id="{4F27EA65-AD65-465C-9A37-3D6C206A097E}" type="slidenum">
              <a:rPr lang="en-GB" altLang="en-US" smtClean="0"/>
              <a:pPr/>
              <a:t>4</a:t>
            </a:fld>
            <a:endParaRPr lang="en-GB" altLang="en-US"/>
          </a:p>
        </p:txBody>
      </p:sp>
    </p:spTree>
    <p:extLst>
      <p:ext uri="{BB962C8B-B14F-4D97-AF65-F5344CB8AC3E}">
        <p14:creationId xmlns:p14="http://schemas.microsoft.com/office/powerpoint/2010/main" val="74942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take three case studies that illustrate Tzu </a:t>
            </a:r>
            <a:r>
              <a:rPr lang="en-US"/>
              <a:t>Chi’s efforts. </a:t>
            </a:r>
            <a:endParaRPr lang="en-US" dirty="0"/>
          </a:p>
        </p:txBody>
      </p:sp>
      <p:sp>
        <p:nvSpPr>
          <p:cNvPr id="4" name="Slide Number Placeholder 3"/>
          <p:cNvSpPr>
            <a:spLocks noGrp="1"/>
          </p:cNvSpPr>
          <p:nvPr>
            <p:ph type="sldNum" sz="quarter" idx="5"/>
          </p:nvPr>
        </p:nvSpPr>
        <p:spPr/>
        <p:txBody>
          <a:bodyPr/>
          <a:lstStyle/>
          <a:p>
            <a:fld id="{35189CDC-328B-4692-9FBC-F46920603BB5}" type="slidenum">
              <a:rPr lang="en-US" smtClean="0"/>
              <a:t>5</a:t>
            </a:fld>
            <a:endParaRPr lang="en-US"/>
          </a:p>
        </p:txBody>
      </p:sp>
    </p:spTree>
    <p:extLst>
      <p:ext uri="{BB962C8B-B14F-4D97-AF65-F5344CB8AC3E}">
        <p14:creationId xmlns:p14="http://schemas.microsoft.com/office/powerpoint/2010/main" val="2805679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take three case studies that illustrate Tzu </a:t>
            </a:r>
            <a:r>
              <a:rPr lang="en-US"/>
              <a:t>Chi’s efforts. </a:t>
            </a:r>
            <a:endParaRPr lang="en-US" dirty="0"/>
          </a:p>
        </p:txBody>
      </p:sp>
      <p:sp>
        <p:nvSpPr>
          <p:cNvPr id="4" name="Slide Number Placeholder 3"/>
          <p:cNvSpPr>
            <a:spLocks noGrp="1"/>
          </p:cNvSpPr>
          <p:nvPr>
            <p:ph type="sldNum" sz="quarter" idx="5"/>
          </p:nvPr>
        </p:nvSpPr>
        <p:spPr/>
        <p:txBody>
          <a:bodyPr/>
          <a:lstStyle/>
          <a:p>
            <a:fld id="{35189CDC-328B-4692-9FBC-F46920603BB5}" type="slidenum">
              <a:rPr lang="en-US" smtClean="0"/>
              <a:t>10</a:t>
            </a:fld>
            <a:endParaRPr lang="en-US"/>
          </a:p>
        </p:txBody>
      </p:sp>
    </p:spTree>
    <p:extLst>
      <p:ext uri="{BB962C8B-B14F-4D97-AF65-F5344CB8AC3E}">
        <p14:creationId xmlns:p14="http://schemas.microsoft.com/office/powerpoint/2010/main" val="2388302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4e1f398949_1_115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g24e1f398949_1_1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emergency relief work, we were able to reach 80,000 refugees in Poland, providing significant and decisive assistance that gave them the peace of mind they needed to focus on settling in their new country, looking for job opportunities, and so on.</a:t>
            </a:r>
          </a:p>
        </p:txBody>
      </p:sp>
      <p:sp>
        <p:nvSpPr>
          <p:cNvPr id="4" name="Slide Number Placeholder 3"/>
          <p:cNvSpPr>
            <a:spLocks noGrp="1"/>
          </p:cNvSpPr>
          <p:nvPr>
            <p:ph type="sldNum"/>
          </p:nvPr>
        </p:nvSpPr>
        <p:spPr/>
        <p:txBody>
          <a:bodyPr/>
          <a:lstStyle/>
          <a:p>
            <a:fld id="{4F27EA65-AD65-465C-9A37-3D6C206A097E}" type="slidenum">
              <a:rPr lang="en-GB" altLang="en-US" smtClean="0"/>
              <a:pPr/>
              <a:t>31</a:t>
            </a:fld>
            <a:endParaRPr lang="en-GB" altLang="en-US"/>
          </a:p>
        </p:txBody>
      </p:sp>
    </p:spTree>
    <p:extLst>
      <p:ext uri="{BB962C8B-B14F-4D97-AF65-F5344CB8AC3E}">
        <p14:creationId xmlns:p14="http://schemas.microsoft.com/office/powerpoint/2010/main" val="25510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Together with our partners, we have been able to bring life-saving relief to over 1.3 million people. It is important to realize that the majority of these programs would not have existed if not for Tzu Chi’s involvement.</a:t>
            </a:r>
          </a:p>
        </p:txBody>
      </p:sp>
      <p:sp>
        <p:nvSpPr>
          <p:cNvPr id="4" name="Slide Number Placeholder 3"/>
          <p:cNvSpPr>
            <a:spLocks noGrp="1"/>
          </p:cNvSpPr>
          <p:nvPr>
            <p:ph type="sldNum"/>
          </p:nvPr>
        </p:nvSpPr>
        <p:spPr/>
        <p:txBody>
          <a:bodyPr/>
          <a:lstStyle/>
          <a:p>
            <a:fld id="{4F27EA65-AD65-465C-9A37-3D6C206A097E}" type="slidenum">
              <a:rPr lang="en-GB" altLang="en-US" smtClean="0"/>
              <a:pPr/>
              <a:t>39</a:t>
            </a:fld>
            <a:endParaRPr lang="en-GB" altLang="en-US"/>
          </a:p>
        </p:txBody>
      </p:sp>
    </p:spTree>
    <p:extLst>
      <p:ext uri="{BB962C8B-B14F-4D97-AF65-F5344CB8AC3E}">
        <p14:creationId xmlns:p14="http://schemas.microsoft.com/office/powerpoint/2010/main" val="423176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D6175-714A-254A-88D2-711D5CD4977D}" type="slidenum">
              <a:rPr lang="en-US" smtClean="0"/>
              <a:t>46</a:t>
            </a:fld>
            <a:endParaRPr lang="en-US"/>
          </a:p>
        </p:txBody>
      </p:sp>
    </p:spTree>
    <p:extLst>
      <p:ext uri="{BB962C8B-B14F-4D97-AF65-F5344CB8AC3E}">
        <p14:creationId xmlns:p14="http://schemas.microsoft.com/office/powerpoint/2010/main" val="133128553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54700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7632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85242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907947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p:cSld name="1_Title &amp; Bullets">
    <p:spTree>
      <p:nvGrpSpPr>
        <p:cNvPr id="1" name="Shape 116"/>
        <p:cNvGrpSpPr/>
        <p:nvPr/>
      </p:nvGrpSpPr>
      <p:grpSpPr>
        <a:xfrm>
          <a:off x="0" y="0"/>
          <a:ext cx="0" cy="0"/>
          <a:chOff x="0" y="0"/>
          <a:chExt cx="0" cy="0"/>
        </a:xfrm>
      </p:grpSpPr>
      <p:sp>
        <p:nvSpPr>
          <p:cNvPr id="117" name="Google Shape;117;p28"/>
          <p:cNvSpPr txBox="1">
            <a:spLocks noGrp="1"/>
          </p:cNvSpPr>
          <p:nvPr>
            <p:ph type="title"/>
          </p:nvPr>
        </p:nvSpPr>
        <p:spPr>
          <a:xfrm>
            <a:off x="1190625" y="178593"/>
            <a:ext cx="9810800" cy="1134000"/>
          </a:xfrm>
          <a:prstGeom prst="rect">
            <a:avLst/>
          </a:prstGeom>
          <a:noFill/>
          <a:ln>
            <a:noFill/>
          </a:ln>
        </p:spPr>
        <p:txBody>
          <a:bodyPr spcFirstLastPara="1" wrap="square" lIns="32750" tIns="32750" rIns="32750" bIns="32750" anchor="ctr" anchorCtr="0">
            <a:normAutofit/>
          </a:bodyPr>
          <a:lstStyle>
            <a:lvl1pPr lvl="0" algn="ctr" rtl="0">
              <a:lnSpc>
                <a:spcPct val="100000"/>
              </a:lnSpc>
              <a:spcBef>
                <a:spcPts val="0"/>
              </a:spcBef>
              <a:spcAft>
                <a:spcPts val="0"/>
              </a:spcAft>
              <a:buClr>
                <a:srgbClr val="061784"/>
              </a:buClr>
              <a:buSzPts val="1200"/>
              <a:buNone/>
              <a:defRPr/>
            </a:lvl1pPr>
            <a:lvl2pPr lvl="1" algn="ctr" rtl="0">
              <a:lnSpc>
                <a:spcPct val="100000"/>
              </a:lnSpc>
              <a:spcBef>
                <a:spcPts val="0"/>
              </a:spcBef>
              <a:spcAft>
                <a:spcPts val="0"/>
              </a:spcAft>
              <a:buClr>
                <a:srgbClr val="061784"/>
              </a:buClr>
              <a:buSzPts val="1200"/>
              <a:buNone/>
              <a:defRPr/>
            </a:lvl2pPr>
            <a:lvl3pPr lvl="2" algn="ctr" rtl="0">
              <a:lnSpc>
                <a:spcPct val="100000"/>
              </a:lnSpc>
              <a:spcBef>
                <a:spcPts val="0"/>
              </a:spcBef>
              <a:spcAft>
                <a:spcPts val="0"/>
              </a:spcAft>
              <a:buClr>
                <a:srgbClr val="061784"/>
              </a:buClr>
              <a:buSzPts val="1200"/>
              <a:buNone/>
              <a:defRPr/>
            </a:lvl3pPr>
            <a:lvl4pPr lvl="3" algn="ctr" rtl="0">
              <a:lnSpc>
                <a:spcPct val="100000"/>
              </a:lnSpc>
              <a:spcBef>
                <a:spcPts val="0"/>
              </a:spcBef>
              <a:spcAft>
                <a:spcPts val="0"/>
              </a:spcAft>
              <a:buClr>
                <a:srgbClr val="061784"/>
              </a:buClr>
              <a:buSzPts val="1200"/>
              <a:buNone/>
              <a:defRPr/>
            </a:lvl4pPr>
            <a:lvl5pPr lvl="4" algn="ctr" rtl="0">
              <a:lnSpc>
                <a:spcPct val="100000"/>
              </a:lnSpc>
              <a:spcBef>
                <a:spcPts val="0"/>
              </a:spcBef>
              <a:spcAft>
                <a:spcPts val="0"/>
              </a:spcAft>
              <a:buClr>
                <a:srgbClr val="061784"/>
              </a:buClr>
              <a:buSzPts val="1200"/>
              <a:buNone/>
              <a:defRPr/>
            </a:lvl5pPr>
            <a:lvl6pPr lvl="5" algn="ctr" rtl="0">
              <a:lnSpc>
                <a:spcPct val="100000"/>
              </a:lnSpc>
              <a:spcBef>
                <a:spcPts val="0"/>
              </a:spcBef>
              <a:spcAft>
                <a:spcPts val="0"/>
              </a:spcAft>
              <a:buClr>
                <a:srgbClr val="061784"/>
              </a:buClr>
              <a:buSzPts val="1200"/>
              <a:buNone/>
              <a:defRPr/>
            </a:lvl6pPr>
            <a:lvl7pPr lvl="6" algn="ctr" rtl="0">
              <a:lnSpc>
                <a:spcPct val="100000"/>
              </a:lnSpc>
              <a:spcBef>
                <a:spcPts val="0"/>
              </a:spcBef>
              <a:spcAft>
                <a:spcPts val="0"/>
              </a:spcAft>
              <a:buClr>
                <a:srgbClr val="061784"/>
              </a:buClr>
              <a:buSzPts val="1200"/>
              <a:buNone/>
              <a:defRPr/>
            </a:lvl7pPr>
            <a:lvl8pPr lvl="7" algn="ctr" rtl="0">
              <a:lnSpc>
                <a:spcPct val="100000"/>
              </a:lnSpc>
              <a:spcBef>
                <a:spcPts val="0"/>
              </a:spcBef>
              <a:spcAft>
                <a:spcPts val="0"/>
              </a:spcAft>
              <a:buClr>
                <a:srgbClr val="061784"/>
              </a:buClr>
              <a:buSzPts val="1200"/>
              <a:buNone/>
              <a:defRPr/>
            </a:lvl8pPr>
            <a:lvl9pPr lvl="8" algn="ctr" rtl="0">
              <a:lnSpc>
                <a:spcPct val="100000"/>
              </a:lnSpc>
              <a:spcBef>
                <a:spcPts val="0"/>
              </a:spcBef>
              <a:spcAft>
                <a:spcPts val="0"/>
              </a:spcAft>
              <a:buClr>
                <a:srgbClr val="061784"/>
              </a:buClr>
              <a:buSzPts val="1200"/>
              <a:buNone/>
              <a:defRPr/>
            </a:lvl9pPr>
          </a:lstStyle>
          <a:p>
            <a:endParaRPr/>
          </a:p>
        </p:txBody>
      </p:sp>
      <p:sp>
        <p:nvSpPr>
          <p:cNvPr id="118" name="Google Shape;118;p28"/>
          <p:cNvSpPr txBox="1">
            <a:spLocks noGrp="1"/>
          </p:cNvSpPr>
          <p:nvPr>
            <p:ph type="body" idx="1"/>
          </p:nvPr>
        </p:nvSpPr>
        <p:spPr>
          <a:xfrm>
            <a:off x="1178717" y="1514041"/>
            <a:ext cx="9834400" cy="5072000"/>
          </a:xfrm>
          <a:prstGeom prst="rect">
            <a:avLst/>
          </a:prstGeom>
          <a:noFill/>
          <a:ln>
            <a:noFill/>
          </a:ln>
        </p:spPr>
        <p:txBody>
          <a:bodyPr spcFirstLastPara="1" wrap="square" lIns="32750" tIns="32750" rIns="32750" bIns="32750" anchor="t" anchorCtr="0">
            <a:normAutofit/>
          </a:bodyPr>
          <a:lstStyle>
            <a:lvl1pPr marL="609585" lvl="0" indent="-474121" algn="l" rtl="0">
              <a:lnSpc>
                <a:spcPct val="244444"/>
              </a:lnSpc>
              <a:spcBef>
                <a:spcPts val="2000"/>
              </a:spcBef>
              <a:spcAft>
                <a:spcPts val="0"/>
              </a:spcAft>
              <a:buClr>
                <a:srgbClr val="061784"/>
              </a:buClr>
              <a:buSzPts val="2000"/>
              <a:buChar char="●"/>
              <a:defRPr/>
            </a:lvl1pPr>
            <a:lvl2pPr marL="1219170" lvl="1" indent="-380990" algn="l" rtl="0">
              <a:lnSpc>
                <a:spcPct val="222222"/>
              </a:lnSpc>
              <a:spcBef>
                <a:spcPts val="1067"/>
              </a:spcBef>
              <a:spcAft>
                <a:spcPts val="0"/>
              </a:spcAft>
              <a:buClr>
                <a:srgbClr val="061784"/>
              </a:buClr>
              <a:buSzPts val="900"/>
              <a:buChar char="○"/>
              <a:defRPr/>
            </a:lvl2pPr>
            <a:lvl3pPr marL="1828754" lvl="2" indent="-406390" algn="l" rtl="0">
              <a:lnSpc>
                <a:spcPct val="194444"/>
              </a:lnSpc>
              <a:spcBef>
                <a:spcPts val="800"/>
              </a:spcBef>
              <a:spcAft>
                <a:spcPts val="0"/>
              </a:spcAft>
              <a:buClr>
                <a:srgbClr val="061784"/>
              </a:buClr>
              <a:buSzPts val="1200"/>
              <a:buChar char="■"/>
              <a:defRPr/>
            </a:lvl3pPr>
            <a:lvl4pPr marL="2438339" lvl="3" indent="-474121" algn="l" rtl="0">
              <a:lnSpc>
                <a:spcPct val="100000"/>
              </a:lnSpc>
              <a:spcBef>
                <a:spcPts val="2000"/>
              </a:spcBef>
              <a:spcAft>
                <a:spcPts val="0"/>
              </a:spcAft>
              <a:buClr>
                <a:srgbClr val="061784"/>
              </a:buClr>
              <a:buSzPts val="2000"/>
              <a:buChar char="●"/>
              <a:defRPr/>
            </a:lvl4pPr>
            <a:lvl5pPr marL="3047924" lvl="4" indent="-474121" algn="l" rtl="0">
              <a:lnSpc>
                <a:spcPct val="100000"/>
              </a:lnSpc>
              <a:spcBef>
                <a:spcPts val="2000"/>
              </a:spcBef>
              <a:spcAft>
                <a:spcPts val="0"/>
              </a:spcAft>
              <a:buClr>
                <a:srgbClr val="061784"/>
              </a:buClr>
              <a:buSzPts val="2000"/>
              <a:buChar char="○"/>
              <a:defRPr/>
            </a:lvl5pPr>
            <a:lvl6pPr marL="3657509" lvl="5" indent="-474121" algn="l" rtl="0">
              <a:lnSpc>
                <a:spcPct val="244444"/>
              </a:lnSpc>
              <a:spcBef>
                <a:spcPts val="2000"/>
              </a:spcBef>
              <a:spcAft>
                <a:spcPts val="0"/>
              </a:spcAft>
              <a:buClr>
                <a:srgbClr val="061784"/>
              </a:buClr>
              <a:buSzPts val="2000"/>
              <a:buChar char="■"/>
              <a:defRPr/>
            </a:lvl6pPr>
            <a:lvl7pPr marL="4267093" lvl="6" indent="-474121" algn="l" rtl="0">
              <a:lnSpc>
                <a:spcPct val="244444"/>
              </a:lnSpc>
              <a:spcBef>
                <a:spcPts val="2000"/>
              </a:spcBef>
              <a:spcAft>
                <a:spcPts val="0"/>
              </a:spcAft>
              <a:buClr>
                <a:srgbClr val="061784"/>
              </a:buClr>
              <a:buSzPts val="2000"/>
              <a:buChar char="●"/>
              <a:defRPr/>
            </a:lvl7pPr>
            <a:lvl8pPr marL="4876678" lvl="7" indent="-474121" algn="l" rtl="0">
              <a:lnSpc>
                <a:spcPct val="244444"/>
              </a:lnSpc>
              <a:spcBef>
                <a:spcPts val="2000"/>
              </a:spcBef>
              <a:spcAft>
                <a:spcPts val="0"/>
              </a:spcAft>
              <a:buClr>
                <a:srgbClr val="061784"/>
              </a:buClr>
              <a:buSzPts val="2000"/>
              <a:buChar char="○"/>
              <a:defRPr/>
            </a:lvl8pPr>
            <a:lvl9pPr marL="5486263" lvl="8" indent="-474121" algn="l" rtl="0">
              <a:lnSpc>
                <a:spcPct val="244444"/>
              </a:lnSpc>
              <a:spcBef>
                <a:spcPts val="2000"/>
              </a:spcBef>
              <a:spcAft>
                <a:spcPts val="0"/>
              </a:spcAft>
              <a:buClr>
                <a:srgbClr val="061784"/>
              </a:buClr>
              <a:buSzPts val="2000"/>
              <a:buChar char="■"/>
              <a:defRPr/>
            </a:lvl9pPr>
          </a:lstStyle>
          <a:p>
            <a:endParaRPr/>
          </a:p>
        </p:txBody>
      </p:sp>
      <p:sp>
        <p:nvSpPr>
          <p:cNvPr id="119" name="Google Shape;119;p28"/>
          <p:cNvSpPr txBox="1">
            <a:spLocks noGrp="1"/>
          </p:cNvSpPr>
          <p:nvPr>
            <p:ph type="sldNum" idx="12"/>
          </p:nvPr>
        </p:nvSpPr>
        <p:spPr>
          <a:xfrm>
            <a:off x="5929312" y="6531783"/>
            <a:ext cx="321600" cy="312361"/>
          </a:xfrm>
          <a:prstGeom prst="rect">
            <a:avLst/>
          </a:prstGeom>
          <a:noFill/>
          <a:ln>
            <a:noFill/>
          </a:ln>
        </p:spPr>
        <p:txBody>
          <a:bodyPr spcFirstLastPara="1" wrap="square" lIns="32750" tIns="32750" rIns="32750" bIns="32750" anchor="b" anchorCtr="0">
            <a:spAutoFit/>
          </a:bodyPr>
          <a:lstStyle>
            <a:lvl1pPr marL="0" lvl="0" indent="0" algn="ctr" rtl="0">
              <a:lnSpc>
                <a:spcPct val="100000"/>
              </a:lnSpc>
              <a:spcBef>
                <a:spcPts val="0"/>
              </a:spcBef>
              <a:spcAft>
                <a:spcPts val="0"/>
              </a:spcAft>
              <a:buClr>
                <a:srgbClr val="000000"/>
              </a:buClr>
              <a:buSzPts val="1200"/>
              <a:buFont typeface="Gill Sans"/>
              <a:buNone/>
              <a:defRPr sz="1600"/>
            </a:lvl1pPr>
            <a:lvl2pPr marL="0" lvl="1" indent="0" algn="ctr" rtl="0">
              <a:lnSpc>
                <a:spcPct val="100000"/>
              </a:lnSpc>
              <a:spcBef>
                <a:spcPts val="0"/>
              </a:spcBef>
              <a:spcAft>
                <a:spcPts val="0"/>
              </a:spcAft>
              <a:buClr>
                <a:srgbClr val="000000"/>
              </a:buClr>
              <a:buSzPts val="1200"/>
              <a:buFont typeface="Gill Sans"/>
              <a:buNone/>
              <a:defRPr sz="1600"/>
            </a:lvl2pPr>
            <a:lvl3pPr marL="0" lvl="2" indent="0" algn="ctr" rtl="0">
              <a:lnSpc>
                <a:spcPct val="100000"/>
              </a:lnSpc>
              <a:spcBef>
                <a:spcPts val="0"/>
              </a:spcBef>
              <a:spcAft>
                <a:spcPts val="0"/>
              </a:spcAft>
              <a:buClr>
                <a:srgbClr val="000000"/>
              </a:buClr>
              <a:buSzPts val="1200"/>
              <a:buFont typeface="Gill Sans"/>
              <a:buNone/>
              <a:defRPr sz="1600"/>
            </a:lvl3pPr>
            <a:lvl4pPr marL="0" lvl="3" indent="0" algn="ctr" rtl="0">
              <a:lnSpc>
                <a:spcPct val="100000"/>
              </a:lnSpc>
              <a:spcBef>
                <a:spcPts val="0"/>
              </a:spcBef>
              <a:spcAft>
                <a:spcPts val="0"/>
              </a:spcAft>
              <a:buClr>
                <a:srgbClr val="000000"/>
              </a:buClr>
              <a:buSzPts val="1200"/>
              <a:buFont typeface="Gill Sans"/>
              <a:buNone/>
              <a:defRPr sz="1600"/>
            </a:lvl4pPr>
            <a:lvl5pPr marL="0" lvl="4" indent="0" algn="ctr" rtl="0">
              <a:lnSpc>
                <a:spcPct val="100000"/>
              </a:lnSpc>
              <a:spcBef>
                <a:spcPts val="0"/>
              </a:spcBef>
              <a:spcAft>
                <a:spcPts val="0"/>
              </a:spcAft>
              <a:buClr>
                <a:srgbClr val="000000"/>
              </a:buClr>
              <a:buSzPts val="1200"/>
              <a:buFont typeface="Gill Sans"/>
              <a:buNone/>
              <a:defRPr sz="1600"/>
            </a:lvl5pPr>
            <a:lvl6pPr marL="0" lvl="5" indent="0" algn="ctr" rtl="0">
              <a:lnSpc>
                <a:spcPct val="100000"/>
              </a:lnSpc>
              <a:spcBef>
                <a:spcPts val="0"/>
              </a:spcBef>
              <a:spcAft>
                <a:spcPts val="0"/>
              </a:spcAft>
              <a:buClr>
                <a:srgbClr val="000000"/>
              </a:buClr>
              <a:buSzPts val="1200"/>
              <a:buFont typeface="Gill Sans"/>
              <a:buNone/>
              <a:defRPr sz="1600"/>
            </a:lvl6pPr>
            <a:lvl7pPr marL="0" lvl="6" indent="0" algn="ctr" rtl="0">
              <a:lnSpc>
                <a:spcPct val="100000"/>
              </a:lnSpc>
              <a:spcBef>
                <a:spcPts val="0"/>
              </a:spcBef>
              <a:spcAft>
                <a:spcPts val="0"/>
              </a:spcAft>
              <a:buClr>
                <a:srgbClr val="000000"/>
              </a:buClr>
              <a:buSzPts val="1200"/>
              <a:buFont typeface="Gill Sans"/>
              <a:buNone/>
              <a:defRPr sz="1600"/>
            </a:lvl7pPr>
            <a:lvl8pPr marL="0" lvl="7" indent="0" algn="ctr" rtl="0">
              <a:lnSpc>
                <a:spcPct val="100000"/>
              </a:lnSpc>
              <a:spcBef>
                <a:spcPts val="0"/>
              </a:spcBef>
              <a:spcAft>
                <a:spcPts val="0"/>
              </a:spcAft>
              <a:buClr>
                <a:srgbClr val="000000"/>
              </a:buClr>
              <a:buSzPts val="1200"/>
              <a:buFont typeface="Gill Sans"/>
              <a:buNone/>
              <a:defRPr sz="1600"/>
            </a:lvl8pPr>
            <a:lvl9pPr marL="0" lvl="8" indent="0" algn="ctr" rtl="0">
              <a:lnSpc>
                <a:spcPct val="100000"/>
              </a:lnSpc>
              <a:spcBef>
                <a:spcPts val="0"/>
              </a:spcBef>
              <a:spcAft>
                <a:spcPts val="0"/>
              </a:spcAft>
              <a:buClr>
                <a:srgbClr val="000000"/>
              </a:buClr>
              <a:buSzPts val="1200"/>
              <a:buFont typeface="Gill Sans"/>
              <a:buNone/>
              <a:defRPr sz="1600"/>
            </a:lvl9pPr>
          </a:lstStyle>
          <a:p>
            <a:fld id="{00000000-1234-1234-1234-123412341234}" type="slidenum">
              <a:rPr lang="en" smtClean="0"/>
              <a:pPr/>
              <a:t>‹#›</a:t>
            </a:fld>
            <a:endParaRPr lang="en" sz="1333"/>
          </a:p>
        </p:txBody>
      </p:sp>
    </p:spTree>
    <p:extLst>
      <p:ext uri="{BB962C8B-B14F-4D97-AF65-F5344CB8AC3E}">
        <p14:creationId xmlns:p14="http://schemas.microsoft.com/office/powerpoint/2010/main" val="1590054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44758-DDA7-4A00-8B80-71125C1657C5}"/>
              </a:ext>
            </a:extLst>
          </p:cNvPr>
          <p:cNvSpPr>
            <a:spLocks noGrp="1"/>
          </p:cNvSpPr>
          <p:nvPr>
            <p:ph type="title"/>
          </p:nvPr>
        </p:nvSpPr>
        <p:spPr>
          <a:xfrm>
            <a:off x="837780" y="1682494"/>
            <a:ext cx="10516442" cy="2005247"/>
          </a:xfrm>
          <a:prstGeom prst="rect">
            <a:avLst/>
          </a:prstGeom>
        </p:spPr>
        <p:txBody>
          <a:bodyPr anchor="ctr"/>
          <a:lstStyle>
            <a:lvl1pPr algn="ctr">
              <a:defRPr sz="5603">
                <a:solidFill>
                  <a:schemeClr val="accent1">
                    <a:lumMod val="40000"/>
                    <a:lumOff val="60000"/>
                  </a:schemeClr>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BB1B64F7-8A28-4816-9BDB-55A0B53A6166}"/>
              </a:ext>
            </a:extLst>
          </p:cNvPr>
          <p:cNvSpPr>
            <a:spLocks noGrp="1"/>
          </p:cNvSpPr>
          <p:nvPr>
            <p:ph type="sldNum" idx="10"/>
          </p:nvPr>
        </p:nvSpPr>
        <p:spPr/>
        <p:txBody>
          <a:bodyPr/>
          <a:lstStyle/>
          <a:p>
            <a:fld id="{013653BF-CA50-4041-B64C-4B168971088D}" type="slidenum">
              <a:rPr lang="en-GB" altLang="en-US" smtClean="0"/>
              <a:pPr/>
              <a:t>‹#›</a:t>
            </a:fld>
            <a:endParaRPr lang="en-GB" altLang="en-US"/>
          </a:p>
        </p:txBody>
      </p:sp>
      <p:sp>
        <p:nvSpPr>
          <p:cNvPr id="4" name="直排文字版面配置區 2">
            <a:extLst>
              <a:ext uri="{FF2B5EF4-FFF2-40B4-BE49-F238E27FC236}">
                <a16:creationId xmlns:a16="http://schemas.microsoft.com/office/drawing/2014/main" id="{24C7A8E3-0301-44F8-80CB-3632E513A028}"/>
              </a:ext>
            </a:extLst>
          </p:cNvPr>
          <p:cNvSpPr>
            <a:spLocks noGrp="1"/>
          </p:cNvSpPr>
          <p:nvPr>
            <p:ph type="body" orient="vert" idx="1"/>
          </p:nvPr>
        </p:nvSpPr>
        <p:spPr>
          <a:xfrm>
            <a:off x="2391249" y="3946483"/>
            <a:ext cx="7544221" cy="1229023"/>
          </a:xfrm>
          <a:prstGeom prst="rect">
            <a:avLst/>
          </a:prstGeom>
        </p:spPr>
        <p:txBody>
          <a:bodyPr/>
          <a:lstStyle>
            <a:lvl1pPr marL="0" indent="0" algn="ctr">
              <a:lnSpc>
                <a:spcPct val="150000"/>
              </a:lnSpc>
              <a:buClr>
                <a:schemeClr val="accent1">
                  <a:lumMod val="40000"/>
                  <a:lumOff val="60000"/>
                </a:schemeClr>
              </a:buClr>
              <a:buNone/>
              <a:defRPr sz="4075">
                <a:solidFill>
                  <a:schemeClr val="accent1">
                    <a:lumMod val="40000"/>
                    <a:lumOff val="60000"/>
                  </a:schemeClr>
                </a:solidFill>
                <a:latin typeface="Calibri" panose="020F0502020204030204" pitchFamily="34" charset="0"/>
                <a:ea typeface="標楷體" panose="03000509000000000000" pitchFamily="65" charset="-120"/>
                <a:cs typeface="Calibri" panose="020F0502020204030204" pitchFamily="34" charset="0"/>
              </a:defRPr>
            </a:lvl1pPr>
            <a:lvl2pPr marL="490537" indent="0">
              <a:buNone/>
              <a:defRPr/>
            </a:lvl2pPr>
          </a:lstStyle>
          <a:p>
            <a:pPr lvl="0"/>
            <a:r>
              <a:rPr lang="en-US" altLang="zh-TW" dirty="0"/>
              <a:t>Edit Master text styles</a:t>
            </a:r>
          </a:p>
        </p:txBody>
      </p:sp>
    </p:spTree>
    <p:extLst>
      <p:ext uri="{BB962C8B-B14F-4D97-AF65-F5344CB8AC3E}">
        <p14:creationId xmlns:p14="http://schemas.microsoft.com/office/powerpoint/2010/main" val="440943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0053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1209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3736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77012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41119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93295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23742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20750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6">
                <a:duotone>
                  <a:schemeClr val="accent1">
                    <a:shade val="45000"/>
                    <a:satMod val="135000"/>
                  </a:schemeClr>
                  <a:prstClr val="white"/>
                </a:duotone>
                <a:extLst>
                  <a:ext uri="{BEBA8EAE-BF5A-486C-A8C5-ECC9F3942E4B}">
                    <a14:imgProps xmlns:a14="http://schemas.microsoft.com/office/drawing/2010/main">
                      <a14:imgLayer r:embed="rId1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3289215"/>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3855" r:id="rId14"/>
  </p:sldLayoutIdLst>
  <p:hf hdr="0" ftr="0" dt="0"/>
  <p:txStyles>
    <p:titleStyle>
      <a:lvl1pPr algn="l" defTabSz="914400" rtl="0" eaLnBrk="1" latinLnBrk="0" hangingPunct="1">
        <a:lnSpc>
          <a:spcPct val="90000"/>
        </a:lnSpc>
        <a:spcBef>
          <a:spcPct val="0"/>
        </a:spcBef>
        <a:buNone/>
        <a:defRPr sz="5400" kern="1200" cap="all" baseline="0">
          <a:blipFill>
            <a:blip r:embed="rId18">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png"/></Relationships>
</file>

<file path=ppt/slides/_rels/slide3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jpe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jpeg"/><Relationship Id="rId5" Type="http://schemas.openxmlformats.org/officeDocument/2006/relationships/image" Target="../media/image86.png"/><Relationship Id="rId15" Type="http://schemas.openxmlformats.org/officeDocument/2006/relationships/image" Target="../media/image95.pn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8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7.pn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2.xml"/><Relationship Id="rId4" Type="http://schemas.openxmlformats.org/officeDocument/2006/relationships/image" Target="../media/image111.jpg"/></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2.xml"/><Relationship Id="rId5" Type="http://schemas.openxmlformats.org/officeDocument/2006/relationships/image" Target="../media/image118.jpeg"/><Relationship Id="rId4" Type="http://schemas.openxmlformats.org/officeDocument/2006/relationships/image" Target="../media/image117.jpeg"/></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2.xml"/><Relationship Id="rId4" Type="http://schemas.openxmlformats.org/officeDocument/2006/relationships/image" Target="../media/image122.tiff"/></Relationships>
</file>

<file path=ppt/slides/_rels/slide5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2.xml"/><Relationship Id="rId5" Type="http://schemas.openxmlformats.org/officeDocument/2006/relationships/image" Target="../media/image128.jpeg"/><Relationship Id="rId4" Type="http://schemas.openxmlformats.org/officeDocument/2006/relationships/image" Target="../media/image12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image" Target="../media/image11.t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19.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C597C-5BA6-4480-880C-E27A76A71DAA}"/>
              </a:ext>
            </a:extLst>
          </p:cNvPr>
          <p:cNvSpPr>
            <a:spLocks noGrp="1"/>
          </p:cNvSpPr>
          <p:nvPr>
            <p:ph type="ctrTitle"/>
          </p:nvPr>
        </p:nvSpPr>
        <p:spPr>
          <a:xfrm>
            <a:off x="980501" y="1685581"/>
            <a:ext cx="10267721" cy="2456761"/>
          </a:xfrm>
        </p:spPr>
        <p:txBody>
          <a:bodyPr>
            <a:noAutofit/>
          </a:bodyPr>
          <a:lstStyle/>
          <a:p>
            <a:r>
              <a:rPr lang="en-US" sz="8800" dirty="0"/>
              <a:t>From HEP Simulations to Humanitarian Relief</a:t>
            </a:r>
            <a:endParaRPr lang="en-US" sz="7200" dirty="0"/>
          </a:p>
        </p:txBody>
      </p:sp>
      <p:sp>
        <p:nvSpPr>
          <p:cNvPr id="3" name="Subtitle 2">
            <a:extLst>
              <a:ext uri="{FF2B5EF4-FFF2-40B4-BE49-F238E27FC236}">
                <a16:creationId xmlns:a16="http://schemas.microsoft.com/office/drawing/2014/main" id="{9E3DAE3C-1485-4A4B-8CB3-7F5BCD40E760}"/>
              </a:ext>
            </a:extLst>
          </p:cNvPr>
          <p:cNvSpPr>
            <a:spLocks noGrp="1"/>
          </p:cNvSpPr>
          <p:nvPr>
            <p:ph type="subTitle" idx="1"/>
          </p:nvPr>
        </p:nvSpPr>
        <p:spPr>
          <a:xfrm>
            <a:off x="1069848" y="4477255"/>
            <a:ext cx="7891272" cy="2183427"/>
          </a:xfrm>
        </p:spPr>
        <p:txBody>
          <a:bodyPr>
            <a:normAutofit/>
          </a:bodyPr>
          <a:lstStyle/>
          <a:p>
            <a:r>
              <a:rPr lang="en-US" sz="3200" dirty="0"/>
              <a:t>Johan Alwall</a:t>
            </a:r>
          </a:p>
          <a:p>
            <a:r>
              <a:rPr lang="en-US" sz="3200" dirty="0"/>
              <a:t>CP3, UCL, Belgium</a:t>
            </a:r>
          </a:p>
          <a:p>
            <a:r>
              <a:rPr lang="en-US" sz="3200" dirty="0"/>
              <a:t>October 9, 2023</a:t>
            </a:r>
            <a:endParaRPr lang="en-US" sz="2400" dirty="0"/>
          </a:p>
        </p:txBody>
      </p:sp>
    </p:spTree>
    <p:extLst>
      <p:ext uri="{BB962C8B-B14F-4D97-AF65-F5344CB8AC3E}">
        <p14:creationId xmlns:p14="http://schemas.microsoft.com/office/powerpoint/2010/main" val="325924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2B8C9-F43A-4882-AF84-BC5610003241}"/>
              </a:ext>
            </a:extLst>
          </p:cNvPr>
          <p:cNvSpPr>
            <a:spLocks noGrp="1"/>
          </p:cNvSpPr>
          <p:nvPr>
            <p:ph type="title"/>
          </p:nvPr>
        </p:nvSpPr>
        <p:spPr/>
        <p:txBody>
          <a:bodyPr/>
          <a:lstStyle/>
          <a:p>
            <a:r>
              <a:rPr lang="en-US" dirty="0"/>
              <a:t>Typhoon Haiyan Relief</a:t>
            </a:r>
          </a:p>
        </p:txBody>
      </p:sp>
      <p:sp>
        <p:nvSpPr>
          <p:cNvPr id="3" name="Text Placeholder 2">
            <a:extLst>
              <a:ext uri="{FF2B5EF4-FFF2-40B4-BE49-F238E27FC236}">
                <a16:creationId xmlns:a16="http://schemas.microsoft.com/office/drawing/2014/main" id="{723A9139-0AE4-4E26-9008-D3EEB10639E7}"/>
              </a:ext>
            </a:extLst>
          </p:cNvPr>
          <p:cNvSpPr>
            <a:spLocks noGrp="1"/>
          </p:cNvSpPr>
          <p:nvPr>
            <p:ph type="body" idx="1"/>
          </p:nvPr>
        </p:nvSpPr>
        <p:spPr/>
        <p:txBody>
          <a:bodyPr>
            <a:normAutofit/>
          </a:bodyPr>
          <a:lstStyle/>
          <a:p>
            <a:r>
              <a:rPr lang="en-US" sz="3600" dirty="0"/>
              <a:t>November, 2013</a:t>
            </a:r>
          </a:p>
        </p:txBody>
      </p:sp>
      <p:sp>
        <p:nvSpPr>
          <p:cNvPr id="5" name="Slide Number Placeholder 4">
            <a:extLst>
              <a:ext uri="{FF2B5EF4-FFF2-40B4-BE49-F238E27FC236}">
                <a16:creationId xmlns:a16="http://schemas.microsoft.com/office/drawing/2014/main" id="{FDCFFD19-22CE-408A-A5F4-26122882585D}"/>
              </a:ext>
            </a:extLst>
          </p:cNvPr>
          <p:cNvSpPr>
            <a:spLocks noGrp="1"/>
          </p:cNvSpPr>
          <p:nvPr>
            <p:ph type="sldNum" sz="quarter" idx="12"/>
          </p:nvPr>
        </p:nvSpPr>
        <p:spPr/>
        <p:txBody>
          <a:bodyPr/>
          <a:lstStyle/>
          <a:p>
            <a:fld id="{4FAB73BC-B049-4115-A692-8D63A059BFB8}" type="slidenum">
              <a:rPr lang="en-US" smtClean="0"/>
              <a:pPr/>
              <a:t>10</a:t>
            </a:fld>
            <a:endParaRPr lang="en-US" dirty="0"/>
          </a:p>
        </p:txBody>
      </p:sp>
    </p:spTree>
    <p:extLst>
      <p:ext uri="{BB962C8B-B14F-4D97-AF65-F5344CB8AC3E}">
        <p14:creationId xmlns:p14="http://schemas.microsoft.com/office/powerpoint/2010/main" val="4198196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droppedImage.jpg" descr="droppedImage.jpg"/>
          <p:cNvPicPr>
            <a:picLocks noChangeAspect="1"/>
          </p:cNvPicPr>
          <p:nvPr/>
        </p:nvPicPr>
        <p:blipFill>
          <a:blip r:embed="rId2"/>
          <a:stretch>
            <a:fillRect/>
          </a:stretch>
        </p:blipFill>
        <p:spPr>
          <a:xfrm>
            <a:off x="2515196" y="3241337"/>
            <a:ext cx="8161734" cy="3634384"/>
          </a:xfrm>
          <a:prstGeom prst="rect">
            <a:avLst/>
          </a:prstGeom>
          <a:ln w="12700">
            <a:miter lim="400000"/>
          </a:ln>
        </p:spPr>
      </p:pic>
      <p:pic>
        <p:nvPicPr>
          <p:cNvPr id="189" name="droppedImage.png" descr="droppedImage.png"/>
          <p:cNvPicPr>
            <a:picLocks noChangeAspect="1"/>
          </p:cNvPicPr>
          <p:nvPr/>
        </p:nvPicPr>
        <p:blipFill>
          <a:blip r:embed="rId3"/>
          <a:stretch>
            <a:fillRect/>
          </a:stretch>
        </p:blipFill>
        <p:spPr>
          <a:xfrm>
            <a:off x="1524000" y="1714500"/>
            <a:ext cx="3178969" cy="2071688"/>
          </a:xfrm>
          <a:prstGeom prst="rect">
            <a:avLst/>
          </a:prstGeom>
          <a:ln w="12700">
            <a:miter lim="400000"/>
          </a:ln>
        </p:spPr>
      </p:pic>
      <p:sp>
        <p:nvSpPr>
          <p:cNvPr id="190" name="Nov 8, 2013 Typhoon Haiyan strikes the Philippines"/>
          <p:cNvSpPr txBox="1"/>
          <p:nvPr/>
        </p:nvSpPr>
        <p:spPr>
          <a:xfrm>
            <a:off x="870333" y="178594"/>
            <a:ext cx="10124501"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6000">
                <a:solidFill>
                  <a:srgbClr val="061784"/>
                </a:solidFill>
              </a:defRPr>
            </a:lvl1pPr>
          </a:lstStyle>
          <a:p>
            <a:r>
              <a:rPr sz="4219" dirty="0"/>
              <a:t>Nov 8, 2013</a:t>
            </a:r>
            <a:r>
              <a:rPr lang="en-US" sz="4219" dirty="0"/>
              <a:t>:</a:t>
            </a:r>
            <a:r>
              <a:rPr sz="4219" dirty="0"/>
              <a:t> Typhoon Haiyan strikes the Philippines</a:t>
            </a:r>
          </a:p>
        </p:txBody>
      </p:sp>
      <p:sp>
        <p:nvSpPr>
          <p:cNvPr id="191" name="The largest recorded cyclone ever to make landfall"/>
          <p:cNvSpPr txBox="1"/>
          <p:nvPr/>
        </p:nvSpPr>
        <p:spPr>
          <a:xfrm>
            <a:off x="4922158" y="1534002"/>
            <a:ext cx="5409104" cy="1695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5000">
                <a:solidFill>
                  <a:srgbClr val="061784"/>
                </a:solidFill>
              </a:defRPr>
            </a:lvl1pPr>
          </a:lstStyle>
          <a:p>
            <a:r>
              <a:rPr sz="3516" dirty="0"/>
              <a:t>The largest recorded cyclone ever to make landfall</a:t>
            </a:r>
          </a:p>
        </p:txBody>
      </p:sp>
      <p:sp>
        <p:nvSpPr>
          <p:cNvPr id="2" name="Slide Number Placeholder 1">
            <a:extLst>
              <a:ext uri="{FF2B5EF4-FFF2-40B4-BE49-F238E27FC236}">
                <a16:creationId xmlns:a16="http://schemas.microsoft.com/office/drawing/2014/main" id="{2D7D22D8-4DCB-4276-BE33-16A6D461F460}"/>
              </a:ext>
            </a:extLst>
          </p:cNvPr>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Like a giant tornado + a tsunami"/>
          <p:cNvSpPr txBox="1">
            <a:spLocks noGrp="1"/>
          </p:cNvSpPr>
          <p:nvPr>
            <p:ph type="title"/>
          </p:nvPr>
        </p:nvSpPr>
        <p:spPr>
          <a:xfrm>
            <a:off x="1069848" y="8929"/>
            <a:ext cx="10058400" cy="1609344"/>
          </a:xfrm>
          <a:prstGeom prst="rect">
            <a:avLst/>
          </a:prstGeom>
        </p:spPr>
        <p:txBody>
          <a:bodyPr/>
          <a:lstStyle/>
          <a:p>
            <a:r>
              <a:rPr dirty="0"/>
              <a:t>Like a giant tornado + a tsunami</a:t>
            </a:r>
          </a:p>
        </p:txBody>
      </p:sp>
      <p:sp>
        <p:nvSpPr>
          <p:cNvPr id="2" name="Slide Number Placeholder 1">
            <a:extLst>
              <a:ext uri="{FF2B5EF4-FFF2-40B4-BE49-F238E27FC236}">
                <a16:creationId xmlns:a16="http://schemas.microsoft.com/office/drawing/2014/main" id="{3A1C1574-A6FA-4FB6-852E-8A66551E3937}"/>
              </a:ext>
            </a:extLst>
          </p:cNvPr>
          <p:cNvSpPr>
            <a:spLocks noGrp="1"/>
          </p:cNvSpPr>
          <p:nvPr>
            <p:ph type="sldNum" sz="quarter" idx="2"/>
          </p:nvPr>
        </p:nvSpPr>
        <p:spPr/>
        <p:txBody>
          <a:bodyPr/>
          <a:lstStyle/>
          <a:p>
            <a:fld id="{86CB4B4D-7CA3-9044-876B-883B54F8677D}" type="slidenum">
              <a:rPr lang="en-US" smtClean="0"/>
              <a:t>12</a:t>
            </a:fld>
            <a:endParaRPr lang="en-US"/>
          </a:p>
        </p:txBody>
      </p:sp>
      <p:pic>
        <p:nvPicPr>
          <p:cNvPr id="194" name="droppedImage.png" descr="droppedImage.png"/>
          <p:cNvPicPr>
            <a:picLocks noChangeAspect="1"/>
          </p:cNvPicPr>
          <p:nvPr/>
        </p:nvPicPr>
        <p:blipFill>
          <a:blip r:embed="rId2"/>
          <a:stretch>
            <a:fillRect/>
          </a:stretch>
        </p:blipFill>
        <p:spPr>
          <a:xfrm>
            <a:off x="1339081" y="1976600"/>
            <a:ext cx="9513837" cy="4872471"/>
          </a:xfrm>
          <a:prstGeom prst="rect">
            <a:avLst/>
          </a:prstGeom>
          <a:ln w="12700">
            <a:miter lim="400000"/>
          </a:ln>
        </p:spPr>
      </p:pic>
      <p:sp>
        <p:nvSpPr>
          <p:cNvPr id="195" name="Wind speeds: 315 km/h  Storm surge height: 6 m"/>
          <p:cNvSpPr txBox="1"/>
          <p:nvPr/>
        </p:nvSpPr>
        <p:spPr>
          <a:xfrm>
            <a:off x="1510376" y="1397539"/>
            <a:ext cx="8942660" cy="441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a:solidFill>
                  <a:srgbClr val="061784"/>
                </a:solidFill>
              </a:defRPr>
            </a:lvl1pPr>
          </a:lstStyle>
          <a:p>
            <a:r>
              <a:rPr sz="2400" dirty="0"/>
              <a:t>Wind speeds: </a:t>
            </a:r>
            <a:r>
              <a:rPr lang="en-US" sz="2400" dirty="0"/>
              <a:t>315 km/h</a:t>
            </a:r>
            <a:r>
              <a:rPr sz="2400" dirty="0"/>
              <a:t>  Storm surge height: </a:t>
            </a:r>
            <a:r>
              <a:rPr lang="en-US" sz="2400" dirty="0"/>
              <a:t>6 m</a:t>
            </a:r>
            <a:endParaRPr sz="240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Before and after the typhoon"/>
          <p:cNvSpPr txBox="1">
            <a:spLocks noGrp="1"/>
          </p:cNvSpPr>
          <p:nvPr>
            <p:ph type="title"/>
          </p:nvPr>
        </p:nvSpPr>
        <p:spPr>
          <a:xfrm>
            <a:off x="1989455" y="178594"/>
            <a:ext cx="8213091" cy="1134070"/>
          </a:xfrm>
          <a:prstGeom prst="rect">
            <a:avLst/>
          </a:prstGeom>
        </p:spPr>
        <p:txBody>
          <a:bodyPr/>
          <a:lstStyle/>
          <a:p>
            <a:r>
              <a:t>Before and after the typhoon</a:t>
            </a:r>
          </a:p>
        </p:txBody>
      </p:sp>
      <p:sp>
        <p:nvSpPr>
          <p:cNvPr id="2" name="Slide Number Placeholder 1">
            <a:extLst>
              <a:ext uri="{FF2B5EF4-FFF2-40B4-BE49-F238E27FC236}">
                <a16:creationId xmlns:a16="http://schemas.microsoft.com/office/drawing/2014/main" id="{43B30246-8015-40C4-8A2A-6B58B02532BE}"/>
              </a:ext>
            </a:extLst>
          </p:cNvPr>
          <p:cNvSpPr>
            <a:spLocks noGrp="1"/>
          </p:cNvSpPr>
          <p:nvPr>
            <p:ph type="sldNum" sz="quarter" idx="2"/>
          </p:nvPr>
        </p:nvSpPr>
        <p:spPr/>
        <p:txBody>
          <a:bodyPr/>
          <a:lstStyle/>
          <a:p>
            <a:fld id="{86CB4B4D-7CA3-9044-876B-883B54F8677D}" type="slidenum">
              <a:rPr lang="en-US" smtClean="0"/>
              <a:t>13</a:t>
            </a:fld>
            <a:endParaRPr lang="en-US"/>
          </a:p>
        </p:txBody>
      </p:sp>
      <p:pic>
        <p:nvPicPr>
          <p:cNvPr id="198" name="droppedImage.png" descr="droppedImage.png"/>
          <p:cNvPicPr>
            <a:picLocks noChangeAspect="1"/>
          </p:cNvPicPr>
          <p:nvPr/>
        </p:nvPicPr>
        <p:blipFill>
          <a:blip r:embed="rId2"/>
          <a:stretch>
            <a:fillRect/>
          </a:stretch>
        </p:blipFill>
        <p:spPr>
          <a:xfrm>
            <a:off x="20001" y="1312663"/>
            <a:ext cx="6125392" cy="3519361"/>
          </a:xfrm>
          <a:prstGeom prst="rect">
            <a:avLst/>
          </a:prstGeom>
          <a:ln w="12700">
            <a:miter lim="400000"/>
          </a:ln>
        </p:spPr>
      </p:pic>
      <p:pic>
        <p:nvPicPr>
          <p:cNvPr id="199" name="droppedImage.jpg" descr="droppedImage.jpg"/>
          <p:cNvPicPr>
            <a:picLocks noChangeAspect="1"/>
          </p:cNvPicPr>
          <p:nvPr/>
        </p:nvPicPr>
        <p:blipFill>
          <a:blip r:embed="rId3"/>
          <a:stretch>
            <a:fillRect/>
          </a:stretch>
        </p:blipFill>
        <p:spPr>
          <a:xfrm>
            <a:off x="6314173" y="3350860"/>
            <a:ext cx="5661373" cy="3328547"/>
          </a:xfrm>
          <a:prstGeom prst="rect">
            <a:avLst/>
          </a:prstGeom>
          <a:ln w="12700">
            <a:miter lim="400000"/>
          </a:ln>
        </p:spPr>
      </p:pic>
      <p:sp>
        <p:nvSpPr>
          <p:cNvPr id="200" name="Typhoon Haiyan hits  Philippine island of Leyte"/>
          <p:cNvSpPr txBox="1"/>
          <p:nvPr/>
        </p:nvSpPr>
        <p:spPr>
          <a:xfrm>
            <a:off x="6735182" y="2296583"/>
            <a:ext cx="4420196" cy="959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l">
              <a:defRPr sz="4100">
                <a:solidFill>
                  <a:srgbClr val="061784"/>
                </a:solidFill>
              </a:defRPr>
            </a:pPr>
            <a:r>
              <a:rPr sz="2883"/>
              <a:t>Typhoon Haiyan hits </a:t>
            </a:r>
            <a:br>
              <a:rPr sz="2883"/>
            </a:br>
            <a:r>
              <a:rPr sz="2883"/>
              <a:t>Philippine island of Leyte</a:t>
            </a:r>
          </a:p>
        </p:txBody>
      </p:sp>
      <p:sp>
        <p:nvSpPr>
          <p:cNvPr id="201" name="Nov 8, 10 am:"/>
          <p:cNvSpPr txBox="1"/>
          <p:nvPr/>
        </p:nvSpPr>
        <p:spPr>
          <a:xfrm>
            <a:off x="6777930" y="1600028"/>
            <a:ext cx="3597653" cy="559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4500">
                <a:solidFill>
                  <a:srgbClr val="061784"/>
                </a:solidFill>
              </a:defRPr>
            </a:lvl1pPr>
          </a:lstStyle>
          <a:p>
            <a:r>
              <a:rPr sz="3164" dirty="0"/>
              <a:t>Nov 8, </a:t>
            </a:r>
            <a:r>
              <a:rPr lang="en-US" altLang="zh-CN" sz="3164" dirty="0"/>
              <a:t>2013,</a:t>
            </a:r>
            <a:r>
              <a:rPr lang="zh-CN" altLang="en-US" sz="3164" dirty="0"/>
              <a:t> </a:t>
            </a:r>
            <a:r>
              <a:rPr sz="3164" dirty="0"/>
              <a:t>10 am:</a:t>
            </a:r>
          </a:p>
        </p:txBody>
      </p:sp>
      <p:sp>
        <p:nvSpPr>
          <p:cNvPr id="202" name="Community of Anibong,…"/>
          <p:cNvSpPr txBox="1"/>
          <p:nvPr/>
        </p:nvSpPr>
        <p:spPr>
          <a:xfrm>
            <a:off x="1725197" y="5295221"/>
            <a:ext cx="4420196" cy="959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l">
              <a:defRPr sz="4100">
                <a:solidFill>
                  <a:srgbClr val="061784"/>
                </a:solidFill>
              </a:defRPr>
            </a:pPr>
            <a:r>
              <a:rPr sz="2883"/>
              <a:t>Community of Anibong,</a:t>
            </a:r>
          </a:p>
          <a:p>
            <a:pPr algn="l">
              <a:defRPr sz="4100">
                <a:solidFill>
                  <a:srgbClr val="061784"/>
                </a:solidFill>
              </a:defRPr>
            </a:pPr>
            <a:r>
              <a:rPr sz="2883"/>
              <a:t>Northern Tacloban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99"/>
                                        </p:tgtEl>
                                        <p:attrNameLst>
                                          <p:attrName>style.visibility</p:attrName>
                                        </p:attrNameLst>
                                      </p:cBhvr>
                                      <p:to>
                                        <p:strVal val="visible"/>
                                      </p:to>
                                    </p:set>
                                    <p:animEffect transition="in" filter="fade">
                                      <p:cBhvr>
                                        <p:cTn id="7"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droppedImage.png" descr="droppedImage.png"/>
          <p:cNvPicPr>
            <a:picLocks noChangeAspect="1"/>
          </p:cNvPicPr>
          <p:nvPr/>
        </p:nvPicPr>
        <p:blipFill>
          <a:blip r:embed="rId2"/>
          <a:stretch>
            <a:fillRect/>
          </a:stretch>
        </p:blipFill>
        <p:spPr>
          <a:xfrm>
            <a:off x="1524000" y="0"/>
            <a:ext cx="9144000" cy="6858000"/>
          </a:xfrm>
          <a:prstGeom prst="rect">
            <a:avLst/>
          </a:prstGeom>
          <a:ln w="12700">
            <a:miter lim="400000"/>
          </a:ln>
        </p:spPr>
      </p:pic>
      <p:sp>
        <p:nvSpPr>
          <p:cNvPr id="2" name="Slide Number Placeholder 1">
            <a:extLst>
              <a:ext uri="{FF2B5EF4-FFF2-40B4-BE49-F238E27FC236}">
                <a16:creationId xmlns:a16="http://schemas.microsoft.com/office/drawing/2014/main" id="{50E5BD85-9861-4AA7-B7A0-658DE43F8A77}"/>
              </a:ext>
            </a:extLst>
          </p:cNvPr>
          <p:cNvSpPr>
            <a:spLocks noGrp="1"/>
          </p:cNvSpPr>
          <p:nvPr>
            <p:ph type="sldNum" sz="quarter" idx="2"/>
          </p:nvPr>
        </p:nvSpPr>
        <p:spPr/>
        <p:txBody>
          <a:bodyPr/>
          <a:lstStyle/>
          <a:p>
            <a:fld id="{86CB4B4D-7CA3-9044-876B-883B54F8677D}" type="slidenum">
              <a:rPr lang="en-US" smtClean="0"/>
              <a:t>14</a:t>
            </a:fld>
            <a:endParaRPr lang="en-US"/>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Giving hope – and love"/>
          <p:cNvSpPr txBox="1">
            <a:spLocks noGrp="1"/>
          </p:cNvSpPr>
          <p:nvPr>
            <p:ph type="title"/>
          </p:nvPr>
        </p:nvSpPr>
        <p:spPr>
          <a:xfrm>
            <a:off x="1066800" y="0"/>
            <a:ext cx="10058400" cy="1609344"/>
          </a:xfrm>
          <a:prstGeom prst="rect">
            <a:avLst/>
          </a:prstGeom>
        </p:spPr>
        <p:txBody>
          <a:bodyPr/>
          <a:lstStyle/>
          <a:p>
            <a:r>
              <a:rPr dirty="0"/>
              <a:t>Giving hope</a:t>
            </a:r>
          </a:p>
        </p:txBody>
      </p:sp>
      <p:sp>
        <p:nvSpPr>
          <p:cNvPr id="2" name="Slide Number Placeholder 1">
            <a:extLst>
              <a:ext uri="{FF2B5EF4-FFF2-40B4-BE49-F238E27FC236}">
                <a16:creationId xmlns:a16="http://schemas.microsoft.com/office/drawing/2014/main" id="{33E125F2-51AD-4E22-B202-CCD93DEE6875}"/>
              </a:ext>
            </a:extLst>
          </p:cNvPr>
          <p:cNvSpPr>
            <a:spLocks noGrp="1"/>
          </p:cNvSpPr>
          <p:nvPr>
            <p:ph type="sldNum" sz="quarter" idx="2"/>
          </p:nvPr>
        </p:nvSpPr>
        <p:spPr/>
        <p:txBody>
          <a:bodyPr/>
          <a:lstStyle/>
          <a:p>
            <a:fld id="{86CB4B4D-7CA3-9044-876B-883B54F8677D}" type="slidenum">
              <a:rPr lang="en-US" smtClean="0"/>
              <a:t>15</a:t>
            </a:fld>
            <a:endParaRPr lang="en-US"/>
          </a:p>
        </p:txBody>
      </p:sp>
      <p:pic>
        <p:nvPicPr>
          <p:cNvPr id="218" name="droppedImage.png" descr="droppedImage.png"/>
          <p:cNvPicPr>
            <a:picLocks noChangeAspect="1"/>
          </p:cNvPicPr>
          <p:nvPr/>
        </p:nvPicPr>
        <p:blipFill>
          <a:blip r:embed="rId2"/>
          <a:stretch>
            <a:fillRect/>
          </a:stretch>
        </p:blipFill>
        <p:spPr>
          <a:xfrm>
            <a:off x="126312" y="1276944"/>
            <a:ext cx="7493759" cy="4995839"/>
          </a:xfrm>
          <a:prstGeom prst="rect">
            <a:avLst/>
          </a:prstGeom>
          <a:ln w="12700">
            <a:miter lim="400000"/>
          </a:ln>
        </p:spPr>
      </p:pic>
      <p:pic>
        <p:nvPicPr>
          <p:cNvPr id="219" name="droppedImage.png" descr="droppedImage.png"/>
          <p:cNvPicPr>
            <a:picLocks noChangeAspect="1"/>
          </p:cNvPicPr>
          <p:nvPr/>
        </p:nvPicPr>
        <p:blipFill>
          <a:blip r:embed="rId3"/>
          <a:stretch>
            <a:fillRect/>
          </a:stretch>
        </p:blipFill>
        <p:spPr>
          <a:xfrm>
            <a:off x="4096675" y="1473950"/>
            <a:ext cx="7854533" cy="52258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218"/>
                                        </p:tgtEl>
                                        <p:attrNameLst>
                                          <p:attrName>style.visibility</p:attrName>
                                        </p:attrNameLst>
                                      </p:cBhvr>
                                      <p:to>
                                        <p:strVal val="visible"/>
                                      </p:to>
                                    </p:set>
                                    <p:animEffect transition="in" filter="box(out)">
                                      <p:cBhvr>
                                        <p:cTn id="7" dur="10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iterate>
                                    <p:tmAbs val="0"/>
                                  </p:iterate>
                                  <p:childTnLst>
                                    <p:set>
                                      <p:cBhvr>
                                        <p:cTn id="11" fill="hold"/>
                                        <p:tgtEl>
                                          <p:spTgt spid="219"/>
                                        </p:tgtEl>
                                        <p:attrNameLst>
                                          <p:attrName>style.visibility</p:attrName>
                                        </p:attrNameLst>
                                      </p:cBhvr>
                                      <p:to>
                                        <p:strVal val="visible"/>
                                      </p:to>
                                    </p:set>
                                    <p:animEffect transition="in" filter="box(out)">
                                      <p:cBhvr>
                                        <p:cTn id="12" dur="1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animBg="1" advAuto="0"/>
      <p:bldP spid="219"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13FB3F-B5AD-4757-B261-7E8C8B5ED59D}"/>
              </a:ext>
            </a:extLst>
          </p:cNvPr>
          <p:cNvSpPr>
            <a:spLocks noGrp="1"/>
          </p:cNvSpPr>
          <p:nvPr>
            <p:ph type="title"/>
          </p:nvPr>
        </p:nvSpPr>
        <p:spPr/>
        <p:txBody>
          <a:bodyPr>
            <a:normAutofit fontScale="90000"/>
          </a:bodyPr>
          <a:lstStyle/>
          <a:p>
            <a:r>
              <a:rPr lang="en-US" dirty="0"/>
              <a:t>San Jose district, Tacloban – </a:t>
            </a:r>
            <a:br>
              <a:rPr lang="en-US" dirty="0"/>
            </a:br>
            <a:r>
              <a:rPr lang="en-US" dirty="0"/>
              <a:t>12,000 participants</a:t>
            </a:r>
            <a:br>
              <a:rPr lang="en-US" dirty="0"/>
            </a:br>
            <a:endParaRPr lang="en-US" dirty="0"/>
          </a:p>
        </p:txBody>
      </p:sp>
      <p:sp>
        <p:nvSpPr>
          <p:cNvPr id="2" name="Slide Number Placeholder 1">
            <a:extLst>
              <a:ext uri="{FF2B5EF4-FFF2-40B4-BE49-F238E27FC236}">
                <a16:creationId xmlns:a16="http://schemas.microsoft.com/office/drawing/2014/main" id="{D52AB91B-5122-4034-A59A-D8784C9F5984}"/>
              </a:ext>
            </a:extLst>
          </p:cNvPr>
          <p:cNvSpPr>
            <a:spLocks noGrp="1"/>
          </p:cNvSpPr>
          <p:nvPr>
            <p:ph type="sldNum" sz="quarter" idx="12"/>
          </p:nvPr>
        </p:nvSpPr>
        <p:spPr/>
        <p:txBody>
          <a:bodyPr/>
          <a:lstStyle/>
          <a:p>
            <a:fld id="{86CB4B4D-7CA3-9044-876B-883B54F8677D}" type="slidenum">
              <a:rPr lang="en-US" smtClean="0"/>
              <a:t>16</a:t>
            </a:fld>
            <a:endParaRPr lang="en-US"/>
          </a:p>
        </p:txBody>
      </p:sp>
      <p:pic>
        <p:nvPicPr>
          <p:cNvPr id="228" name="Image" descr="Image"/>
          <p:cNvPicPr>
            <a:picLocks noChangeAspect="1"/>
          </p:cNvPicPr>
          <p:nvPr/>
        </p:nvPicPr>
        <p:blipFill>
          <a:blip r:embed="rId2"/>
          <a:srcRect b="14940"/>
          <a:stretch>
            <a:fillRect/>
          </a:stretch>
        </p:blipFill>
        <p:spPr>
          <a:xfrm>
            <a:off x="620706" y="7626"/>
            <a:ext cx="10950587" cy="6850374"/>
          </a:xfrm>
          <a:prstGeom prst="rect">
            <a:avLst/>
          </a:prstGeom>
          <a:ln w="12700">
            <a:miter lim="4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droppedImage.png" descr="droppedImage.png"/>
          <p:cNvPicPr>
            <a:picLocks noChangeAspect="1"/>
          </p:cNvPicPr>
          <p:nvPr/>
        </p:nvPicPr>
        <p:blipFill>
          <a:blip r:embed="rId2">
            <a:extLst/>
          </a:blip>
          <a:srcRect l="26171" t="25390" r="30761" b="5859"/>
          <a:stretch>
            <a:fillRect/>
          </a:stretch>
        </p:blipFill>
        <p:spPr>
          <a:xfrm>
            <a:off x="7488194" y="1365381"/>
            <a:ext cx="4477758" cy="5361126"/>
          </a:xfrm>
          <a:prstGeom prst="rect">
            <a:avLst/>
          </a:prstGeom>
          <a:ln w="12700">
            <a:miter lim="400000"/>
          </a:ln>
        </p:spPr>
      </p:pic>
      <p:pic>
        <p:nvPicPr>
          <p:cNvPr id="277" name="20131130_073520.jpg" descr="20131130_073520.jpg"/>
          <p:cNvPicPr>
            <a:picLocks noChangeAspect="1"/>
          </p:cNvPicPr>
          <p:nvPr/>
        </p:nvPicPr>
        <p:blipFill>
          <a:blip r:embed="rId3">
            <a:extLst/>
          </a:blip>
          <a:stretch>
            <a:fillRect/>
          </a:stretch>
        </p:blipFill>
        <p:spPr>
          <a:xfrm>
            <a:off x="187289" y="1365381"/>
            <a:ext cx="7148168" cy="5361126"/>
          </a:xfrm>
          <a:prstGeom prst="rect">
            <a:avLst/>
          </a:prstGeom>
          <a:ln w="12700">
            <a:miter lim="400000"/>
          </a:ln>
        </p:spPr>
      </p:pic>
      <p:sp>
        <p:nvSpPr>
          <p:cNvPr id="4" name="Title 3">
            <a:extLst>
              <a:ext uri="{FF2B5EF4-FFF2-40B4-BE49-F238E27FC236}">
                <a16:creationId xmlns:a16="http://schemas.microsoft.com/office/drawing/2014/main" id="{DF698CE7-0E10-4C02-9854-677DC10EEB28}"/>
              </a:ext>
            </a:extLst>
          </p:cNvPr>
          <p:cNvSpPr>
            <a:spLocks noGrp="1"/>
          </p:cNvSpPr>
          <p:nvPr>
            <p:ph type="title"/>
          </p:nvPr>
        </p:nvSpPr>
        <p:spPr>
          <a:xfrm>
            <a:off x="1069848" y="0"/>
            <a:ext cx="10058400" cy="1609344"/>
          </a:xfrm>
        </p:spPr>
        <p:txBody>
          <a:bodyPr/>
          <a:lstStyle/>
          <a:p>
            <a:r>
              <a:rPr lang="en-US" dirty="0"/>
              <a:t>Pure Joy!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droppedImage.png" descr="droppedImage.png"/>
          <p:cNvPicPr>
            <a:picLocks noChangeAspect="1"/>
          </p:cNvPicPr>
          <p:nvPr/>
        </p:nvPicPr>
        <p:blipFill>
          <a:blip r:embed="rId2"/>
          <a:stretch>
            <a:fillRect/>
          </a:stretch>
        </p:blipFill>
        <p:spPr>
          <a:xfrm>
            <a:off x="298384" y="1242521"/>
            <a:ext cx="6536342" cy="4357562"/>
          </a:xfrm>
          <a:prstGeom prst="rect">
            <a:avLst/>
          </a:prstGeom>
          <a:ln w="12700">
            <a:miter lim="400000"/>
          </a:ln>
        </p:spPr>
      </p:pic>
      <p:pic>
        <p:nvPicPr>
          <p:cNvPr id="241" name="droppedImage.png" descr="droppedImage.png"/>
          <p:cNvPicPr>
            <a:picLocks noChangeAspect="1"/>
          </p:cNvPicPr>
          <p:nvPr/>
        </p:nvPicPr>
        <p:blipFill>
          <a:blip r:embed="rId3"/>
          <a:stretch>
            <a:fillRect/>
          </a:stretch>
        </p:blipFill>
        <p:spPr>
          <a:xfrm>
            <a:off x="5555889" y="2532292"/>
            <a:ext cx="6536343" cy="4357562"/>
          </a:xfrm>
          <a:prstGeom prst="rect">
            <a:avLst/>
          </a:prstGeom>
          <a:ln w="12700">
            <a:miter lim="400000"/>
          </a:ln>
        </p:spPr>
      </p:pic>
      <p:sp>
        <p:nvSpPr>
          <p:cNvPr id="242" name="Cleanup work"/>
          <p:cNvSpPr txBox="1">
            <a:spLocks noGrp="1"/>
          </p:cNvSpPr>
          <p:nvPr>
            <p:ph type="title"/>
          </p:nvPr>
        </p:nvSpPr>
        <p:spPr>
          <a:xfrm>
            <a:off x="1101686" y="0"/>
            <a:ext cx="9343167" cy="1609344"/>
          </a:xfrm>
          <a:prstGeom prst="rect">
            <a:avLst/>
          </a:prstGeom>
        </p:spPr>
        <p:txBody>
          <a:bodyPr/>
          <a:lstStyle/>
          <a:p>
            <a:r>
              <a:rPr dirty="0"/>
              <a:t>Cleanup work</a:t>
            </a:r>
          </a:p>
        </p:txBody>
      </p:sp>
      <p:sp>
        <p:nvSpPr>
          <p:cNvPr id="2" name="Slide Number Placeholder 1">
            <a:extLst>
              <a:ext uri="{FF2B5EF4-FFF2-40B4-BE49-F238E27FC236}">
                <a16:creationId xmlns:a16="http://schemas.microsoft.com/office/drawing/2014/main" id="{A7B7CC2E-4C39-4B94-BE04-19A13BD5060B}"/>
              </a:ext>
            </a:extLst>
          </p:cNvPr>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240"/>
                                        </p:tgtEl>
                                        <p:attrNameLst>
                                          <p:attrName>style.visibility</p:attrName>
                                        </p:attrNameLst>
                                      </p:cBhvr>
                                      <p:to>
                                        <p:strVal val="visible"/>
                                      </p:to>
                                    </p:set>
                                    <p:animEffect transition="in" filter="fade">
                                      <p:cBhvr>
                                        <p:cTn id="7" dur="10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41"/>
                                        </p:tgtEl>
                                        <p:attrNameLst>
                                          <p:attrName>style.visibility</p:attrName>
                                        </p:attrNameLst>
                                      </p:cBhvr>
                                      <p:to>
                                        <p:strVal val="visible"/>
                                      </p:to>
                                    </p:set>
                                    <p:animEffect transition="in" filter="fade">
                                      <p:cBhvr>
                                        <p:cTn id="12" dur="10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animBg="1" advAuto="0"/>
      <p:bldP spid="241"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Double-click to edit"/>
          <p:cNvSpPr txBox="1">
            <a:spLocks noGrp="1"/>
          </p:cNvSpPr>
          <p:nvPr>
            <p:ph type="title"/>
          </p:nvPr>
        </p:nvSpPr>
        <p:spPr>
          <a:prstGeom prst="rect">
            <a:avLst/>
          </a:prstGeom>
        </p:spPr>
        <p:txBody>
          <a:bodyPr/>
          <a:lstStyle/>
          <a:p>
            <a:endParaRPr/>
          </a:p>
        </p:txBody>
      </p:sp>
      <p:sp>
        <p:nvSpPr>
          <p:cNvPr id="245" name="Double-click to edit"/>
          <p:cNvSpPr txBox="1">
            <a:spLocks noGrp="1"/>
          </p:cNvSpPr>
          <p:nvPr>
            <p:ph type="body" idx="1"/>
          </p:nvPr>
        </p:nvSpPr>
        <p:spPr>
          <a:prstGeom prst="rect">
            <a:avLst/>
          </a:prstGeom>
        </p:spPr>
        <p:txBody>
          <a:bodyPr/>
          <a:lstStyle/>
          <a:p>
            <a:endParaRPr/>
          </a:p>
        </p:txBody>
      </p:sp>
      <p:sp>
        <p:nvSpPr>
          <p:cNvPr id="2" name="Slide Number Placeholder 1">
            <a:extLst>
              <a:ext uri="{FF2B5EF4-FFF2-40B4-BE49-F238E27FC236}">
                <a16:creationId xmlns:a16="http://schemas.microsoft.com/office/drawing/2014/main" id="{287F5F36-34CA-4DB0-A6E0-98DB10DA7F1A}"/>
              </a:ext>
            </a:extLst>
          </p:cNvPr>
          <p:cNvSpPr>
            <a:spLocks noGrp="1"/>
          </p:cNvSpPr>
          <p:nvPr>
            <p:ph type="sldNum" sz="quarter" idx="2"/>
          </p:nvPr>
        </p:nvSpPr>
        <p:spPr/>
        <p:txBody>
          <a:bodyPr/>
          <a:lstStyle/>
          <a:p>
            <a:fld id="{86CB4B4D-7CA3-9044-876B-883B54F8677D}" type="slidenum">
              <a:rPr lang="en-US" smtClean="0"/>
              <a:t>19</a:t>
            </a:fld>
            <a:endParaRPr lang="en-US"/>
          </a:p>
        </p:txBody>
      </p:sp>
      <p:pic>
        <p:nvPicPr>
          <p:cNvPr id="246" name="droppedImage.png" descr="droppedImage.png"/>
          <p:cNvPicPr>
            <a:picLocks noChangeAspect="1"/>
          </p:cNvPicPr>
          <p:nvPr/>
        </p:nvPicPr>
        <p:blipFill>
          <a:blip r:embed="rId2"/>
          <a:stretch>
            <a:fillRect/>
          </a:stretch>
        </p:blipFill>
        <p:spPr>
          <a:xfrm>
            <a:off x="1010014" y="-779562"/>
            <a:ext cx="10171971" cy="7628978"/>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D66C-6D91-4B7A-BD42-85C2DD0D2720}"/>
              </a:ext>
            </a:extLst>
          </p:cNvPr>
          <p:cNvSpPr>
            <a:spLocks noGrp="1"/>
          </p:cNvSpPr>
          <p:nvPr>
            <p:ph type="title"/>
          </p:nvPr>
        </p:nvSpPr>
        <p:spPr>
          <a:xfrm>
            <a:off x="706291" y="220092"/>
            <a:ext cx="10058400" cy="1609344"/>
          </a:xfrm>
        </p:spPr>
        <p:txBody>
          <a:bodyPr/>
          <a:lstStyle/>
          <a:p>
            <a:r>
              <a:rPr lang="en-US" dirty="0"/>
              <a:t>Me: Researcher turned Humanitarian</a:t>
            </a:r>
          </a:p>
        </p:txBody>
      </p:sp>
      <p:sp>
        <p:nvSpPr>
          <p:cNvPr id="3" name="Content Placeholder 2">
            <a:extLst>
              <a:ext uri="{FF2B5EF4-FFF2-40B4-BE49-F238E27FC236}">
                <a16:creationId xmlns:a16="http://schemas.microsoft.com/office/drawing/2014/main" id="{4A13C093-E9FF-4F49-9B0C-69969A12E79D}"/>
              </a:ext>
            </a:extLst>
          </p:cNvPr>
          <p:cNvSpPr>
            <a:spLocks noGrp="1"/>
          </p:cNvSpPr>
          <p:nvPr>
            <p:ph sz="half" idx="1"/>
          </p:nvPr>
        </p:nvSpPr>
        <p:spPr>
          <a:xfrm>
            <a:off x="557681" y="1829437"/>
            <a:ext cx="5439165" cy="4808472"/>
          </a:xfrm>
        </p:spPr>
        <p:txBody>
          <a:bodyPr>
            <a:normAutofit/>
          </a:bodyPr>
          <a:lstStyle/>
          <a:p>
            <a:r>
              <a:rPr lang="en-US" sz="2400" dirty="0"/>
              <a:t>Ph.D. in Uppsala, Sweden, 2005</a:t>
            </a:r>
          </a:p>
          <a:p>
            <a:r>
              <a:rPr lang="en-US" sz="2400" dirty="0"/>
              <a:t>Postdoc / Visiting Researcher 2005-2013</a:t>
            </a:r>
          </a:p>
          <a:p>
            <a:pPr lvl="1"/>
            <a:r>
              <a:rPr lang="en-US" sz="2000" dirty="0"/>
              <a:t>University of Louvain (Belgium)</a:t>
            </a:r>
          </a:p>
          <a:p>
            <a:pPr lvl="1"/>
            <a:r>
              <a:rPr lang="en-US" sz="2000" dirty="0"/>
              <a:t>Stanford University (California)</a:t>
            </a:r>
          </a:p>
          <a:p>
            <a:pPr lvl="1"/>
            <a:r>
              <a:rPr lang="en-US" sz="2000" dirty="0"/>
              <a:t>Fermi National Laboratory (Illinois)</a:t>
            </a:r>
          </a:p>
          <a:p>
            <a:pPr lvl="1"/>
            <a:r>
              <a:rPr lang="en-US" sz="2000" dirty="0"/>
              <a:t>National Taiwan University (Taiwan)</a:t>
            </a:r>
          </a:p>
          <a:p>
            <a:r>
              <a:rPr lang="en-US" sz="2400" dirty="0"/>
              <a:t>2008: Started volunteering with Buddhist Tzu Chi Foundation</a:t>
            </a:r>
          </a:p>
          <a:p>
            <a:r>
              <a:rPr lang="en-US" sz="2400" dirty="0"/>
              <a:t>Since 2013: Full-time Tzu Chi volunteer/staff</a:t>
            </a:r>
          </a:p>
        </p:txBody>
      </p:sp>
      <p:sp>
        <p:nvSpPr>
          <p:cNvPr id="4" name="Slide Number Placeholder 3">
            <a:extLst>
              <a:ext uri="{FF2B5EF4-FFF2-40B4-BE49-F238E27FC236}">
                <a16:creationId xmlns:a16="http://schemas.microsoft.com/office/drawing/2014/main" id="{CC0A4757-33A5-4B9F-A868-6FCD8C0CB41F}"/>
              </a:ext>
            </a:extLst>
          </p:cNvPr>
          <p:cNvSpPr>
            <a:spLocks noGrp="1"/>
          </p:cNvSpPr>
          <p:nvPr>
            <p:ph type="sldNum" sz="quarter" idx="12"/>
          </p:nvPr>
        </p:nvSpPr>
        <p:spPr/>
        <p:txBody>
          <a:bodyPr/>
          <a:lstStyle/>
          <a:p>
            <a:fld id="{4FAB73BC-B049-4115-A692-8D63A059BFB8}" type="slidenum">
              <a:rPr lang="en-US" smtClean="0"/>
              <a:t>2</a:t>
            </a:fld>
            <a:endParaRPr lang="en-US" dirty="0"/>
          </a:p>
        </p:txBody>
      </p:sp>
      <p:pic>
        <p:nvPicPr>
          <p:cNvPr id="9" name="Content Placeholder 8">
            <a:extLst>
              <a:ext uri="{FF2B5EF4-FFF2-40B4-BE49-F238E27FC236}">
                <a16:creationId xmlns:a16="http://schemas.microsoft.com/office/drawing/2014/main" id="{60E3FAD6-C6D7-4E36-A4DA-D1769782C660}"/>
              </a:ext>
            </a:extLst>
          </p:cNvPr>
          <p:cNvPicPr>
            <a:picLocks noGrp="1" noChangeAspect="1"/>
          </p:cNvPicPr>
          <p:nvPr>
            <p:ph sz="half" idx="2"/>
          </p:nvPr>
        </p:nvPicPr>
        <p:blipFill>
          <a:blip r:embed="rId2"/>
          <a:stretch>
            <a:fillRect/>
          </a:stretch>
        </p:blipFill>
        <p:spPr>
          <a:xfrm>
            <a:off x="6095998" y="2194559"/>
            <a:ext cx="5221456" cy="3928839"/>
          </a:xfrm>
        </p:spPr>
      </p:pic>
    </p:spTree>
    <p:extLst>
      <p:ext uri="{BB962C8B-B14F-4D97-AF65-F5344CB8AC3E}">
        <p14:creationId xmlns:p14="http://schemas.microsoft.com/office/powerpoint/2010/main" val="414087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Before cleanup..."/>
          <p:cNvSpPr txBox="1">
            <a:spLocks noGrp="1"/>
          </p:cNvSpPr>
          <p:nvPr>
            <p:ph type="title"/>
          </p:nvPr>
        </p:nvSpPr>
        <p:spPr>
          <a:xfrm>
            <a:off x="1066800" y="0"/>
            <a:ext cx="10058400" cy="1609344"/>
          </a:xfrm>
          <a:prstGeom prst="rect">
            <a:avLst/>
          </a:prstGeom>
        </p:spPr>
        <p:txBody>
          <a:bodyPr/>
          <a:lstStyle/>
          <a:p>
            <a:r>
              <a:rPr dirty="0"/>
              <a:t>Before cleanup...</a:t>
            </a:r>
          </a:p>
        </p:txBody>
      </p:sp>
      <p:sp>
        <p:nvSpPr>
          <p:cNvPr id="2" name="Slide Number Placeholder 1">
            <a:extLst>
              <a:ext uri="{FF2B5EF4-FFF2-40B4-BE49-F238E27FC236}">
                <a16:creationId xmlns:a16="http://schemas.microsoft.com/office/drawing/2014/main" id="{5733828C-D098-4D0E-9FCA-3E9FF0CD586A}"/>
              </a:ext>
            </a:extLst>
          </p:cNvPr>
          <p:cNvSpPr>
            <a:spLocks noGrp="1"/>
          </p:cNvSpPr>
          <p:nvPr>
            <p:ph type="sldNum" sz="quarter" idx="2"/>
          </p:nvPr>
        </p:nvSpPr>
        <p:spPr/>
        <p:txBody>
          <a:bodyPr/>
          <a:lstStyle/>
          <a:p>
            <a:fld id="{86CB4B4D-7CA3-9044-876B-883B54F8677D}" type="slidenum">
              <a:rPr lang="en-US" smtClean="0"/>
              <a:t>20</a:t>
            </a:fld>
            <a:endParaRPr lang="en-US"/>
          </a:p>
        </p:txBody>
      </p:sp>
      <p:pic>
        <p:nvPicPr>
          <p:cNvPr id="259" name="Image" descr="Image"/>
          <p:cNvPicPr>
            <a:picLocks noChangeAspect="1"/>
          </p:cNvPicPr>
          <p:nvPr/>
        </p:nvPicPr>
        <p:blipFill>
          <a:blip r:embed="rId2"/>
          <a:srcRect b="16684"/>
          <a:stretch>
            <a:fillRect/>
          </a:stretch>
        </p:blipFill>
        <p:spPr>
          <a:xfrm>
            <a:off x="1643730" y="1303734"/>
            <a:ext cx="8904540" cy="556415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 after cleanup"/>
          <p:cNvSpPr txBox="1">
            <a:spLocks noGrp="1"/>
          </p:cNvSpPr>
          <p:nvPr>
            <p:ph type="title"/>
          </p:nvPr>
        </p:nvSpPr>
        <p:spPr>
          <a:xfrm>
            <a:off x="1066800" y="0"/>
            <a:ext cx="10058400" cy="1609344"/>
          </a:xfrm>
          <a:prstGeom prst="rect">
            <a:avLst/>
          </a:prstGeom>
        </p:spPr>
        <p:txBody>
          <a:bodyPr/>
          <a:lstStyle/>
          <a:p>
            <a:r>
              <a:rPr dirty="0"/>
              <a:t>... after cleanup</a:t>
            </a:r>
          </a:p>
        </p:txBody>
      </p:sp>
      <p:sp>
        <p:nvSpPr>
          <p:cNvPr id="2" name="Slide Number Placeholder 1">
            <a:extLst>
              <a:ext uri="{FF2B5EF4-FFF2-40B4-BE49-F238E27FC236}">
                <a16:creationId xmlns:a16="http://schemas.microsoft.com/office/drawing/2014/main" id="{B0EA4995-F3ED-4AB3-BE73-1CBF29973430}"/>
              </a:ext>
            </a:extLst>
          </p:cNvPr>
          <p:cNvSpPr>
            <a:spLocks noGrp="1"/>
          </p:cNvSpPr>
          <p:nvPr>
            <p:ph type="sldNum" sz="quarter" idx="2"/>
          </p:nvPr>
        </p:nvSpPr>
        <p:spPr/>
        <p:txBody>
          <a:bodyPr/>
          <a:lstStyle/>
          <a:p>
            <a:fld id="{86CB4B4D-7CA3-9044-876B-883B54F8677D}" type="slidenum">
              <a:rPr lang="en-US" smtClean="0"/>
              <a:t>21</a:t>
            </a:fld>
            <a:endParaRPr lang="en-US"/>
          </a:p>
        </p:txBody>
      </p:sp>
      <p:pic>
        <p:nvPicPr>
          <p:cNvPr id="262" name="Image" descr="Image"/>
          <p:cNvPicPr>
            <a:picLocks noChangeAspect="1"/>
          </p:cNvPicPr>
          <p:nvPr/>
        </p:nvPicPr>
        <p:blipFill>
          <a:blip r:embed="rId2"/>
          <a:srcRect l="33096" t="28414" r="273" b="16102"/>
          <a:stretch>
            <a:fillRect/>
          </a:stretch>
        </p:blipFill>
        <p:spPr>
          <a:xfrm>
            <a:off x="1569033" y="1285737"/>
            <a:ext cx="9054040" cy="565446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Life returns to Tacloban"/>
          <p:cNvSpPr txBox="1">
            <a:spLocks noGrp="1"/>
          </p:cNvSpPr>
          <p:nvPr>
            <p:ph type="title"/>
          </p:nvPr>
        </p:nvSpPr>
        <p:spPr>
          <a:xfrm>
            <a:off x="1066800" y="0"/>
            <a:ext cx="10058400" cy="1609344"/>
          </a:xfrm>
          <a:prstGeom prst="rect">
            <a:avLst/>
          </a:prstGeom>
        </p:spPr>
        <p:txBody>
          <a:bodyPr/>
          <a:lstStyle/>
          <a:p>
            <a:r>
              <a:rPr dirty="0"/>
              <a:t>Life returns to Tacloban</a:t>
            </a:r>
          </a:p>
        </p:txBody>
      </p:sp>
      <p:sp>
        <p:nvSpPr>
          <p:cNvPr id="2" name="Slide Number Placeholder 1">
            <a:extLst>
              <a:ext uri="{FF2B5EF4-FFF2-40B4-BE49-F238E27FC236}">
                <a16:creationId xmlns:a16="http://schemas.microsoft.com/office/drawing/2014/main" id="{8AC02F92-39B9-4517-8F17-6599030AB5C4}"/>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268" name="Early December…"/>
          <p:cNvSpPr txBox="1"/>
          <p:nvPr/>
        </p:nvSpPr>
        <p:spPr>
          <a:xfrm>
            <a:off x="7247823" y="1216166"/>
            <a:ext cx="4661205" cy="1500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defRPr sz="4400">
                <a:solidFill>
                  <a:srgbClr val="061784"/>
                </a:solidFill>
              </a:defRPr>
            </a:pPr>
            <a:r>
              <a:rPr sz="3094" dirty="0"/>
              <a:t>Early December</a:t>
            </a:r>
          </a:p>
          <a:p>
            <a:pPr>
              <a:defRPr sz="4400">
                <a:solidFill>
                  <a:srgbClr val="061784"/>
                </a:solidFill>
              </a:defRPr>
            </a:pPr>
            <a:r>
              <a:rPr lang="en-US" sz="3094" dirty="0"/>
              <a:t>Three weeks</a:t>
            </a:r>
            <a:r>
              <a:rPr sz="3094" dirty="0"/>
              <a:t> after </a:t>
            </a:r>
            <a:br>
              <a:rPr sz="3094" dirty="0"/>
            </a:br>
            <a:r>
              <a:rPr lang="en-US" sz="3094" dirty="0"/>
              <a:t>start of cash-for-work</a:t>
            </a:r>
            <a:endParaRPr sz="3094" dirty="0"/>
          </a:p>
        </p:txBody>
      </p:sp>
      <p:pic>
        <p:nvPicPr>
          <p:cNvPr id="269" name="Building homes 2013-12-16.jpg" descr="Building homes 2013-12-16.jpg"/>
          <p:cNvPicPr>
            <a:picLocks noChangeAspect="1"/>
          </p:cNvPicPr>
          <p:nvPr/>
        </p:nvPicPr>
        <p:blipFill>
          <a:blip r:embed="rId2"/>
          <a:srcRect b="16887"/>
          <a:stretch>
            <a:fillRect/>
          </a:stretch>
        </p:blipFill>
        <p:spPr>
          <a:xfrm>
            <a:off x="282972" y="1216166"/>
            <a:ext cx="6726998" cy="4193231"/>
          </a:xfrm>
          <a:prstGeom prst="rect">
            <a:avLst/>
          </a:prstGeom>
          <a:ln w="12700">
            <a:miter lim="400000"/>
          </a:ln>
        </p:spPr>
      </p:pic>
      <p:pic>
        <p:nvPicPr>
          <p:cNvPr id="270" name="Happy market stand family 2013-12-11.jpg" descr="Happy market stand family 2013-12-11.jpg"/>
          <p:cNvPicPr>
            <a:picLocks noChangeAspect="1"/>
          </p:cNvPicPr>
          <p:nvPr/>
        </p:nvPicPr>
        <p:blipFill>
          <a:blip r:embed="rId3"/>
          <a:srcRect b="16703"/>
          <a:stretch>
            <a:fillRect/>
          </a:stretch>
        </p:blipFill>
        <p:spPr>
          <a:xfrm>
            <a:off x="5499633" y="2716770"/>
            <a:ext cx="6628934" cy="414123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269"/>
                                        </p:tgtEl>
                                        <p:attrNameLst>
                                          <p:attrName>style.visibility</p:attrName>
                                        </p:attrNameLst>
                                      </p:cBhvr>
                                      <p:to>
                                        <p:strVal val="visible"/>
                                      </p:to>
                                    </p:set>
                                    <p:animEffect transition="in" filter="fade">
                                      <p:cBhvr>
                                        <p:cTn id="7" dur="1000"/>
                                        <p:tgtEl>
                                          <p:spTgt spid="2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70"/>
                                        </p:tgtEl>
                                        <p:attrNameLst>
                                          <p:attrName>style.visibility</p:attrName>
                                        </p:attrNameLst>
                                      </p:cBhvr>
                                      <p:to>
                                        <p:strVal val="visible"/>
                                      </p:to>
                                    </p:set>
                                    <p:animEffect transition="in" filter="fade">
                                      <p:cBhvr>
                                        <p:cTn id="12"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advAuto="0"/>
      <p:bldP spid="270"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92"/>
          <p:cNvSpPr txBox="1">
            <a:spLocks noGrp="1"/>
          </p:cNvSpPr>
          <p:nvPr>
            <p:ph type="title"/>
          </p:nvPr>
        </p:nvSpPr>
        <p:spPr>
          <a:xfrm>
            <a:off x="571500" y="321469"/>
            <a:ext cx="11037200" cy="910800"/>
          </a:xfrm>
          <a:prstGeom prst="rect">
            <a:avLst/>
          </a:prstGeom>
          <a:noFill/>
          <a:ln>
            <a:noFill/>
          </a:ln>
        </p:spPr>
        <p:txBody>
          <a:bodyPr spcFirstLastPara="1" vert="horz" wrap="square" lIns="43667" tIns="43667" rIns="43667" bIns="43667" rtlCol="0" anchor="ctr" anchorCtr="0">
            <a:normAutofit/>
          </a:bodyPr>
          <a:lstStyle/>
          <a:p>
            <a:pPr>
              <a:buSzPts val="3200"/>
            </a:pPr>
            <a:r>
              <a:rPr lang="en" sz="4267"/>
              <a:t>Summary of Tzu Chi’s Haiyan Relief</a:t>
            </a:r>
            <a:endParaRPr/>
          </a:p>
        </p:txBody>
      </p:sp>
      <p:sp>
        <p:nvSpPr>
          <p:cNvPr id="615" name="Google Shape;615;p92"/>
          <p:cNvSpPr txBox="1">
            <a:spLocks noGrp="1"/>
          </p:cNvSpPr>
          <p:nvPr>
            <p:ph type="body" idx="1"/>
          </p:nvPr>
        </p:nvSpPr>
        <p:spPr>
          <a:xfrm>
            <a:off x="839389" y="1281871"/>
            <a:ext cx="10513200" cy="5340000"/>
          </a:xfrm>
          <a:prstGeom prst="rect">
            <a:avLst/>
          </a:prstGeom>
          <a:noFill/>
          <a:ln>
            <a:noFill/>
          </a:ln>
        </p:spPr>
        <p:txBody>
          <a:bodyPr spcFirstLastPara="1" vert="horz" wrap="square" lIns="43667" tIns="43667" rIns="43667" bIns="43667" rtlCol="0" anchor="t" anchorCtr="0">
            <a:noAutofit/>
          </a:bodyPr>
          <a:lstStyle/>
          <a:p>
            <a:pPr marL="355591" indent="-308538">
              <a:lnSpc>
                <a:spcPct val="75356"/>
              </a:lnSpc>
              <a:spcBef>
                <a:spcPts val="0"/>
              </a:spcBef>
              <a:buSzPts val="2444"/>
              <a:buFont typeface="Gill Sans"/>
              <a:buChar char="●"/>
            </a:pPr>
            <a:r>
              <a:rPr lang="en" sz="2448" dirty="0"/>
              <a:t>Material aid as of January 22, 2014: PHP 1.1 Bn (</a:t>
            </a:r>
            <a:r>
              <a:rPr lang="en-US" sz="2448" dirty="0"/>
              <a:t>EUR</a:t>
            </a:r>
            <a:r>
              <a:rPr lang="en" sz="2448" dirty="0"/>
              <a:t> 23 million)</a:t>
            </a:r>
            <a:endParaRPr sz="2448" dirty="0"/>
          </a:p>
          <a:p>
            <a:pPr marL="355591" indent="-308538">
              <a:lnSpc>
                <a:spcPct val="75356"/>
              </a:lnSpc>
              <a:spcBef>
                <a:spcPts val="1467"/>
              </a:spcBef>
              <a:buSzPts val="2444"/>
              <a:buFont typeface="Gill Sans"/>
              <a:buChar char="●"/>
            </a:pPr>
            <a:r>
              <a:rPr lang="en" sz="2448" dirty="0"/>
              <a:t>Cash-for-work program: </a:t>
            </a:r>
            <a:endParaRPr sz="2448" dirty="0"/>
          </a:p>
          <a:p>
            <a:pPr marL="799857" lvl="1" indent="-342900">
              <a:lnSpc>
                <a:spcPct val="76841"/>
              </a:lnSpc>
              <a:spcBef>
                <a:spcPts val="667"/>
              </a:spcBef>
              <a:buSzPts val="1603"/>
              <a:buFont typeface="Wingdings" panose="05000000000000000000" pitchFamily="2" charset="2"/>
              <a:buChar char="Ø"/>
            </a:pPr>
            <a:r>
              <a:rPr lang="en" sz="2324" dirty="0"/>
              <a:t>PHP 500 (US$ 11)/day</a:t>
            </a:r>
            <a:endParaRPr sz="2199" dirty="0"/>
          </a:p>
          <a:p>
            <a:pPr marL="799857" lvl="1" indent="-342900">
              <a:lnSpc>
                <a:spcPct val="76841"/>
              </a:lnSpc>
              <a:spcBef>
                <a:spcPts val="667"/>
              </a:spcBef>
              <a:buSzPts val="1603"/>
              <a:buFont typeface="Wingdings" panose="05000000000000000000" pitchFamily="2" charset="2"/>
              <a:buChar char="Ø"/>
            </a:pPr>
            <a:r>
              <a:rPr lang="en" sz="2324" dirty="0"/>
              <a:t>Up to 31,000 participants/day, total 289,000 day shifts</a:t>
            </a:r>
            <a:endParaRPr sz="2199" dirty="0"/>
          </a:p>
          <a:p>
            <a:pPr marL="355591" indent="-308538">
              <a:lnSpc>
                <a:spcPct val="75356"/>
              </a:lnSpc>
              <a:spcBef>
                <a:spcPts val="1467"/>
              </a:spcBef>
              <a:buSzPts val="2444"/>
              <a:buFont typeface="Gill Sans"/>
              <a:buChar char="●"/>
            </a:pPr>
            <a:r>
              <a:rPr lang="en" sz="2448" dirty="0"/>
              <a:t>Emergency cash relief:</a:t>
            </a:r>
            <a:endParaRPr sz="2448" dirty="0"/>
          </a:p>
          <a:p>
            <a:pPr marL="829713" lvl="1" indent="-372756">
              <a:lnSpc>
                <a:spcPct val="76841"/>
              </a:lnSpc>
              <a:spcBef>
                <a:spcPts val="667"/>
              </a:spcBef>
              <a:buSzPts val="1603"/>
              <a:buFont typeface="Wingdings" panose="05000000000000000000" pitchFamily="2" charset="2"/>
              <a:buChar char="Ø"/>
            </a:pPr>
            <a:r>
              <a:rPr lang="en" sz="2324" dirty="0"/>
              <a:t>PHP 8,000/12,000/15,000 (US$ 178-334) depending on family size</a:t>
            </a:r>
            <a:endParaRPr sz="2199" dirty="0"/>
          </a:p>
          <a:p>
            <a:pPr marL="829713" lvl="1" indent="-372756">
              <a:lnSpc>
                <a:spcPct val="76841"/>
              </a:lnSpc>
              <a:spcBef>
                <a:spcPts val="667"/>
              </a:spcBef>
              <a:buSzPts val="1603"/>
              <a:buFont typeface="Wingdings" panose="05000000000000000000" pitchFamily="2" charset="2"/>
              <a:buChar char="Ø"/>
            </a:pPr>
            <a:r>
              <a:rPr lang="en" sz="2324" dirty="0"/>
              <a:t>64,000 families in Tacloban, Ormoc, Tunga, Palo, Tanauan</a:t>
            </a:r>
            <a:endParaRPr sz="2199" dirty="0"/>
          </a:p>
          <a:p>
            <a:pPr marL="355591" indent="-308538">
              <a:lnSpc>
                <a:spcPct val="75356"/>
              </a:lnSpc>
              <a:spcBef>
                <a:spcPts val="1467"/>
              </a:spcBef>
              <a:buSzPts val="2444"/>
              <a:buFont typeface="Gill Sans"/>
              <a:buChar char="●"/>
            </a:pPr>
            <a:r>
              <a:rPr lang="en" sz="2448" dirty="0"/>
              <a:t>128 temporary classrooms (life span 3-5 years)</a:t>
            </a:r>
            <a:endParaRPr sz="2448" dirty="0"/>
          </a:p>
          <a:p>
            <a:pPr marL="355591" indent="-308538">
              <a:lnSpc>
                <a:spcPct val="75356"/>
              </a:lnSpc>
              <a:spcBef>
                <a:spcPts val="1467"/>
              </a:spcBef>
              <a:buSzPts val="2444"/>
              <a:buFont typeface="Gill Sans"/>
              <a:buChar char="●"/>
            </a:pPr>
            <a:r>
              <a:rPr lang="en" sz="2448" dirty="0"/>
              <a:t>Medical services to 8,700 patients</a:t>
            </a:r>
            <a:endParaRPr sz="2448" dirty="0"/>
          </a:p>
          <a:p>
            <a:pPr marL="355591" indent="-308538">
              <a:lnSpc>
                <a:spcPct val="75356"/>
              </a:lnSpc>
              <a:spcBef>
                <a:spcPts val="1467"/>
              </a:spcBef>
              <a:buSzPts val="2444"/>
              <a:buFont typeface="Gill Sans"/>
              <a:buChar char="●"/>
            </a:pPr>
            <a:r>
              <a:rPr lang="en" sz="2448" dirty="0"/>
              <a:t>428,000 portions of hot food to survivors (Tzu Chi Instant Rice)</a:t>
            </a:r>
            <a:endParaRPr sz="2448" dirty="0"/>
          </a:p>
          <a:p>
            <a:pPr marL="355591" indent="-308538">
              <a:lnSpc>
                <a:spcPct val="75356"/>
              </a:lnSpc>
              <a:spcBef>
                <a:spcPts val="1467"/>
              </a:spcBef>
              <a:buClr>
                <a:srgbClr val="8D250D"/>
              </a:buClr>
              <a:buSzPts val="2444"/>
              <a:buFont typeface="Gill Sans"/>
              <a:buChar char="●"/>
            </a:pPr>
            <a:r>
              <a:rPr lang="en" sz="2448" dirty="0">
                <a:solidFill>
                  <a:srgbClr val="8D250D"/>
                </a:solidFill>
              </a:rPr>
              <a:t>Mid- and long-term: 1,800 </a:t>
            </a:r>
            <a:r>
              <a:rPr lang="en-US" sz="2448" dirty="0">
                <a:solidFill>
                  <a:srgbClr val="8D250D"/>
                </a:solidFill>
              </a:rPr>
              <a:t>temporary </a:t>
            </a:r>
            <a:r>
              <a:rPr lang="en" sz="2448" dirty="0">
                <a:solidFill>
                  <a:srgbClr val="8D250D"/>
                </a:solidFill>
              </a:rPr>
              <a:t>homes, reconstruction of church</a:t>
            </a:r>
            <a:endParaRPr sz="2448" dirty="0"/>
          </a:p>
        </p:txBody>
      </p:sp>
      <p:sp>
        <p:nvSpPr>
          <p:cNvPr id="2" name="Slide Number Placeholder 1">
            <a:extLst>
              <a:ext uri="{FF2B5EF4-FFF2-40B4-BE49-F238E27FC236}">
                <a16:creationId xmlns:a16="http://schemas.microsoft.com/office/drawing/2014/main" id="{7F3A4D66-B2DF-4039-859F-92D9A9D0F688}"/>
              </a:ext>
            </a:extLst>
          </p:cNvPr>
          <p:cNvSpPr>
            <a:spLocks noGrp="1"/>
          </p:cNvSpPr>
          <p:nvPr>
            <p:ph type="sldNum" idx="12"/>
          </p:nvPr>
        </p:nvSpPr>
        <p:spPr/>
        <p:txBody>
          <a:bodyPr/>
          <a:lstStyle/>
          <a:p>
            <a:fld id="{00000000-1234-1234-1234-123412341234}" type="slidenum">
              <a:rPr lang="en" smtClean="0"/>
              <a:pPr/>
              <a:t>23</a:t>
            </a:fld>
            <a:endParaRPr lang="en" sz="1333"/>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4BA0-B571-4DF8-89C3-7D91CF454473}"/>
              </a:ext>
            </a:extLst>
          </p:cNvPr>
          <p:cNvSpPr>
            <a:spLocks noGrp="1"/>
          </p:cNvSpPr>
          <p:nvPr>
            <p:ph type="title"/>
          </p:nvPr>
        </p:nvSpPr>
        <p:spPr/>
        <p:txBody>
          <a:bodyPr/>
          <a:lstStyle/>
          <a:p>
            <a:r>
              <a:rPr lang="en-US" dirty="0"/>
              <a:t>Ukraine Crisis</a:t>
            </a:r>
          </a:p>
        </p:txBody>
      </p:sp>
      <p:sp>
        <p:nvSpPr>
          <p:cNvPr id="3" name="Text Placeholder 2">
            <a:extLst>
              <a:ext uri="{FF2B5EF4-FFF2-40B4-BE49-F238E27FC236}">
                <a16:creationId xmlns:a16="http://schemas.microsoft.com/office/drawing/2014/main" id="{C384FE3A-7FEC-4AD0-8A23-0F24011CE31C}"/>
              </a:ext>
            </a:extLst>
          </p:cNvPr>
          <p:cNvSpPr>
            <a:spLocks noGrp="1"/>
          </p:cNvSpPr>
          <p:nvPr>
            <p:ph type="body" idx="1"/>
          </p:nvPr>
        </p:nvSpPr>
        <p:spPr/>
        <p:txBody>
          <a:bodyPr>
            <a:normAutofit/>
          </a:bodyPr>
          <a:lstStyle/>
          <a:p>
            <a:r>
              <a:rPr lang="en-US" sz="3600" dirty="0"/>
              <a:t>February, 2022</a:t>
            </a:r>
          </a:p>
        </p:txBody>
      </p:sp>
      <p:sp>
        <p:nvSpPr>
          <p:cNvPr id="5" name="Slide Number Placeholder 4">
            <a:extLst>
              <a:ext uri="{FF2B5EF4-FFF2-40B4-BE49-F238E27FC236}">
                <a16:creationId xmlns:a16="http://schemas.microsoft.com/office/drawing/2014/main" id="{DC26E566-C1DF-4954-93F9-5518B8F25060}"/>
              </a:ext>
            </a:extLst>
          </p:cNvPr>
          <p:cNvSpPr>
            <a:spLocks noGrp="1"/>
          </p:cNvSpPr>
          <p:nvPr>
            <p:ph type="sldNum" sz="quarter" idx="12"/>
          </p:nvPr>
        </p:nvSpPr>
        <p:spPr/>
        <p:txBody>
          <a:bodyPr/>
          <a:lstStyle/>
          <a:p>
            <a:fld id="{4FAB73BC-B049-4115-A692-8D63A059BFB8}" type="slidenum">
              <a:rPr lang="en-US" smtClean="0"/>
              <a:pPr/>
              <a:t>24</a:t>
            </a:fld>
            <a:endParaRPr lang="en-US" dirty="0"/>
          </a:p>
        </p:txBody>
      </p:sp>
    </p:spTree>
    <p:extLst>
      <p:ext uri="{BB962C8B-B14F-4D97-AF65-F5344CB8AC3E}">
        <p14:creationId xmlns:p14="http://schemas.microsoft.com/office/powerpoint/2010/main" val="2883820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Russian invasion of Ukraine could send shockwaves through financial  markets">
            <a:extLst>
              <a:ext uri="{FF2B5EF4-FFF2-40B4-BE49-F238E27FC236}">
                <a16:creationId xmlns:a16="http://schemas.microsoft.com/office/drawing/2014/main" id="{887E36E3-0796-4143-BB71-88A37092F0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8270843" cy="6241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kraine attacked: Map of sites targeted by Russia's invasion">
            <a:extLst>
              <a:ext uri="{FF2B5EF4-FFF2-40B4-BE49-F238E27FC236}">
                <a16:creationId xmlns:a16="http://schemas.microsoft.com/office/drawing/2014/main" id="{7CBFEE9D-D9A7-49D3-BEA8-A2A9041879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7155" y="220091"/>
            <a:ext cx="11354053" cy="64175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media.npr.org/assets/img/2022/03/01/gettyimages-1372744015-e3975b626ef2f70db0fc8c1d9664e9e2c28ac89b-s1100-c50.jpg">
            <a:extLst>
              <a:ext uri="{FF2B5EF4-FFF2-40B4-BE49-F238E27FC236}">
                <a16:creationId xmlns:a16="http://schemas.microsoft.com/office/drawing/2014/main" id="{FCD9B136-B993-4DE7-B2D6-2B6DE6419B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96588" y="616944"/>
            <a:ext cx="8501349" cy="636827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FA75461-C3A7-4EFC-B215-D68CF827D94C}"/>
              </a:ext>
            </a:extLst>
          </p:cNvPr>
          <p:cNvSpPr>
            <a:spLocks noGrp="1"/>
          </p:cNvSpPr>
          <p:nvPr>
            <p:ph type="sldNum" sz="quarter" idx="12"/>
          </p:nvPr>
        </p:nvSpPr>
        <p:spPr/>
        <p:txBody>
          <a:bodyPr/>
          <a:lstStyle/>
          <a:p>
            <a:fld id="{4FAB73BC-B049-4115-A692-8D63A059BFB8}" type="slidenum">
              <a:rPr lang="en-US" smtClean="0"/>
              <a:t>25</a:t>
            </a:fld>
            <a:endParaRPr lang="en-US" dirty="0"/>
          </a:p>
        </p:txBody>
      </p:sp>
    </p:spTree>
    <p:extLst>
      <p:ext uri="{BB962C8B-B14F-4D97-AF65-F5344CB8AC3E}">
        <p14:creationId xmlns:p14="http://schemas.microsoft.com/office/powerpoint/2010/main" val="88464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eryone was fighting to get on a train': the desperation of Ukrainians  trying to reach safety | Ukraine | The Guardian">
            <a:extLst>
              <a:ext uri="{FF2B5EF4-FFF2-40B4-BE49-F238E27FC236}">
                <a16:creationId xmlns:a16="http://schemas.microsoft.com/office/drawing/2014/main" id="{E8ACE756-BA77-459C-A899-2782831E59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849957" cy="58499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r in Ukraine 'robbing children of stability, safety, school, friends,  family, a home and hopes for the future'">
            <a:extLst>
              <a:ext uri="{FF2B5EF4-FFF2-40B4-BE49-F238E27FC236}">
                <a16:creationId xmlns:a16="http://schemas.microsoft.com/office/drawing/2014/main" id="{4B16CB12-0532-40D3-B6CA-23C0674DD0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5378" y="1135349"/>
            <a:ext cx="7827943" cy="52186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e understand what war means': Poles rush to aid Ukraine's refugees |  Ukraine | The Guardian">
            <a:extLst>
              <a:ext uri="{FF2B5EF4-FFF2-40B4-BE49-F238E27FC236}">
                <a16:creationId xmlns:a16="http://schemas.microsoft.com/office/drawing/2014/main" id="{906A3051-5457-4A3C-864B-965C98C4BE0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D42CB09-5114-4481-BCE2-44AC76433109}"/>
              </a:ext>
            </a:extLst>
          </p:cNvPr>
          <p:cNvSpPr>
            <a:spLocks noGrp="1"/>
          </p:cNvSpPr>
          <p:nvPr>
            <p:ph type="sldNum" sz="quarter" idx="12"/>
          </p:nvPr>
        </p:nvSpPr>
        <p:spPr/>
        <p:txBody>
          <a:bodyPr/>
          <a:lstStyle/>
          <a:p>
            <a:fld id="{4FAB73BC-B049-4115-A692-8D63A059BFB8}" type="slidenum">
              <a:rPr lang="en-US" smtClean="0"/>
              <a:t>26</a:t>
            </a:fld>
            <a:endParaRPr lang="en-US" dirty="0"/>
          </a:p>
        </p:txBody>
      </p:sp>
    </p:spTree>
    <p:extLst>
      <p:ext uri="{BB962C8B-B14F-4D97-AF65-F5344CB8AC3E}">
        <p14:creationId xmlns:p14="http://schemas.microsoft.com/office/powerpoint/2010/main" val="8517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500" fill="hold"/>
                                        <p:tgtEl>
                                          <p:spTgt spid="2052"/>
                                        </p:tgtEl>
                                        <p:attrNameLst>
                                          <p:attrName>ppt_w</p:attrName>
                                        </p:attrNameLst>
                                      </p:cBhvr>
                                      <p:tavLst>
                                        <p:tav tm="0">
                                          <p:val>
                                            <p:fltVal val="0"/>
                                          </p:val>
                                        </p:tav>
                                        <p:tav tm="100000">
                                          <p:val>
                                            <p:strVal val="#ppt_w"/>
                                          </p:val>
                                        </p:tav>
                                      </p:tavLst>
                                    </p:anim>
                                    <p:anim calcmode="lin" valueType="num">
                                      <p:cBhvr>
                                        <p:cTn id="15" dur="500" fill="hold"/>
                                        <p:tgtEl>
                                          <p:spTgt spid="2052"/>
                                        </p:tgtEl>
                                        <p:attrNameLst>
                                          <p:attrName>ppt_h</p:attrName>
                                        </p:attrNameLst>
                                      </p:cBhvr>
                                      <p:tavLst>
                                        <p:tav tm="0">
                                          <p:val>
                                            <p:fltVal val="0"/>
                                          </p:val>
                                        </p:tav>
                                        <p:tav tm="100000">
                                          <p:val>
                                            <p:strVal val="#ppt_h"/>
                                          </p:val>
                                        </p:tav>
                                      </p:tavLst>
                                    </p:anim>
                                    <p:animEffect transition="in" filter="fade">
                                      <p:cBhvr>
                                        <p:cTn id="16" dur="5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anim calcmode="lin" valueType="num">
                                      <p:cBhvr>
                                        <p:cTn id="21" dur="500" fill="hold"/>
                                        <p:tgtEl>
                                          <p:spTgt spid="2054"/>
                                        </p:tgtEl>
                                        <p:attrNameLst>
                                          <p:attrName>ppt_w</p:attrName>
                                        </p:attrNameLst>
                                      </p:cBhvr>
                                      <p:tavLst>
                                        <p:tav tm="0">
                                          <p:val>
                                            <p:fltVal val="0"/>
                                          </p:val>
                                        </p:tav>
                                        <p:tav tm="100000">
                                          <p:val>
                                            <p:strVal val="#ppt_w"/>
                                          </p:val>
                                        </p:tav>
                                      </p:tavLst>
                                    </p:anim>
                                    <p:anim calcmode="lin" valueType="num">
                                      <p:cBhvr>
                                        <p:cTn id="22" dur="500" fill="hold"/>
                                        <p:tgtEl>
                                          <p:spTgt spid="2054"/>
                                        </p:tgtEl>
                                        <p:attrNameLst>
                                          <p:attrName>ppt_h</p:attrName>
                                        </p:attrNameLst>
                                      </p:cBhvr>
                                      <p:tavLst>
                                        <p:tav tm="0">
                                          <p:val>
                                            <p:fltVal val="0"/>
                                          </p:val>
                                        </p:tav>
                                        <p:tav tm="100000">
                                          <p:val>
                                            <p:strVal val="#ppt_h"/>
                                          </p:val>
                                        </p:tav>
                                      </p:tavLst>
                                    </p:anim>
                                    <p:animEffect transition="in" filter="fade">
                                      <p:cBhvr>
                                        <p:cTn id="2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p of Ukrainian Refugee Crisis across Europe">
            <a:extLst>
              <a:ext uri="{FF2B5EF4-FFF2-40B4-BE49-F238E27FC236}">
                <a16:creationId xmlns:a16="http://schemas.microsoft.com/office/drawing/2014/main" id="{BDEFB63E-BB97-42D4-9282-A2AC9704C11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22024" y="0"/>
            <a:ext cx="9551624" cy="686341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C97EB28-DB85-470E-9003-ED1359B39B65}"/>
              </a:ext>
            </a:extLst>
          </p:cNvPr>
          <p:cNvSpPr>
            <a:spLocks noGrp="1"/>
          </p:cNvSpPr>
          <p:nvPr>
            <p:ph type="sldNum" sz="quarter" idx="12"/>
          </p:nvPr>
        </p:nvSpPr>
        <p:spPr/>
        <p:txBody>
          <a:bodyPr/>
          <a:lstStyle/>
          <a:p>
            <a:fld id="{4FAB73BC-B049-4115-A692-8D63A059BFB8}" type="slidenum">
              <a:rPr lang="en-US" smtClean="0"/>
              <a:t>27</a:t>
            </a:fld>
            <a:endParaRPr lang="en-US" dirty="0"/>
          </a:p>
        </p:txBody>
      </p:sp>
    </p:spTree>
    <p:extLst>
      <p:ext uri="{BB962C8B-B14F-4D97-AF65-F5344CB8AC3E}">
        <p14:creationId xmlns:p14="http://schemas.microsoft.com/office/powerpoint/2010/main" val="2116780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AA54C-A89B-492C-B044-6C7BF96B830F}"/>
              </a:ext>
            </a:extLst>
          </p:cNvPr>
          <p:cNvSpPr>
            <a:spLocks noGrp="1"/>
          </p:cNvSpPr>
          <p:nvPr>
            <p:ph type="title"/>
          </p:nvPr>
        </p:nvSpPr>
        <p:spPr/>
        <p:txBody>
          <a:bodyPr/>
          <a:lstStyle/>
          <a:p>
            <a:r>
              <a:rPr lang="en-US" dirty="0"/>
              <a:t>Evolving Needs </a:t>
            </a:r>
            <a:br>
              <a:rPr lang="en-US" dirty="0"/>
            </a:br>
            <a:r>
              <a:rPr lang="en-US" dirty="0"/>
              <a:t>of Refugees</a:t>
            </a:r>
          </a:p>
        </p:txBody>
      </p:sp>
      <p:sp>
        <p:nvSpPr>
          <p:cNvPr id="4" name="Text Placeholder 3">
            <a:extLst>
              <a:ext uri="{FF2B5EF4-FFF2-40B4-BE49-F238E27FC236}">
                <a16:creationId xmlns:a16="http://schemas.microsoft.com/office/drawing/2014/main" id="{0B5E5290-02EC-4C24-A205-2A0160B84D84}"/>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107344C6-C2E2-4D00-A292-10B01A82C2D6}"/>
              </a:ext>
            </a:extLst>
          </p:cNvPr>
          <p:cNvSpPr>
            <a:spLocks noGrp="1"/>
          </p:cNvSpPr>
          <p:nvPr>
            <p:ph type="sldNum" sz="quarter" idx="12"/>
          </p:nvPr>
        </p:nvSpPr>
        <p:spPr/>
        <p:txBody>
          <a:bodyPr/>
          <a:lstStyle/>
          <a:p>
            <a:fld id="{4FAB73BC-B049-4115-A692-8D63A059BFB8}" type="slidenum">
              <a:rPr lang="en-US" smtClean="0"/>
              <a:pPr/>
              <a:t>28</a:t>
            </a:fld>
            <a:endParaRPr lang="en-US" dirty="0"/>
          </a:p>
        </p:txBody>
      </p:sp>
    </p:spTree>
    <p:extLst>
      <p:ext uri="{BB962C8B-B14F-4D97-AF65-F5344CB8AC3E}">
        <p14:creationId xmlns:p14="http://schemas.microsoft.com/office/powerpoint/2010/main" val="305308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73AF3280-59BA-4E00-916D-7057719F64CE}"/>
              </a:ext>
            </a:extLst>
          </p:cNvPr>
          <p:cNvGrpSpPr/>
          <p:nvPr/>
        </p:nvGrpSpPr>
        <p:grpSpPr>
          <a:xfrm>
            <a:off x="731518" y="5235468"/>
            <a:ext cx="10381265" cy="1264252"/>
            <a:chOff x="731518" y="5235468"/>
            <a:chExt cx="10381265" cy="1264252"/>
          </a:xfrm>
        </p:grpSpPr>
        <p:cxnSp>
          <p:nvCxnSpPr>
            <p:cNvPr id="6" name="Straight Arrow Connector 5">
              <a:extLst>
                <a:ext uri="{FF2B5EF4-FFF2-40B4-BE49-F238E27FC236}">
                  <a16:creationId xmlns:a16="http://schemas.microsoft.com/office/drawing/2014/main" id="{CCC20C33-0783-4197-A82A-590CA72FB30E}"/>
                </a:ext>
              </a:extLst>
            </p:cNvPr>
            <p:cNvCxnSpPr>
              <a:cxnSpLocks/>
            </p:cNvCxnSpPr>
            <p:nvPr/>
          </p:nvCxnSpPr>
          <p:spPr>
            <a:xfrm>
              <a:off x="731518" y="5551001"/>
              <a:ext cx="10153954" cy="0"/>
            </a:xfrm>
            <a:prstGeom prst="straightConnector1">
              <a:avLst/>
            </a:prstGeom>
            <a:ln w="12382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660A995-F031-41FF-BA1A-459FDED13EC9}"/>
                </a:ext>
              </a:extLst>
            </p:cNvPr>
            <p:cNvSpPr/>
            <p:nvPr/>
          </p:nvSpPr>
          <p:spPr>
            <a:xfrm>
              <a:off x="1454435" y="5395880"/>
              <a:ext cx="310242" cy="3102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C348D5-BCBB-4F63-BCCB-243AFEF9D932}"/>
                </a:ext>
              </a:extLst>
            </p:cNvPr>
            <p:cNvSpPr/>
            <p:nvPr/>
          </p:nvSpPr>
          <p:spPr>
            <a:xfrm>
              <a:off x="2529409" y="5395880"/>
              <a:ext cx="310242" cy="3102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DA77E05-F55D-4E95-A3A3-B25844805E30}"/>
                </a:ext>
              </a:extLst>
            </p:cNvPr>
            <p:cNvSpPr/>
            <p:nvPr/>
          </p:nvSpPr>
          <p:spPr>
            <a:xfrm>
              <a:off x="3624797" y="5395880"/>
              <a:ext cx="310242" cy="3102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CCAF2C4-4A51-498E-BDD7-A229A60B39C3}"/>
                </a:ext>
              </a:extLst>
            </p:cNvPr>
            <p:cNvSpPr/>
            <p:nvPr/>
          </p:nvSpPr>
          <p:spPr>
            <a:xfrm>
              <a:off x="4699771" y="5395880"/>
              <a:ext cx="310242" cy="3102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3689F9-7B23-4FE3-BBA9-A08A4D93663C}"/>
                </a:ext>
              </a:extLst>
            </p:cNvPr>
            <p:cNvSpPr/>
            <p:nvPr/>
          </p:nvSpPr>
          <p:spPr>
            <a:xfrm>
              <a:off x="5774745" y="5395880"/>
              <a:ext cx="310242" cy="3102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B085964-03A3-41A4-8B4B-C2BB0C87F550}"/>
                </a:ext>
              </a:extLst>
            </p:cNvPr>
            <p:cNvSpPr/>
            <p:nvPr/>
          </p:nvSpPr>
          <p:spPr>
            <a:xfrm>
              <a:off x="6870133" y="5395880"/>
              <a:ext cx="310242" cy="3102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FCDDF95-8604-4E7E-8864-ED913EC71AC0}"/>
                </a:ext>
              </a:extLst>
            </p:cNvPr>
            <p:cNvSpPr/>
            <p:nvPr/>
          </p:nvSpPr>
          <p:spPr>
            <a:xfrm>
              <a:off x="7945107" y="5395880"/>
              <a:ext cx="310242" cy="3102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6BD999D-E16D-4B40-83E0-EBB6C4EB9F37}"/>
                </a:ext>
              </a:extLst>
            </p:cNvPr>
            <p:cNvSpPr/>
            <p:nvPr/>
          </p:nvSpPr>
          <p:spPr>
            <a:xfrm>
              <a:off x="9020081" y="5395880"/>
              <a:ext cx="310242" cy="3102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22C5186-D7B1-4280-80ED-94842BCE86FB}"/>
                </a:ext>
              </a:extLst>
            </p:cNvPr>
            <p:cNvSpPr txBox="1"/>
            <p:nvPr/>
          </p:nvSpPr>
          <p:spPr>
            <a:xfrm rot="2007863">
              <a:off x="827089" y="6049073"/>
              <a:ext cx="1710148" cy="369332"/>
            </a:xfrm>
            <a:prstGeom prst="rect">
              <a:avLst/>
            </a:prstGeom>
            <a:noFill/>
          </p:spPr>
          <p:txBody>
            <a:bodyPr wrap="none" rtlCol="0">
              <a:spAutoFit/>
            </a:bodyPr>
            <a:lstStyle/>
            <a:p>
              <a:r>
                <a:rPr lang="en-US" altLang="zh-CN" dirty="0"/>
                <a:t>February 2022</a:t>
              </a:r>
              <a:endParaRPr lang="en-US" dirty="0"/>
            </a:p>
          </p:txBody>
        </p:sp>
        <p:sp>
          <p:nvSpPr>
            <p:cNvPr id="25" name="TextBox 24">
              <a:extLst>
                <a:ext uri="{FF2B5EF4-FFF2-40B4-BE49-F238E27FC236}">
                  <a16:creationId xmlns:a16="http://schemas.microsoft.com/office/drawing/2014/main" id="{8C19CD0B-4636-451A-8C9A-6AD67F7EC8A7}"/>
                </a:ext>
              </a:extLst>
            </p:cNvPr>
            <p:cNvSpPr txBox="1"/>
            <p:nvPr/>
          </p:nvSpPr>
          <p:spPr>
            <a:xfrm rot="2007863">
              <a:off x="1935159" y="5989800"/>
              <a:ext cx="1406539" cy="369332"/>
            </a:xfrm>
            <a:prstGeom prst="rect">
              <a:avLst/>
            </a:prstGeom>
            <a:noFill/>
          </p:spPr>
          <p:txBody>
            <a:bodyPr wrap="none" rtlCol="0">
              <a:spAutoFit/>
            </a:bodyPr>
            <a:lstStyle/>
            <a:p>
              <a:r>
                <a:rPr lang="en-US" altLang="zh-CN" dirty="0"/>
                <a:t>March 2022</a:t>
              </a:r>
              <a:endParaRPr lang="en-US" dirty="0"/>
            </a:p>
          </p:txBody>
        </p:sp>
        <p:sp>
          <p:nvSpPr>
            <p:cNvPr id="26" name="TextBox 25">
              <a:extLst>
                <a:ext uri="{FF2B5EF4-FFF2-40B4-BE49-F238E27FC236}">
                  <a16:creationId xmlns:a16="http://schemas.microsoft.com/office/drawing/2014/main" id="{11B85963-4480-478A-9361-2DDE62B1426A}"/>
                </a:ext>
              </a:extLst>
            </p:cNvPr>
            <p:cNvSpPr txBox="1"/>
            <p:nvPr/>
          </p:nvSpPr>
          <p:spPr>
            <a:xfrm rot="2007863">
              <a:off x="3017119" y="5954436"/>
              <a:ext cx="1284134" cy="369332"/>
            </a:xfrm>
            <a:prstGeom prst="rect">
              <a:avLst/>
            </a:prstGeom>
            <a:noFill/>
          </p:spPr>
          <p:txBody>
            <a:bodyPr wrap="none" rtlCol="0">
              <a:spAutoFit/>
            </a:bodyPr>
            <a:lstStyle/>
            <a:p>
              <a:r>
                <a:rPr lang="en-US" altLang="zh-CN" dirty="0"/>
                <a:t>April 2022</a:t>
              </a:r>
              <a:endParaRPr lang="en-US" dirty="0"/>
            </a:p>
          </p:txBody>
        </p:sp>
        <p:sp>
          <p:nvSpPr>
            <p:cNvPr id="27" name="TextBox 26">
              <a:extLst>
                <a:ext uri="{FF2B5EF4-FFF2-40B4-BE49-F238E27FC236}">
                  <a16:creationId xmlns:a16="http://schemas.microsoft.com/office/drawing/2014/main" id="{257A5594-E2A5-4737-BC3A-354DFFC3DC0E}"/>
                </a:ext>
              </a:extLst>
            </p:cNvPr>
            <p:cNvSpPr txBox="1"/>
            <p:nvPr/>
          </p:nvSpPr>
          <p:spPr>
            <a:xfrm rot="2007863">
              <a:off x="4100609" y="5931886"/>
              <a:ext cx="1191545" cy="369332"/>
            </a:xfrm>
            <a:prstGeom prst="rect">
              <a:avLst/>
            </a:prstGeom>
            <a:noFill/>
          </p:spPr>
          <p:txBody>
            <a:bodyPr wrap="none" rtlCol="0">
              <a:spAutoFit/>
            </a:bodyPr>
            <a:lstStyle/>
            <a:p>
              <a:r>
                <a:rPr lang="en-US" altLang="zh-CN" dirty="0"/>
                <a:t>May 2022</a:t>
              </a:r>
              <a:endParaRPr lang="en-US" dirty="0"/>
            </a:p>
          </p:txBody>
        </p:sp>
        <p:sp>
          <p:nvSpPr>
            <p:cNvPr id="28" name="TextBox 27">
              <a:extLst>
                <a:ext uri="{FF2B5EF4-FFF2-40B4-BE49-F238E27FC236}">
                  <a16:creationId xmlns:a16="http://schemas.microsoft.com/office/drawing/2014/main" id="{C1CCB412-F0F5-4FB7-885A-E0C37A944F98}"/>
                </a:ext>
              </a:extLst>
            </p:cNvPr>
            <p:cNvSpPr txBox="1"/>
            <p:nvPr/>
          </p:nvSpPr>
          <p:spPr>
            <a:xfrm rot="2007863">
              <a:off x="5220168" y="5933203"/>
              <a:ext cx="1207125" cy="369332"/>
            </a:xfrm>
            <a:prstGeom prst="rect">
              <a:avLst/>
            </a:prstGeom>
            <a:noFill/>
          </p:spPr>
          <p:txBody>
            <a:bodyPr wrap="none" rtlCol="0">
              <a:spAutoFit/>
            </a:bodyPr>
            <a:lstStyle/>
            <a:p>
              <a:r>
                <a:rPr lang="en-US" altLang="zh-CN" dirty="0"/>
                <a:t>June 2022</a:t>
              </a:r>
              <a:endParaRPr lang="en-US" dirty="0"/>
            </a:p>
          </p:txBody>
        </p:sp>
        <p:sp>
          <p:nvSpPr>
            <p:cNvPr id="29" name="TextBox 28">
              <a:extLst>
                <a:ext uri="{FF2B5EF4-FFF2-40B4-BE49-F238E27FC236}">
                  <a16:creationId xmlns:a16="http://schemas.microsoft.com/office/drawing/2014/main" id="{84026DEE-3FFC-4608-864A-BFC949B42A1E}"/>
                </a:ext>
              </a:extLst>
            </p:cNvPr>
            <p:cNvSpPr txBox="1"/>
            <p:nvPr/>
          </p:nvSpPr>
          <p:spPr>
            <a:xfrm rot="2007863">
              <a:off x="6274461" y="5916398"/>
              <a:ext cx="1133580" cy="369332"/>
            </a:xfrm>
            <a:prstGeom prst="rect">
              <a:avLst/>
            </a:prstGeom>
            <a:noFill/>
          </p:spPr>
          <p:txBody>
            <a:bodyPr wrap="none" rtlCol="0">
              <a:spAutoFit/>
            </a:bodyPr>
            <a:lstStyle/>
            <a:p>
              <a:r>
                <a:rPr lang="en-US" altLang="zh-CN" dirty="0"/>
                <a:t>July 2022</a:t>
              </a:r>
              <a:endParaRPr lang="en-US" dirty="0"/>
            </a:p>
          </p:txBody>
        </p:sp>
        <p:sp>
          <p:nvSpPr>
            <p:cNvPr id="30" name="TextBox 29">
              <a:extLst>
                <a:ext uri="{FF2B5EF4-FFF2-40B4-BE49-F238E27FC236}">
                  <a16:creationId xmlns:a16="http://schemas.microsoft.com/office/drawing/2014/main" id="{0D1FF31E-5184-4ED0-9755-3B2D51460B08}"/>
                </a:ext>
              </a:extLst>
            </p:cNvPr>
            <p:cNvSpPr txBox="1"/>
            <p:nvPr/>
          </p:nvSpPr>
          <p:spPr>
            <a:xfrm rot="2007863">
              <a:off x="7372144" y="6012564"/>
              <a:ext cx="1483098" cy="369332"/>
            </a:xfrm>
            <a:prstGeom prst="rect">
              <a:avLst/>
            </a:prstGeom>
            <a:noFill/>
          </p:spPr>
          <p:txBody>
            <a:bodyPr wrap="none" rtlCol="0">
              <a:spAutoFit/>
            </a:bodyPr>
            <a:lstStyle/>
            <a:p>
              <a:r>
                <a:rPr lang="en-US" altLang="zh-CN" dirty="0"/>
                <a:t>August 2022</a:t>
              </a:r>
              <a:endParaRPr lang="en-US" dirty="0"/>
            </a:p>
          </p:txBody>
        </p:sp>
        <p:sp>
          <p:nvSpPr>
            <p:cNvPr id="31" name="TextBox 30">
              <a:extLst>
                <a:ext uri="{FF2B5EF4-FFF2-40B4-BE49-F238E27FC236}">
                  <a16:creationId xmlns:a16="http://schemas.microsoft.com/office/drawing/2014/main" id="{63894178-C799-4104-81FB-C61CC2B14872}"/>
                </a:ext>
              </a:extLst>
            </p:cNvPr>
            <p:cNvSpPr txBox="1"/>
            <p:nvPr/>
          </p:nvSpPr>
          <p:spPr>
            <a:xfrm rot="2007863">
              <a:off x="8378007" y="6130388"/>
              <a:ext cx="1922321" cy="369332"/>
            </a:xfrm>
            <a:prstGeom prst="rect">
              <a:avLst/>
            </a:prstGeom>
            <a:noFill/>
          </p:spPr>
          <p:txBody>
            <a:bodyPr wrap="none" rtlCol="0">
              <a:spAutoFit/>
            </a:bodyPr>
            <a:lstStyle/>
            <a:p>
              <a:r>
                <a:rPr lang="en-US" altLang="zh-CN" dirty="0"/>
                <a:t>September 2022</a:t>
              </a:r>
              <a:endParaRPr lang="en-US" dirty="0"/>
            </a:p>
          </p:txBody>
        </p:sp>
        <p:sp>
          <p:nvSpPr>
            <p:cNvPr id="32" name="TextBox 31">
              <a:extLst>
                <a:ext uri="{FF2B5EF4-FFF2-40B4-BE49-F238E27FC236}">
                  <a16:creationId xmlns:a16="http://schemas.microsoft.com/office/drawing/2014/main" id="{330BE588-4500-4170-8CC8-9F861C154814}"/>
                </a:ext>
              </a:extLst>
            </p:cNvPr>
            <p:cNvSpPr txBox="1"/>
            <p:nvPr/>
          </p:nvSpPr>
          <p:spPr>
            <a:xfrm rot="2007863">
              <a:off x="9485414" y="6049073"/>
              <a:ext cx="1627369" cy="369332"/>
            </a:xfrm>
            <a:prstGeom prst="rect">
              <a:avLst/>
            </a:prstGeom>
            <a:noFill/>
          </p:spPr>
          <p:txBody>
            <a:bodyPr wrap="none" rtlCol="0">
              <a:spAutoFit/>
            </a:bodyPr>
            <a:lstStyle/>
            <a:p>
              <a:r>
                <a:rPr lang="en-US" altLang="zh-CN" dirty="0"/>
                <a:t>October 2022</a:t>
              </a:r>
              <a:endParaRPr lang="en-US" dirty="0"/>
            </a:p>
          </p:txBody>
        </p:sp>
        <p:pic>
          <p:nvPicPr>
            <p:cNvPr id="38" name="Picture 37">
              <a:extLst>
                <a:ext uri="{FF2B5EF4-FFF2-40B4-BE49-F238E27FC236}">
                  <a16:creationId xmlns:a16="http://schemas.microsoft.com/office/drawing/2014/main" id="{A125FFBE-41CD-459C-A2BB-5C05BBB3C6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3498" y="5235468"/>
              <a:ext cx="523037" cy="585216"/>
            </a:xfrm>
            <a:prstGeom prst="rect">
              <a:avLst/>
            </a:prstGeom>
          </p:spPr>
        </p:pic>
      </p:grpSp>
      <p:grpSp>
        <p:nvGrpSpPr>
          <p:cNvPr id="46" name="Group 45">
            <a:extLst>
              <a:ext uri="{FF2B5EF4-FFF2-40B4-BE49-F238E27FC236}">
                <a16:creationId xmlns:a16="http://schemas.microsoft.com/office/drawing/2014/main" id="{611B196F-ACF2-49BC-B615-2E21EC7BF8D8}"/>
              </a:ext>
            </a:extLst>
          </p:cNvPr>
          <p:cNvGrpSpPr/>
          <p:nvPr/>
        </p:nvGrpSpPr>
        <p:grpSpPr>
          <a:xfrm>
            <a:off x="731518" y="4671264"/>
            <a:ext cx="6160171" cy="826585"/>
            <a:chOff x="731518" y="4671264"/>
            <a:chExt cx="6160171" cy="826585"/>
          </a:xfrm>
        </p:grpSpPr>
        <p:sp>
          <p:nvSpPr>
            <p:cNvPr id="33" name="Arrow: Right 32">
              <a:extLst>
                <a:ext uri="{FF2B5EF4-FFF2-40B4-BE49-F238E27FC236}">
                  <a16:creationId xmlns:a16="http://schemas.microsoft.com/office/drawing/2014/main" id="{A9C3F863-B145-4B2A-B85B-C113ABA2E066}"/>
                </a:ext>
              </a:extLst>
            </p:cNvPr>
            <p:cNvSpPr/>
            <p:nvPr/>
          </p:nvSpPr>
          <p:spPr>
            <a:xfrm>
              <a:off x="1308289" y="4671264"/>
              <a:ext cx="5583400" cy="826585"/>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Information, Protection, Food, Water</a:t>
              </a:r>
            </a:p>
          </p:txBody>
        </p:sp>
        <p:pic>
          <p:nvPicPr>
            <p:cNvPr id="6146" name="Picture 2" descr="Child Protection Shield in Human Hands Thin Line Icon, 1st ...">
              <a:extLst>
                <a:ext uri="{FF2B5EF4-FFF2-40B4-BE49-F238E27FC236}">
                  <a16:creationId xmlns:a16="http://schemas.microsoft.com/office/drawing/2014/main" id="{2170B1A2-8FE9-4E07-AC28-4C8B0534984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1636"/>
            <a:stretch/>
          </p:blipFill>
          <p:spPr bwMode="auto">
            <a:xfrm>
              <a:off x="731518" y="4829237"/>
              <a:ext cx="469240" cy="4396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030A3D47-1727-4A74-BA44-6291BE25ED5B}"/>
              </a:ext>
            </a:extLst>
          </p:cNvPr>
          <p:cNvGrpSpPr/>
          <p:nvPr/>
        </p:nvGrpSpPr>
        <p:grpSpPr>
          <a:xfrm>
            <a:off x="680006" y="4073860"/>
            <a:ext cx="4737536" cy="866425"/>
            <a:chOff x="680006" y="4073860"/>
            <a:chExt cx="4737536" cy="866425"/>
          </a:xfrm>
        </p:grpSpPr>
        <p:sp>
          <p:nvSpPr>
            <p:cNvPr id="34" name="Arrow: Right 33">
              <a:extLst>
                <a:ext uri="{FF2B5EF4-FFF2-40B4-BE49-F238E27FC236}">
                  <a16:creationId xmlns:a16="http://schemas.microsoft.com/office/drawing/2014/main" id="{081D3239-B5A6-4E1F-A448-97BBBE35E331}"/>
                </a:ext>
              </a:extLst>
            </p:cNvPr>
            <p:cNvSpPr/>
            <p:nvPr/>
          </p:nvSpPr>
          <p:spPr>
            <a:xfrm>
              <a:off x="1308289" y="4113700"/>
              <a:ext cx="4109253" cy="826585"/>
            </a:xfrm>
            <a:prstGeom prst="rightArrow">
              <a:avLst/>
            </a:prstGeom>
            <a:gradFill flip="none" rotWithShape="1">
              <a:gsLst>
                <a:gs pos="0">
                  <a:srgbClr val="002060"/>
                </a:gs>
                <a:gs pos="100000">
                  <a:schemeClr val="accent1">
                    <a:lumMod val="45000"/>
                    <a:lumOff val="55000"/>
                  </a:schemeClr>
                </a:gs>
                <a:gs pos="99000">
                  <a:schemeClr val="accent1">
                    <a:lumMod val="45000"/>
                    <a:lumOff val="55000"/>
                  </a:schemeClr>
                </a:gs>
                <a:gs pos="99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a:t>Emergency shelter</a:t>
              </a:r>
              <a:endParaRPr lang="en-US" dirty="0"/>
            </a:p>
          </p:txBody>
        </p:sp>
        <p:pic>
          <p:nvPicPr>
            <p:cNvPr id="6148" name="Picture 4" descr="Homeless Shelter Stock Illustrations – 5,762 Homeless Shelter Stock  Illustrations, Vectors &amp; Clipart - Dreamstime">
              <a:extLst>
                <a:ext uri="{FF2B5EF4-FFF2-40B4-BE49-F238E27FC236}">
                  <a16:creationId xmlns:a16="http://schemas.microsoft.com/office/drawing/2014/main" id="{22F24F72-4F58-4F95-985B-BE94549DD61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8343" t="12289" r="22304" b="18313"/>
            <a:stretch/>
          </p:blipFill>
          <p:spPr bwMode="auto">
            <a:xfrm>
              <a:off x="680006" y="4073860"/>
              <a:ext cx="575010" cy="6723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D31F057B-7AC5-4A45-940B-3529813963D6}"/>
              </a:ext>
            </a:extLst>
          </p:cNvPr>
          <p:cNvGrpSpPr/>
          <p:nvPr/>
        </p:nvGrpSpPr>
        <p:grpSpPr>
          <a:xfrm>
            <a:off x="1632797" y="3546823"/>
            <a:ext cx="9252675" cy="826585"/>
            <a:chOff x="1632797" y="3546823"/>
            <a:chExt cx="9252675" cy="826585"/>
          </a:xfrm>
        </p:grpSpPr>
        <p:sp>
          <p:nvSpPr>
            <p:cNvPr id="39" name="Arrow: Right 38">
              <a:extLst>
                <a:ext uri="{FF2B5EF4-FFF2-40B4-BE49-F238E27FC236}">
                  <a16:creationId xmlns:a16="http://schemas.microsoft.com/office/drawing/2014/main" id="{3B3ACB07-04A7-4A5E-A219-2D19502065B5}"/>
                </a:ext>
              </a:extLst>
            </p:cNvPr>
            <p:cNvSpPr/>
            <p:nvPr/>
          </p:nvSpPr>
          <p:spPr>
            <a:xfrm>
              <a:off x="2242686" y="3546823"/>
              <a:ext cx="8642786" cy="826585"/>
            </a:xfrm>
            <a:prstGeom prst="rightArrow">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Psychosocial assistance (for adults and children)</a:t>
              </a:r>
              <a:endParaRPr lang="en-US" dirty="0"/>
            </a:p>
          </p:txBody>
        </p:sp>
        <p:pic>
          <p:nvPicPr>
            <p:cNvPr id="6150" name="Picture 6" descr="Psychology Clipart Psychosocial - Mental Health Black And White, HD Png  Download - kindpng">
              <a:extLst>
                <a:ext uri="{FF2B5EF4-FFF2-40B4-BE49-F238E27FC236}">
                  <a16:creationId xmlns:a16="http://schemas.microsoft.com/office/drawing/2014/main" id="{2AE51AC0-795B-4D93-9B0C-44E3673A40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1632797" y="3706641"/>
              <a:ext cx="438367" cy="483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73F9F608-4C97-4303-8BFB-CC3E2F625233}"/>
              </a:ext>
            </a:extLst>
          </p:cNvPr>
          <p:cNvGrpSpPr/>
          <p:nvPr/>
        </p:nvGrpSpPr>
        <p:grpSpPr>
          <a:xfrm>
            <a:off x="2206987" y="2961854"/>
            <a:ext cx="5300718" cy="826585"/>
            <a:chOff x="2206987" y="2961854"/>
            <a:chExt cx="5300718" cy="826585"/>
          </a:xfrm>
        </p:grpSpPr>
        <p:sp>
          <p:nvSpPr>
            <p:cNvPr id="45" name="Arrow: Right 44">
              <a:extLst>
                <a:ext uri="{FF2B5EF4-FFF2-40B4-BE49-F238E27FC236}">
                  <a16:creationId xmlns:a16="http://schemas.microsoft.com/office/drawing/2014/main" id="{8DCEABCF-9E23-46CF-AA27-A6608C3AAC93}"/>
                </a:ext>
              </a:extLst>
            </p:cNvPr>
            <p:cNvSpPr/>
            <p:nvPr/>
          </p:nvSpPr>
          <p:spPr>
            <a:xfrm>
              <a:off x="2839651" y="2961854"/>
              <a:ext cx="4668054" cy="826585"/>
            </a:xfrm>
            <a:prstGeom prst="right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Emergency cash / gift card assistance</a:t>
              </a:r>
              <a:endParaRPr lang="en-US" dirty="0"/>
            </a:p>
          </p:txBody>
        </p:sp>
        <p:pic>
          <p:nvPicPr>
            <p:cNvPr id="6152" name="Picture 8" descr="Financial Assistance - Delgado Community College - Acalog ACMS™">
              <a:extLst>
                <a:ext uri="{FF2B5EF4-FFF2-40B4-BE49-F238E27FC236}">
                  <a16:creationId xmlns:a16="http://schemas.microsoft.com/office/drawing/2014/main" id="{928D8985-413E-4E9B-BAB1-690B007339F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206987" y="3103506"/>
              <a:ext cx="479565" cy="4887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4B8FECDC-8B5E-46FB-BC72-E65D89D70375}"/>
              </a:ext>
            </a:extLst>
          </p:cNvPr>
          <p:cNvGrpSpPr/>
          <p:nvPr/>
        </p:nvGrpSpPr>
        <p:grpSpPr>
          <a:xfrm>
            <a:off x="2552378" y="2385931"/>
            <a:ext cx="8333094" cy="826585"/>
            <a:chOff x="2552378" y="2385931"/>
            <a:chExt cx="8333094" cy="826585"/>
          </a:xfrm>
        </p:grpSpPr>
        <p:sp>
          <p:nvSpPr>
            <p:cNvPr id="40" name="Arrow: Right 39">
              <a:extLst>
                <a:ext uri="{FF2B5EF4-FFF2-40B4-BE49-F238E27FC236}">
                  <a16:creationId xmlns:a16="http://schemas.microsoft.com/office/drawing/2014/main" id="{BE814B89-EC89-4A76-9BF3-87CC80E9294C}"/>
                </a:ext>
              </a:extLst>
            </p:cNvPr>
            <p:cNvSpPr/>
            <p:nvPr/>
          </p:nvSpPr>
          <p:spPr>
            <a:xfrm>
              <a:off x="3157086" y="2385931"/>
              <a:ext cx="7728386" cy="826585"/>
            </a:xfrm>
            <a:prstGeom prst="rightArrow">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Medical care, vaccinations, rehabilitation therapy</a:t>
              </a:r>
              <a:endParaRPr lang="en-US" dirty="0"/>
            </a:p>
          </p:txBody>
        </p:sp>
        <p:pic>
          <p:nvPicPr>
            <p:cNvPr id="6154" name="Picture 10" descr="59,315 Medical Symbol Clip Art Images, Stock Photos &amp; Vectors | Shutterstock">
              <a:extLst>
                <a:ext uri="{FF2B5EF4-FFF2-40B4-BE49-F238E27FC236}">
                  <a16:creationId xmlns:a16="http://schemas.microsoft.com/office/drawing/2014/main" id="{6308F2C1-0D9D-4425-B388-C4BEE8BFA10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552378" y="2452264"/>
              <a:ext cx="604708" cy="5819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C97217D6-262B-47C3-A2ED-B9F5AC8FDEDF}"/>
              </a:ext>
            </a:extLst>
          </p:cNvPr>
          <p:cNvGrpSpPr/>
          <p:nvPr/>
        </p:nvGrpSpPr>
        <p:grpSpPr>
          <a:xfrm>
            <a:off x="3349555" y="1808505"/>
            <a:ext cx="7535917" cy="826585"/>
            <a:chOff x="3349555" y="1808505"/>
            <a:chExt cx="7535917" cy="826585"/>
          </a:xfrm>
        </p:grpSpPr>
        <p:sp>
          <p:nvSpPr>
            <p:cNvPr id="35" name="Arrow: Right 34">
              <a:extLst>
                <a:ext uri="{FF2B5EF4-FFF2-40B4-BE49-F238E27FC236}">
                  <a16:creationId xmlns:a16="http://schemas.microsoft.com/office/drawing/2014/main" id="{E54A19FE-0C0E-4C24-894B-CCA07E3896BC}"/>
                </a:ext>
              </a:extLst>
            </p:cNvPr>
            <p:cNvSpPr/>
            <p:nvPr/>
          </p:nvSpPr>
          <p:spPr>
            <a:xfrm>
              <a:off x="3935039" y="1808505"/>
              <a:ext cx="6950433" cy="826585"/>
            </a:xfrm>
            <a:prstGeom prst="rightArrow">
              <a:avLst/>
            </a:prstGeom>
            <a:gradFill flip="none" rotWithShape="1">
              <a:gsLst>
                <a:gs pos="0">
                  <a:srgbClr val="AAA60E">
                    <a:shade val="30000"/>
                    <a:satMod val="115000"/>
                  </a:srgbClr>
                </a:gs>
                <a:gs pos="50000">
                  <a:srgbClr val="AAA60E">
                    <a:shade val="67500"/>
                    <a:satMod val="115000"/>
                  </a:srgbClr>
                </a:gs>
                <a:gs pos="100000">
                  <a:srgbClr val="AAA60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Long-term housing</a:t>
              </a:r>
              <a:endParaRPr lang="en-US" dirty="0"/>
            </a:p>
          </p:txBody>
        </p:sp>
        <p:pic>
          <p:nvPicPr>
            <p:cNvPr id="6156" name="Picture 12" descr="28 Collection Of House Pic Clipart - Small House Clipart PNG Image |  Transparent PNG Free Download on SeekPNG">
              <a:extLst>
                <a:ext uri="{FF2B5EF4-FFF2-40B4-BE49-F238E27FC236}">
                  <a16:creationId xmlns:a16="http://schemas.microsoft.com/office/drawing/2014/main" id="{D35BF26D-D32A-4B9F-BD26-7309493A39B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49555" y="1930336"/>
              <a:ext cx="472521" cy="5097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6C85D784-C46D-4104-BF27-EAAEA6775AAA}"/>
              </a:ext>
            </a:extLst>
          </p:cNvPr>
          <p:cNvGrpSpPr/>
          <p:nvPr/>
        </p:nvGrpSpPr>
        <p:grpSpPr>
          <a:xfrm>
            <a:off x="3921957" y="1236652"/>
            <a:ext cx="6973844" cy="826585"/>
            <a:chOff x="3921957" y="1236652"/>
            <a:chExt cx="6973844" cy="826585"/>
          </a:xfrm>
        </p:grpSpPr>
        <p:sp>
          <p:nvSpPr>
            <p:cNvPr id="41" name="Arrow: Right 40">
              <a:extLst>
                <a:ext uri="{FF2B5EF4-FFF2-40B4-BE49-F238E27FC236}">
                  <a16:creationId xmlns:a16="http://schemas.microsoft.com/office/drawing/2014/main" id="{68C9C5A0-7D7E-40FD-AC38-67A47BE74027}"/>
                </a:ext>
              </a:extLst>
            </p:cNvPr>
            <p:cNvSpPr/>
            <p:nvPr/>
          </p:nvSpPr>
          <p:spPr>
            <a:xfrm>
              <a:off x="4699771" y="1236652"/>
              <a:ext cx="6196030" cy="826585"/>
            </a:xfrm>
            <a:prstGeom prst="right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Language training, integration activities</a:t>
              </a:r>
              <a:endParaRPr lang="en-US" dirty="0"/>
            </a:p>
          </p:txBody>
        </p:sp>
        <p:pic>
          <p:nvPicPr>
            <p:cNvPr id="6158" name="Picture 14" descr="Speaking Head Emoji Clipart , Png Download - Speak Clipart, Transparent Png  , Transparent Png Image - PNGitem">
              <a:extLst>
                <a:ext uri="{FF2B5EF4-FFF2-40B4-BE49-F238E27FC236}">
                  <a16:creationId xmlns:a16="http://schemas.microsoft.com/office/drawing/2014/main" id="{763A5B4B-08C6-4A3C-8063-849A242F6C2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21957" y="1389839"/>
              <a:ext cx="669753" cy="4740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4F94E293-9EB9-4ABB-9D0A-19B660AD03FE}"/>
              </a:ext>
            </a:extLst>
          </p:cNvPr>
          <p:cNvGrpSpPr/>
          <p:nvPr/>
        </p:nvGrpSpPr>
        <p:grpSpPr>
          <a:xfrm>
            <a:off x="4905411" y="630912"/>
            <a:ext cx="5979647" cy="847356"/>
            <a:chOff x="4905411" y="630912"/>
            <a:chExt cx="5979647" cy="847356"/>
          </a:xfrm>
        </p:grpSpPr>
        <p:sp>
          <p:nvSpPr>
            <p:cNvPr id="42" name="Arrow: Right 41">
              <a:extLst>
                <a:ext uri="{FF2B5EF4-FFF2-40B4-BE49-F238E27FC236}">
                  <a16:creationId xmlns:a16="http://schemas.microsoft.com/office/drawing/2014/main" id="{E7A2FEF1-C9A3-4DD6-9976-FB4D0E4D142D}"/>
                </a:ext>
              </a:extLst>
            </p:cNvPr>
            <p:cNvSpPr/>
            <p:nvPr/>
          </p:nvSpPr>
          <p:spPr>
            <a:xfrm>
              <a:off x="5774745" y="651683"/>
              <a:ext cx="5110313" cy="826585"/>
            </a:xfrm>
            <a:prstGeom prst="rightArrow">
              <a:avLst/>
            </a:prstGeom>
            <a:gradFill flip="none" rotWithShape="1">
              <a:gsLst>
                <a:gs pos="0">
                  <a:srgbClr val="007033">
                    <a:shade val="30000"/>
                    <a:satMod val="115000"/>
                  </a:srgbClr>
                </a:gs>
                <a:gs pos="50000">
                  <a:srgbClr val="007033">
                    <a:shade val="67500"/>
                    <a:satMod val="115000"/>
                  </a:srgbClr>
                </a:gs>
                <a:gs pos="100000">
                  <a:srgbClr val="007033">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a:t>Job opportunities</a:t>
              </a:r>
              <a:endParaRPr lang="en-US" dirty="0"/>
            </a:p>
          </p:txBody>
        </p:sp>
        <p:pic>
          <p:nvPicPr>
            <p:cNvPr id="6160" name="Picture 16" descr="Free Working Today Cliparts, Download Free Working Today Cliparts png  images, Free ClipArts on Clipart Library">
              <a:extLst>
                <a:ext uri="{FF2B5EF4-FFF2-40B4-BE49-F238E27FC236}">
                  <a16:creationId xmlns:a16="http://schemas.microsoft.com/office/drawing/2014/main" id="{C927101C-1DAB-4317-A83C-5B5E4A79615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05411" y="630912"/>
              <a:ext cx="775185" cy="6603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02BBCA82-D6C9-46AB-8020-4107CC6C5950}"/>
              </a:ext>
            </a:extLst>
          </p:cNvPr>
          <p:cNvGrpSpPr/>
          <p:nvPr/>
        </p:nvGrpSpPr>
        <p:grpSpPr>
          <a:xfrm>
            <a:off x="5606098" y="53486"/>
            <a:ext cx="5289703" cy="858770"/>
            <a:chOff x="5606098" y="53486"/>
            <a:chExt cx="5289703" cy="858770"/>
          </a:xfrm>
        </p:grpSpPr>
        <p:sp>
          <p:nvSpPr>
            <p:cNvPr id="43" name="Arrow: Right 42">
              <a:extLst>
                <a:ext uri="{FF2B5EF4-FFF2-40B4-BE49-F238E27FC236}">
                  <a16:creationId xmlns:a16="http://schemas.microsoft.com/office/drawing/2014/main" id="{06954825-9839-43A5-B17B-E47C78284F12}"/>
                </a:ext>
              </a:extLst>
            </p:cNvPr>
            <p:cNvSpPr/>
            <p:nvPr/>
          </p:nvSpPr>
          <p:spPr>
            <a:xfrm>
              <a:off x="6450554" y="85671"/>
              <a:ext cx="4445247" cy="826585"/>
            </a:xfrm>
            <a:prstGeom prst="rightArrow">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t>Long-term Family Care</a:t>
              </a:r>
              <a:endParaRPr lang="en-US" dirty="0"/>
            </a:p>
          </p:txBody>
        </p:sp>
        <p:pic>
          <p:nvPicPr>
            <p:cNvPr id="6162" name="Picture 18" descr="圖示說明與家庭護理的概念關心人類向量圖形及更多心型圖片- 心型, 手, 圖示- iStock">
              <a:extLst>
                <a:ext uri="{FF2B5EF4-FFF2-40B4-BE49-F238E27FC236}">
                  <a16:creationId xmlns:a16="http://schemas.microsoft.com/office/drawing/2014/main" id="{D9578D54-2BF6-41BC-8860-3D9706223D3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606098" y="53486"/>
              <a:ext cx="750307" cy="75030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3B2200FA-0CF1-4BDD-9A43-09F0F948079E}"/>
              </a:ext>
            </a:extLst>
          </p:cNvPr>
          <p:cNvSpPr>
            <a:spLocks noGrp="1"/>
          </p:cNvSpPr>
          <p:nvPr>
            <p:ph type="sldNum" sz="quarter" idx="12"/>
          </p:nvPr>
        </p:nvSpPr>
        <p:spPr/>
        <p:txBody>
          <a:bodyPr/>
          <a:lstStyle/>
          <a:p>
            <a:fld id="{4FAB73BC-B049-4115-A692-8D63A059BFB8}" type="slidenum">
              <a:rPr lang="en-US" smtClean="0"/>
              <a:t>29</a:t>
            </a:fld>
            <a:endParaRPr lang="en-US" dirty="0"/>
          </a:p>
        </p:txBody>
      </p:sp>
    </p:spTree>
    <p:extLst>
      <p:ext uri="{BB962C8B-B14F-4D97-AF65-F5344CB8AC3E}">
        <p14:creationId xmlns:p14="http://schemas.microsoft.com/office/powerpoint/2010/main" val="372296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par>
                                <p:cTn id="8" presetID="22" presetClass="entr" presetSubtype="8"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left)">
                                      <p:cBhvr>
                                        <p:cTn id="15" dur="500"/>
                                        <p:tgtEl>
                                          <p:spTgt spid="48"/>
                                        </p:tgtEl>
                                      </p:cBhvr>
                                    </p:animEffect>
                                  </p:childTnLst>
                                </p:cTn>
                              </p:par>
                            </p:childTnLst>
                          </p:cTn>
                        </p:par>
                        <p:par>
                          <p:cTn id="16" fill="hold">
                            <p:stCondLst>
                              <p:cond delay="500"/>
                            </p:stCondLst>
                            <p:childTnLst>
                              <p:par>
                                <p:cTn id="17" presetID="22" presetClass="entr" presetSubtype="8" fill="hold" nodeType="afterEffect">
                                  <p:stCondLst>
                                    <p:cond delay="250"/>
                                  </p:stCondLst>
                                  <p:childTnLst>
                                    <p:set>
                                      <p:cBhvr>
                                        <p:cTn id="18" dur="1" fill="hold">
                                          <p:stCondLst>
                                            <p:cond delay="0"/>
                                          </p:stCondLst>
                                        </p:cTn>
                                        <p:tgtEl>
                                          <p:spTgt spid="49"/>
                                        </p:tgtEl>
                                        <p:attrNameLst>
                                          <p:attrName>style.visibility</p:attrName>
                                        </p:attrNameLst>
                                      </p:cBhvr>
                                      <p:to>
                                        <p:strVal val="visible"/>
                                      </p:to>
                                    </p:set>
                                    <p:animEffect transition="in" filter="wipe(left)">
                                      <p:cBhvr>
                                        <p:cTn id="19" dur="500"/>
                                        <p:tgtEl>
                                          <p:spTgt spid="49"/>
                                        </p:tgtEl>
                                      </p:cBhvr>
                                    </p:animEffect>
                                  </p:childTnLst>
                                </p:cTn>
                              </p:par>
                            </p:childTnLst>
                          </p:cTn>
                        </p:par>
                        <p:par>
                          <p:cTn id="20" fill="hold">
                            <p:stCondLst>
                              <p:cond delay="1250"/>
                            </p:stCondLst>
                            <p:childTnLst>
                              <p:par>
                                <p:cTn id="21" presetID="22" presetClass="entr" presetSubtype="8" fill="hold" nodeType="afterEffect">
                                  <p:stCondLst>
                                    <p:cond delay="25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par>
                          <p:cTn id="24" fill="hold">
                            <p:stCondLst>
                              <p:cond delay="2000"/>
                            </p:stCondLst>
                            <p:childTnLst>
                              <p:par>
                                <p:cTn id="25" presetID="22" presetClass="entr" presetSubtype="8" fill="hold" nodeType="afterEffect">
                                  <p:stCondLst>
                                    <p:cond delay="25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500"/>
                                        <p:tgtEl>
                                          <p:spTgt spid="51"/>
                                        </p:tgtEl>
                                      </p:cBhvr>
                                    </p:animEffect>
                                  </p:childTnLst>
                                </p:cTn>
                              </p:par>
                            </p:childTnLst>
                          </p:cTn>
                        </p:par>
                        <p:par>
                          <p:cTn id="28" fill="hold">
                            <p:stCondLst>
                              <p:cond delay="2750"/>
                            </p:stCondLst>
                            <p:childTnLst>
                              <p:par>
                                <p:cTn id="29" presetID="22" presetClass="entr" presetSubtype="8" fill="hold" nodeType="afterEffect">
                                  <p:stCondLst>
                                    <p:cond delay="250"/>
                                  </p:stCondLst>
                                  <p:childTnLst>
                                    <p:set>
                                      <p:cBhvr>
                                        <p:cTn id="30" dur="1" fill="hold">
                                          <p:stCondLst>
                                            <p:cond delay="0"/>
                                          </p:stCondLst>
                                        </p:cTn>
                                        <p:tgtEl>
                                          <p:spTgt spid="52"/>
                                        </p:tgtEl>
                                        <p:attrNameLst>
                                          <p:attrName>style.visibility</p:attrName>
                                        </p:attrNameLst>
                                      </p:cBhvr>
                                      <p:to>
                                        <p:strVal val="visible"/>
                                      </p:to>
                                    </p:set>
                                    <p:animEffect transition="in" filter="wipe(left)">
                                      <p:cBhvr>
                                        <p:cTn id="31" dur="500"/>
                                        <p:tgtEl>
                                          <p:spTgt spid="52"/>
                                        </p:tgtEl>
                                      </p:cBhvr>
                                    </p:animEffect>
                                  </p:childTnLst>
                                </p:cTn>
                              </p:par>
                            </p:childTnLst>
                          </p:cTn>
                        </p:par>
                        <p:par>
                          <p:cTn id="32" fill="hold">
                            <p:stCondLst>
                              <p:cond delay="3500"/>
                            </p:stCondLst>
                            <p:childTnLst>
                              <p:par>
                                <p:cTn id="33" presetID="22" presetClass="entr" presetSubtype="8" fill="hold" nodeType="afterEffect">
                                  <p:stCondLst>
                                    <p:cond delay="250"/>
                                  </p:stCondLst>
                                  <p:childTnLst>
                                    <p:set>
                                      <p:cBhvr>
                                        <p:cTn id="34" dur="1" fill="hold">
                                          <p:stCondLst>
                                            <p:cond delay="0"/>
                                          </p:stCondLst>
                                        </p:cTn>
                                        <p:tgtEl>
                                          <p:spTgt spid="53"/>
                                        </p:tgtEl>
                                        <p:attrNameLst>
                                          <p:attrName>style.visibility</p:attrName>
                                        </p:attrNameLst>
                                      </p:cBhvr>
                                      <p:to>
                                        <p:strVal val="visible"/>
                                      </p:to>
                                    </p:set>
                                    <p:animEffect transition="in" filter="wipe(left)">
                                      <p:cBhvr>
                                        <p:cTn id="35" dur="500"/>
                                        <p:tgtEl>
                                          <p:spTgt spid="53"/>
                                        </p:tgtEl>
                                      </p:cBhvr>
                                    </p:animEffect>
                                  </p:childTnLst>
                                </p:cTn>
                              </p:par>
                            </p:childTnLst>
                          </p:cTn>
                        </p:par>
                        <p:par>
                          <p:cTn id="36" fill="hold">
                            <p:stCondLst>
                              <p:cond delay="4250"/>
                            </p:stCondLst>
                            <p:childTnLst>
                              <p:par>
                                <p:cTn id="37" presetID="22" presetClass="entr" presetSubtype="8" fill="hold" nodeType="afterEffect">
                                  <p:stCondLst>
                                    <p:cond delay="25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97C15C-CF36-D745-B173-DB7E4F37C797}"/>
              </a:ext>
            </a:extLst>
          </p:cNvPr>
          <p:cNvSpPr>
            <a:spLocks noGrp="1"/>
          </p:cNvSpPr>
          <p:nvPr>
            <p:ph type="title"/>
          </p:nvPr>
        </p:nvSpPr>
        <p:spPr>
          <a:xfrm>
            <a:off x="727113" y="30095"/>
            <a:ext cx="10401135" cy="1609344"/>
          </a:xfrm>
        </p:spPr>
        <p:txBody>
          <a:bodyPr anchor="ctr">
            <a:noAutofit/>
          </a:bodyPr>
          <a:lstStyle/>
          <a:p>
            <a:r>
              <a:rPr lang="en-US" sz="6000" dirty="0"/>
              <a:t>Buddhist Tzu Chi Foundation</a:t>
            </a:r>
          </a:p>
        </p:txBody>
      </p:sp>
      <p:sp>
        <p:nvSpPr>
          <p:cNvPr id="9" name="Slide Number Placeholder 2">
            <a:extLst>
              <a:ext uri="{FF2B5EF4-FFF2-40B4-BE49-F238E27FC236}">
                <a16:creationId xmlns:a16="http://schemas.microsoft.com/office/drawing/2014/main" id="{9538B37C-2E3D-4BED-A519-A90A5331E3A8}"/>
              </a:ext>
            </a:extLst>
          </p:cNvPr>
          <p:cNvSpPr>
            <a:spLocks noGrp="1"/>
          </p:cNvSpPr>
          <p:nvPr>
            <p:ph type="sldNum" sz="quarter" idx="12"/>
          </p:nvPr>
        </p:nvSpPr>
        <p:spPr/>
        <p:txBody>
          <a:bodyPr/>
          <a:lstStyle/>
          <a:p>
            <a:fld id="{4FAB73BC-B049-4115-A692-8D63A059BFB8}" type="slidenum">
              <a:rPr lang="en-US" smtClean="0"/>
              <a:t>3</a:t>
            </a:fld>
            <a:endParaRPr lang="en-US" dirty="0"/>
          </a:p>
        </p:txBody>
      </p:sp>
      <p:sp>
        <p:nvSpPr>
          <p:cNvPr id="3" name="Content Placeholder 4">
            <a:extLst>
              <a:ext uri="{FF2B5EF4-FFF2-40B4-BE49-F238E27FC236}">
                <a16:creationId xmlns:a16="http://schemas.microsoft.com/office/drawing/2014/main" id="{D4FD15B8-32D1-4CF7-89E5-6AD1965C3F11}"/>
              </a:ext>
            </a:extLst>
          </p:cNvPr>
          <p:cNvSpPr txBox="1">
            <a:spLocks/>
          </p:cNvSpPr>
          <p:nvPr/>
        </p:nvSpPr>
        <p:spPr>
          <a:xfrm>
            <a:off x="4078612" y="1407876"/>
            <a:ext cx="7617202" cy="49536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en-US" sz="4000" dirty="0">
                <a:solidFill>
                  <a:schemeClr val="tx1">
                    <a:lumMod val="85000"/>
                  </a:schemeClr>
                </a:solidFill>
              </a:rPr>
              <a:t>Founded in Taiwan in 1966 by 29-year old Buddhist nun Dharma Master Cheng Yen</a:t>
            </a:r>
          </a:p>
          <a:p>
            <a:pPr marL="457200" indent="-457200">
              <a:buFont typeface="Arial" panose="020B0604020202020204" pitchFamily="34" charset="0"/>
              <a:buChar char="•"/>
            </a:pPr>
            <a:r>
              <a:rPr lang="en-US" sz="4000" dirty="0">
                <a:solidFill>
                  <a:schemeClr val="tx1">
                    <a:lumMod val="85000"/>
                  </a:schemeClr>
                </a:solidFill>
              </a:rPr>
              <a:t>“Tzu Chi” means Compassion and Relief</a:t>
            </a:r>
          </a:p>
          <a:p>
            <a:pPr marL="457200" indent="-457200">
              <a:buFont typeface="Arial" panose="020B0604020202020204" pitchFamily="34" charset="0"/>
              <a:buChar char="•"/>
            </a:pPr>
            <a:r>
              <a:rPr lang="en-US" sz="4000" dirty="0">
                <a:solidFill>
                  <a:schemeClr val="tx1">
                    <a:lumMod val="85000"/>
                  </a:schemeClr>
                </a:solidFill>
              </a:rPr>
              <a:t>Mission to relieve suffering </a:t>
            </a:r>
            <a:r>
              <a:rPr lang="en-US" altLang="zh-CN" sz="4000" dirty="0">
                <a:solidFill>
                  <a:schemeClr val="tx1">
                    <a:lumMod val="85000"/>
                  </a:schemeClr>
                </a:solidFill>
              </a:rPr>
              <a:t>in</a:t>
            </a:r>
            <a:r>
              <a:rPr lang="en-US" sz="4000" dirty="0">
                <a:solidFill>
                  <a:schemeClr val="tx1">
                    <a:lumMod val="85000"/>
                  </a:schemeClr>
                </a:solidFill>
              </a:rPr>
              <a:t> all its forms around the world</a:t>
            </a:r>
          </a:p>
        </p:txBody>
      </p:sp>
      <p:pic>
        <p:nvPicPr>
          <p:cNvPr id="7" name="Picture 6">
            <a:extLst>
              <a:ext uri="{FF2B5EF4-FFF2-40B4-BE49-F238E27FC236}">
                <a16:creationId xmlns:a16="http://schemas.microsoft.com/office/drawing/2014/main" id="{12613955-7E5F-404D-AF90-6CC275E500FF}"/>
              </a:ext>
            </a:extLst>
          </p:cNvPr>
          <p:cNvPicPr>
            <a:picLocks noChangeAspect="1"/>
          </p:cNvPicPr>
          <p:nvPr/>
        </p:nvPicPr>
        <p:blipFill>
          <a:blip r:embed="rId2"/>
          <a:stretch>
            <a:fillRect/>
          </a:stretch>
        </p:blipFill>
        <p:spPr>
          <a:xfrm>
            <a:off x="284390" y="1427002"/>
            <a:ext cx="3414713" cy="4934556"/>
          </a:xfrm>
          <a:prstGeom prst="rect">
            <a:avLst/>
          </a:prstGeom>
        </p:spPr>
      </p:pic>
      <p:pic>
        <p:nvPicPr>
          <p:cNvPr id="6" name="Picture 5" descr="Logo&#10;&#10;Description automatically generated">
            <a:extLst>
              <a:ext uri="{FF2B5EF4-FFF2-40B4-BE49-F238E27FC236}">
                <a16:creationId xmlns:a16="http://schemas.microsoft.com/office/drawing/2014/main" id="{50424533-369C-43DC-A8AA-E934028463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08129" y="470770"/>
            <a:ext cx="1194359" cy="618257"/>
          </a:xfrm>
          <a:prstGeom prst="rect">
            <a:avLst/>
          </a:prstGeom>
        </p:spPr>
      </p:pic>
    </p:spTree>
    <p:extLst>
      <p:ext uri="{BB962C8B-B14F-4D97-AF65-F5344CB8AC3E}">
        <p14:creationId xmlns:p14="http://schemas.microsoft.com/office/powerpoint/2010/main" val="29097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4964-8583-4D96-9C18-DA762DD98DC8}"/>
              </a:ext>
            </a:extLst>
          </p:cNvPr>
          <p:cNvSpPr>
            <a:spLocks noGrp="1"/>
          </p:cNvSpPr>
          <p:nvPr>
            <p:ph type="title"/>
          </p:nvPr>
        </p:nvSpPr>
        <p:spPr/>
        <p:txBody>
          <a:bodyPr/>
          <a:lstStyle/>
          <a:p>
            <a:r>
              <a:rPr lang="en-US" dirty="0"/>
              <a:t>Tzu Chi’s Specialties</a:t>
            </a:r>
          </a:p>
        </p:txBody>
      </p:sp>
      <p:sp>
        <p:nvSpPr>
          <p:cNvPr id="6" name="Text Placeholder 5">
            <a:extLst>
              <a:ext uri="{FF2B5EF4-FFF2-40B4-BE49-F238E27FC236}">
                <a16:creationId xmlns:a16="http://schemas.microsoft.com/office/drawing/2014/main" id="{E63CE6AE-A27E-41C3-8E32-4866FA9DB03B}"/>
              </a:ext>
            </a:extLst>
          </p:cNvPr>
          <p:cNvSpPr>
            <a:spLocks noGrp="1"/>
          </p:cNvSpPr>
          <p:nvPr>
            <p:ph type="body" idx="1"/>
          </p:nvPr>
        </p:nvSpPr>
        <p:spPr/>
        <p:txBody>
          <a:bodyPr>
            <a:normAutofit/>
          </a:bodyPr>
          <a:lstStyle/>
          <a:p>
            <a:r>
              <a:rPr lang="en-US" sz="2800" dirty="0"/>
              <a:t>Emergency Cash</a:t>
            </a:r>
          </a:p>
        </p:txBody>
      </p:sp>
      <p:pic>
        <p:nvPicPr>
          <p:cNvPr id="14" name="Content Placeholder 13">
            <a:extLst>
              <a:ext uri="{FF2B5EF4-FFF2-40B4-BE49-F238E27FC236}">
                <a16:creationId xmlns:a16="http://schemas.microsoft.com/office/drawing/2014/main" id="{67D67802-651B-4DD1-BD93-7735C7125919}"/>
              </a:ext>
            </a:extLst>
          </p:cNvPr>
          <p:cNvPicPr>
            <a:picLocks noGrp="1"/>
          </p:cNvPicPr>
          <p:nvPr>
            <p:ph sz="half" idx="2"/>
          </p:nvPr>
        </p:nvPicPr>
        <p:blipFill rotWithShape="1">
          <a:blip r:embed="rId2" cstate="screen">
            <a:extLst>
              <a:ext uri="{28A0092B-C50C-407E-A947-70E740481C1C}">
                <a14:useLocalDpi xmlns:a14="http://schemas.microsoft.com/office/drawing/2010/main"/>
              </a:ext>
            </a:extLst>
          </a:blip>
          <a:stretch/>
        </p:blipFill>
        <p:spPr bwMode="auto">
          <a:xfrm>
            <a:off x="1258918" y="2767585"/>
            <a:ext cx="4550041" cy="3285744"/>
          </a:xfrm>
          <a:prstGeom prst="rect">
            <a:avLst/>
          </a:prstGeom>
          <a:noFill/>
          <a:ln>
            <a:noFill/>
          </a:ln>
          <a:extLst>
            <a:ext uri="{53640926-AAD7-44D8-BBD7-CCE9431645EC}">
              <a14:shadowObscured xmlns:a14="http://schemas.microsoft.com/office/drawing/2010/main"/>
            </a:ext>
          </a:extLst>
        </p:spPr>
      </p:pic>
      <p:sp>
        <p:nvSpPr>
          <p:cNvPr id="8" name="Text Placeholder 7">
            <a:extLst>
              <a:ext uri="{FF2B5EF4-FFF2-40B4-BE49-F238E27FC236}">
                <a16:creationId xmlns:a16="http://schemas.microsoft.com/office/drawing/2014/main" id="{68CC6C19-AC60-4BAF-9536-A30B748E31A4}"/>
              </a:ext>
            </a:extLst>
          </p:cNvPr>
          <p:cNvSpPr>
            <a:spLocks noGrp="1"/>
          </p:cNvSpPr>
          <p:nvPr>
            <p:ph type="body" sz="quarter" idx="3"/>
          </p:nvPr>
        </p:nvSpPr>
        <p:spPr/>
        <p:txBody>
          <a:bodyPr>
            <a:normAutofit/>
          </a:bodyPr>
          <a:lstStyle/>
          <a:p>
            <a:r>
              <a:rPr lang="en-US" sz="2800" dirty="0"/>
              <a:t>Family Care</a:t>
            </a:r>
          </a:p>
        </p:txBody>
      </p:sp>
      <p:pic>
        <p:nvPicPr>
          <p:cNvPr id="15" name="Google Shape;158;p12">
            <a:extLst>
              <a:ext uri="{FF2B5EF4-FFF2-40B4-BE49-F238E27FC236}">
                <a16:creationId xmlns:a16="http://schemas.microsoft.com/office/drawing/2014/main" id="{47C01A37-E98E-4D4E-8412-CAE8239EECDA}"/>
              </a:ext>
            </a:extLst>
          </p:cNvPr>
          <p:cNvPicPr preferRelativeResize="0">
            <a:picLocks noGrp="1"/>
          </p:cNvPicPr>
          <p:nvPr>
            <p:ph sz="quarter" idx="4"/>
          </p:nvPr>
        </p:nvPicPr>
        <p:blipFill rotWithShape="1">
          <a:blip r:embed="rId3" cstate="screen">
            <a:alphaModFix/>
            <a:extLst>
              <a:ext uri="{28A0092B-C50C-407E-A947-70E740481C1C}">
                <a14:useLocalDpi xmlns:a14="http://schemas.microsoft.com/office/drawing/2010/main"/>
              </a:ext>
            </a:extLst>
          </a:blip>
          <a:stretch/>
        </p:blipFill>
        <p:spPr>
          <a:xfrm>
            <a:off x="6550057" y="2746565"/>
            <a:ext cx="4383024" cy="3285744"/>
          </a:xfrm>
          <a:prstGeom prst="rect">
            <a:avLst/>
          </a:prstGeom>
          <a:noFill/>
          <a:ln>
            <a:noFill/>
          </a:ln>
        </p:spPr>
      </p:pic>
      <p:sp>
        <p:nvSpPr>
          <p:cNvPr id="4" name="Slide Number Placeholder 3">
            <a:extLst>
              <a:ext uri="{FF2B5EF4-FFF2-40B4-BE49-F238E27FC236}">
                <a16:creationId xmlns:a16="http://schemas.microsoft.com/office/drawing/2014/main" id="{D739A5A8-0CBB-4082-B1F6-84F405BE9828}"/>
              </a:ext>
            </a:extLst>
          </p:cNvPr>
          <p:cNvSpPr>
            <a:spLocks noGrp="1"/>
          </p:cNvSpPr>
          <p:nvPr>
            <p:ph type="sldNum" sz="quarter" idx="12"/>
          </p:nvPr>
        </p:nvSpPr>
        <p:spPr/>
        <p:txBody>
          <a:bodyPr/>
          <a:lstStyle/>
          <a:p>
            <a:fld id="{4FAB73BC-B049-4115-A692-8D63A059BFB8}" type="slidenum">
              <a:rPr lang="en-US" smtClean="0"/>
              <a:t>30</a:t>
            </a:fld>
            <a:endParaRPr lang="en-US" dirty="0"/>
          </a:p>
        </p:txBody>
      </p:sp>
    </p:spTree>
    <p:extLst>
      <p:ext uri="{BB962C8B-B14F-4D97-AF65-F5344CB8AC3E}">
        <p14:creationId xmlns:p14="http://schemas.microsoft.com/office/powerpoint/2010/main" val="352946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3DE9C-161F-4B7A-97D5-757D466B9988}"/>
              </a:ext>
            </a:extLst>
          </p:cNvPr>
          <p:cNvSpPr>
            <a:spLocks noGrp="1"/>
          </p:cNvSpPr>
          <p:nvPr>
            <p:ph type="title"/>
          </p:nvPr>
        </p:nvSpPr>
        <p:spPr/>
        <p:txBody>
          <a:bodyPr/>
          <a:lstStyle/>
          <a:p>
            <a:r>
              <a:rPr lang="en-US" altLang="zh-CN" dirty="0"/>
              <a:t>Poland Emergency Relief Phase</a:t>
            </a:r>
            <a:br>
              <a:rPr lang="en-US" altLang="zh-CN" dirty="0"/>
            </a:br>
            <a:r>
              <a:rPr lang="en-US" altLang="zh-CN" dirty="0"/>
              <a:t>(March-August 2022)</a:t>
            </a:r>
            <a:endParaRPr lang="en-US" dirty="0"/>
          </a:p>
        </p:txBody>
      </p:sp>
      <p:sp>
        <p:nvSpPr>
          <p:cNvPr id="3" name="Content Placeholder 2">
            <a:extLst>
              <a:ext uri="{FF2B5EF4-FFF2-40B4-BE49-F238E27FC236}">
                <a16:creationId xmlns:a16="http://schemas.microsoft.com/office/drawing/2014/main" id="{EEA25729-3745-41EF-9678-5B2375AF2FAE}"/>
              </a:ext>
            </a:extLst>
          </p:cNvPr>
          <p:cNvSpPr>
            <a:spLocks noGrp="1"/>
          </p:cNvSpPr>
          <p:nvPr>
            <p:ph idx="1"/>
          </p:nvPr>
        </p:nvSpPr>
        <p:spPr>
          <a:xfrm>
            <a:off x="900218" y="2352782"/>
            <a:ext cx="10330438" cy="3922375"/>
          </a:xfrm>
        </p:spPr>
        <p:txBody>
          <a:bodyPr>
            <a:normAutofit/>
          </a:bodyPr>
          <a:lstStyle/>
          <a:p>
            <a:r>
              <a:rPr lang="en-US" altLang="zh-CN" sz="3600" dirty="0"/>
              <a:t>Refugees assisted: </a:t>
            </a:r>
            <a:r>
              <a:rPr lang="en-US" sz="3600" dirty="0"/>
              <a:t>81,317</a:t>
            </a:r>
          </a:p>
          <a:p>
            <a:r>
              <a:rPr lang="en-US" altLang="zh-CN" sz="3600" dirty="0"/>
              <a:t>Cash value cards</a:t>
            </a:r>
            <a:r>
              <a:rPr lang="en-US" altLang="zh-CN" sz="3600" dirty="0">
                <a:sym typeface="Wingdings" pitchFamily="2" charset="2"/>
              </a:rPr>
              <a:t> (EUR200-400)</a:t>
            </a:r>
            <a:r>
              <a:rPr lang="en-US" altLang="zh-CN" sz="3600" dirty="0"/>
              <a:t>:</a:t>
            </a:r>
            <a:r>
              <a:rPr lang="zh-CN" altLang="en-US" sz="3600" dirty="0"/>
              <a:t> </a:t>
            </a:r>
            <a:r>
              <a:rPr lang="en-US" altLang="zh-CN" sz="3600" dirty="0"/>
              <a:t>38,994</a:t>
            </a:r>
          </a:p>
          <a:p>
            <a:r>
              <a:rPr lang="en-US" sz="3600" dirty="0"/>
              <a:t>Eco-blankets: </a:t>
            </a:r>
            <a:r>
              <a:rPr lang="en-US" altLang="zh-CN" sz="3600" dirty="0"/>
              <a:t>42,166</a:t>
            </a:r>
          </a:p>
          <a:p>
            <a:r>
              <a:rPr lang="en-US" sz="3600" dirty="0"/>
              <a:t>Cash-for-work assistance: 1,290 days</a:t>
            </a:r>
          </a:p>
          <a:p>
            <a:r>
              <a:rPr lang="en-US" sz="3600" dirty="0"/>
              <a:t>International Tzu Chi volunteers: 1,987 visits</a:t>
            </a:r>
          </a:p>
        </p:txBody>
      </p:sp>
      <p:sp>
        <p:nvSpPr>
          <p:cNvPr id="4" name="Slide Number Placeholder 3">
            <a:extLst>
              <a:ext uri="{FF2B5EF4-FFF2-40B4-BE49-F238E27FC236}">
                <a16:creationId xmlns:a16="http://schemas.microsoft.com/office/drawing/2014/main" id="{C9A345D6-300C-412E-9957-4E21D0E4E05B}"/>
              </a:ext>
            </a:extLst>
          </p:cNvPr>
          <p:cNvSpPr>
            <a:spLocks noGrp="1"/>
          </p:cNvSpPr>
          <p:nvPr>
            <p:ph type="sldNum" sz="quarter" idx="12"/>
          </p:nvPr>
        </p:nvSpPr>
        <p:spPr/>
        <p:txBody>
          <a:bodyPr/>
          <a:lstStyle/>
          <a:p>
            <a:fld id="{4FAB73BC-B049-4115-A692-8D63A059BFB8}" type="slidenum">
              <a:rPr lang="en-US" smtClean="0"/>
              <a:pPr/>
              <a:t>31</a:t>
            </a:fld>
            <a:endParaRPr lang="en-US" dirty="0"/>
          </a:p>
        </p:txBody>
      </p:sp>
    </p:spTree>
    <p:extLst>
      <p:ext uri="{BB962C8B-B14F-4D97-AF65-F5344CB8AC3E}">
        <p14:creationId xmlns:p14="http://schemas.microsoft.com/office/powerpoint/2010/main" val="3443175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81A2D-8516-4B43-A64B-763AA2899029}"/>
              </a:ext>
            </a:extLst>
          </p:cNvPr>
          <p:cNvPicPr>
            <a:picLocks noChangeAspect="1"/>
          </p:cNvPicPr>
          <p:nvPr/>
        </p:nvPicPr>
        <p:blipFill>
          <a:blip r:embed="rId2"/>
          <a:stretch>
            <a:fillRect/>
          </a:stretch>
        </p:blipFill>
        <p:spPr>
          <a:xfrm>
            <a:off x="382786" y="61442"/>
            <a:ext cx="11002911" cy="6735115"/>
          </a:xfrm>
          <a:prstGeom prst="rect">
            <a:avLst/>
          </a:prstGeom>
        </p:spPr>
      </p:pic>
      <p:sp>
        <p:nvSpPr>
          <p:cNvPr id="4" name="Oval 3">
            <a:extLst>
              <a:ext uri="{FF2B5EF4-FFF2-40B4-BE49-F238E27FC236}">
                <a16:creationId xmlns:a16="http://schemas.microsoft.com/office/drawing/2014/main" id="{9E190A55-568D-4BB2-940A-CC2025DDA7FA}"/>
              </a:ext>
            </a:extLst>
          </p:cNvPr>
          <p:cNvSpPr/>
          <p:nvPr/>
        </p:nvSpPr>
        <p:spPr>
          <a:xfrm>
            <a:off x="2127183" y="2772076"/>
            <a:ext cx="6439301" cy="120315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F4FA16C-35D8-4126-AF60-E9DBD27BBFB9}"/>
              </a:ext>
            </a:extLst>
          </p:cNvPr>
          <p:cNvSpPr/>
          <p:nvPr/>
        </p:nvSpPr>
        <p:spPr>
          <a:xfrm>
            <a:off x="5511907" y="-126732"/>
            <a:ext cx="6439301" cy="120315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6D082B8-DF4E-4F02-926A-49C4FD87A9B5}"/>
              </a:ext>
            </a:extLst>
          </p:cNvPr>
          <p:cNvSpPr>
            <a:spLocks noGrp="1"/>
          </p:cNvSpPr>
          <p:nvPr>
            <p:ph type="sldNum" sz="quarter" idx="12"/>
          </p:nvPr>
        </p:nvSpPr>
        <p:spPr/>
        <p:txBody>
          <a:bodyPr/>
          <a:lstStyle/>
          <a:p>
            <a:fld id="{4FAB73BC-B049-4115-A692-8D63A059BFB8}" type="slidenum">
              <a:rPr lang="en-US" smtClean="0"/>
              <a:t>32</a:t>
            </a:fld>
            <a:endParaRPr lang="en-US" dirty="0"/>
          </a:p>
        </p:txBody>
      </p:sp>
    </p:spTree>
    <p:extLst>
      <p:ext uri="{BB962C8B-B14F-4D97-AF65-F5344CB8AC3E}">
        <p14:creationId xmlns:p14="http://schemas.microsoft.com/office/powerpoint/2010/main" val="31921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
            <a:extLst>
              <a:ext uri="{FF2B5EF4-FFF2-40B4-BE49-F238E27FC236}">
                <a16:creationId xmlns:a16="http://schemas.microsoft.com/office/drawing/2014/main" id="{85A2967B-9745-E845-A1F1-FC1296D30B3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5506" y="921475"/>
            <a:ext cx="2530204" cy="3373605"/>
          </a:xfrm>
          <a:prstGeom prst="rect">
            <a:avLst/>
          </a:prstGeom>
          <a:solidFill>
            <a:schemeClr val="tx1"/>
          </a:solidFill>
          <a:ln>
            <a:noFill/>
          </a:ln>
        </p:spPr>
      </p:pic>
      <p:sp>
        <p:nvSpPr>
          <p:cNvPr id="3" name="矩形 45">
            <a:extLst>
              <a:ext uri="{FF2B5EF4-FFF2-40B4-BE49-F238E27FC236}">
                <a16:creationId xmlns:a16="http://schemas.microsoft.com/office/drawing/2014/main" id="{2CF4EE2D-8F1B-A44B-96CD-852D0E4ECB46}"/>
              </a:ext>
            </a:extLst>
          </p:cNvPr>
          <p:cNvSpPr>
            <a:spLocks noChangeArrowheads="1"/>
          </p:cNvSpPr>
          <p:nvPr/>
        </p:nvSpPr>
        <p:spPr bwMode="auto">
          <a:xfrm>
            <a:off x="3220110" y="919672"/>
            <a:ext cx="3066283" cy="3375407"/>
          </a:xfrm>
          <a:prstGeom prst="rect">
            <a:avLst/>
          </a:prstGeom>
          <a:noFill/>
          <a:ln>
            <a:noFill/>
          </a:ln>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dirty="0"/>
          </a:p>
        </p:txBody>
      </p:sp>
      <p:pic>
        <p:nvPicPr>
          <p:cNvPr id="4" name="圖片 14">
            <a:extLst>
              <a:ext uri="{FF2B5EF4-FFF2-40B4-BE49-F238E27FC236}">
                <a16:creationId xmlns:a16="http://schemas.microsoft.com/office/drawing/2014/main" id="{102048BE-C445-E547-B2F3-4E3D72E3D2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98311" y="1168538"/>
            <a:ext cx="2965682" cy="2967136"/>
          </a:xfrm>
          <a:prstGeom prst="rect">
            <a:avLst/>
          </a:prstGeom>
          <a:noFill/>
          <a:ln>
            <a:noFill/>
          </a:ln>
        </p:spPr>
      </p:pic>
      <p:grpSp>
        <p:nvGrpSpPr>
          <p:cNvPr id="5" name="Group 4">
            <a:extLst>
              <a:ext uri="{FF2B5EF4-FFF2-40B4-BE49-F238E27FC236}">
                <a16:creationId xmlns:a16="http://schemas.microsoft.com/office/drawing/2014/main" id="{0D9A2BFE-1FF0-2F4A-A6C6-4777D1084B50}"/>
              </a:ext>
            </a:extLst>
          </p:cNvPr>
          <p:cNvGrpSpPr/>
          <p:nvPr/>
        </p:nvGrpSpPr>
        <p:grpSpPr>
          <a:xfrm>
            <a:off x="6386262" y="927290"/>
            <a:ext cx="5135348" cy="5796488"/>
            <a:chOff x="1598613" y="553693"/>
            <a:chExt cx="4218192" cy="4761257"/>
          </a:xfrm>
          <a:noFill/>
        </p:grpSpPr>
        <p:sp>
          <p:nvSpPr>
            <p:cNvPr id="6" name="矩形 6">
              <a:extLst>
                <a:ext uri="{FF2B5EF4-FFF2-40B4-BE49-F238E27FC236}">
                  <a16:creationId xmlns:a16="http://schemas.microsoft.com/office/drawing/2014/main" id="{4A4B51DD-1299-9A47-A171-4F7EA46F3CF3}"/>
                </a:ext>
              </a:extLst>
            </p:cNvPr>
            <p:cNvSpPr>
              <a:spLocks noChangeArrowheads="1"/>
            </p:cNvSpPr>
            <p:nvPr/>
          </p:nvSpPr>
          <p:spPr bwMode="auto">
            <a:xfrm>
              <a:off x="1599221" y="2335598"/>
              <a:ext cx="2588529" cy="1237716"/>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a:p>
          </p:txBody>
        </p:sp>
        <p:pic>
          <p:nvPicPr>
            <p:cNvPr id="7" name="圖片 25">
              <a:extLst>
                <a:ext uri="{FF2B5EF4-FFF2-40B4-BE49-F238E27FC236}">
                  <a16:creationId xmlns:a16="http://schemas.microsoft.com/office/drawing/2014/main" id="{418BE980-9A3E-CE45-BC9E-C694003884F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51770" y="2561139"/>
              <a:ext cx="2211703" cy="9903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矩形 8">
              <a:extLst>
                <a:ext uri="{FF2B5EF4-FFF2-40B4-BE49-F238E27FC236}">
                  <a16:creationId xmlns:a16="http://schemas.microsoft.com/office/drawing/2014/main" id="{AB318A55-014C-3E4A-971E-D2AA6BF7F5A8}"/>
                </a:ext>
              </a:extLst>
            </p:cNvPr>
            <p:cNvSpPr>
              <a:spLocks noChangeArrowheads="1"/>
            </p:cNvSpPr>
            <p:nvPr/>
          </p:nvSpPr>
          <p:spPr bwMode="auto">
            <a:xfrm>
              <a:off x="1598613" y="3573314"/>
              <a:ext cx="4218192" cy="1741636"/>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a:p>
          </p:txBody>
        </p:sp>
        <p:pic>
          <p:nvPicPr>
            <p:cNvPr id="9" name="圖片 16">
              <a:extLst>
                <a:ext uri="{FF2B5EF4-FFF2-40B4-BE49-F238E27FC236}">
                  <a16:creationId xmlns:a16="http://schemas.microsoft.com/office/drawing/2014/main" id="{016EE656-9F9D-D548-824A-EE8BD20946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27735" y="3877541"/>
              <a:ext cx="3404179" cy="13181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矩形 20">
              <a:extLst>
                <a:ext uri="{FF2B5EF4-FFF2-40B4-BE49-F238E27FC236}">
                  <a16:creationId xmlns:a16="http://schemas.microsoft.com/office/drawing/2014/main" id="{CB5962B7-9B20-6E4C-B6E4-42F9FF98D47C}"/>
                </a:ext>
              </a:extLst>
            </p:cNvPr>
            <p:cNvSpPr>
              <a:spLocks noChangeArrowheads="1"/>
            </p:cNvSpPr>
            <p:nvPr/>
          </p:nvSpPr>
          <p:spPr bwMode="auto">
            <a:xfrm>
              <a:off x="1598614" y="553693"/>
              <a:ext cx="4217537" cy="1794221"/>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a:p>
          </p:txBody>
        </p:sp>
        <p:pic>
          <p:nvPicPr>
            <p:cNvPr id="11" name="圖片 10">
              <a:extLst>
                <a:ext uri="{FF2B5EF4-FFF2-40B4-BE49-F238E27FC236}">
                  <a16:creationId xmlns:a16="http://schemas.microsoft.com/office/drawing/2014/main" id="{3F4173C2-B657-A948-AB76-632F298CB90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98613" y="630030"/>
              <a:ext cx="4095456" cy="1625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矩形 41">
              <a:extLst>
                <a:ext uri="{FF2B5EF4-FFF2-40B4-BE49-F238E27FC236}">
                  <a16:creationId xmlns:a16="http://schemas.microsoft.com/office/drawing/2014/main" id="{8B844A56-544D-FA40-9852-4C52478AF6A4}"/>
                </a:ext>
              </a:extLst>
            </p:cNvPr>
            <p:cNvSpPr>
              <a:spLocks noChangeArrowheads="1"/>
            </p:cNvSpPr>
            <p:nvPr/>
          </p:nvSpPr>
          <p:spPr bwMode="auto">
            <a:xfrm>
              <a:off x="4163212" y="2294149"/>
              <a:ext cx="1652939" cy="1663151"/>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a:p>
          </p:txBody>
        </p:sp>
        <p:pic>
          <p:nvPicPr>
            <p:cNvPr id="13" name="圖片 23">
              <a:extLst>
                <a:ext uri="{FF2B5EF4-FFF2-40B4-BE49-F238E27FC236}">
                  <a16:creationId xmlns:a16="http://schemas.microsoft.com/office/drawing/2014/main" id="{2513D8DA-2C8C-C347-925D-471DF070DD6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10313" y="2328296"/>
              <a:ext cx="1647743" cy="16912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4" name="圖片 18">
            <a:extLst>
              <a:ext uri="{FF2B5EF4-FFF2-40B4-BE49-F238E27FC236}">
                <a16:creationId xmlns:a16="http://schemas.microsoft.com/office/drawing/2014/main" id="{C4570CF4-AB09-5B4B-A180-E041B0696F9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25507" y="4341792"/>
            <a:ext cx="3161250" cy="2395492"/>
          </a:xfrm>
          <a:prstGeom prst="rect">
            <a:avLst/>
          </a:prstGeom>
          <a:solidFill>
            <a:schemeClr val="tx1"/>
          </a:solidFill>
          <a:ln>
            <a:noFill/>
          </a:ln>
        </p:spPr>
      </p:pic>
      <p:grpSp>
        <p:nvGrpSpPr>
          <p:cNvPr id="15" name="Group 14">
            <a:extLst>
              <a:ext uri="{FF2B5EF4-FFF2-40B4-BE49-F238E27FC236}">
                <a16:creationId xmlns:a16="http://schemas.microsoft.com/office/drawing/2014/main" id="{7DEA4CE0-8CE4-324B-B14A-15DADC77F0FE}"/>
              </a:ext>
            </a:extLst>
          </p:cNvPr>
          <p:cNvGrpSpPr/>
          <p:nvPr/>
        </p:nvGrpSpPr>
        <p:grpSpPr>
          <a:xfrm>
            <a:off x="3832107" y="4341791"/>
            <a:ext cx="2463582" cy="2395492"/>
            <a:chOff x="8356533" y="3584192"/>
            <a:chExt cx="3043645" cy="3041266"/>
          </a:xfrm>
          <a:noFill/>
        </p:grpSpPr>
        <p:sp>
          <p:nvSpPr>
            <p:cNvPr id="16" name="矩形 28">
              <a:extLst>
                <a:ext uri="{FF2B5EF4-FFF2-40B4-BE49-F238E27FC236}">
                  <a16:creationId xmlns:a16="http://schemas.microsoft.com/office/drawing/2014/main" id="{3B35DE88-6376-AF4C-B854-2438E881AED8}"/>
                </a:ext>
              </a:extLst>
            </p:cNvPr>
            <p:cNvSpPr>
              <a:spLocks noChangeArrowheads="1"/>
            </p:cNvSpPr>
            <p:nvPr/>
          </p:nvSpPr>
          <p:spPr bwMode="auto">
            <a:xfrm>
              <a:off x="8356533" y="3584192"/>
              <a:ext cx="3043645" cy="3041266"/>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dirty="0"/>
            </a:p>
          </p:txBody>
        </p:sp>
        <p:pic>
          <p:nvPicPr>
            <p:cNvPr id="17" name="圖形 12">
              <a:extLst>
                <a:ext uri="{FF2B5EF4-FFF2-40B4-BE49-F238E27FC236}">
                  <a16:creationId xmlns:a16="http://schemas.microsoft.com/office/drawing/2014/main" id="{22C7EE58-5097-5E43-96D0-287392F9355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851452" y="3714135"/>
              <a:ext cx="1994116" cy="2210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圖形 12">
              <a:extLst>
                <a:ext uri="{FF2B5EF4-FFF2-40B4-BE49-F238E27FC236}">
                  <a16:creationId xmlns:a16="http://schemas.microsoft.com/office/drawing/2014/main" id="{D4174813-C3DE-0A44-A53A-8E91E750E78C}"/>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356533" y="5510846"/>
              <a:ext cx="3034863" cy="10974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1" name="Title 20">
            <a:extLst>
              <a:ext uri="{FF2B5EF4-FFF2-40B4-BE49-F238E27FC236}">
                <a16:creationId xmlns:a16="http://schemas.microsoft.com/office/drawing/2014/main" id="{EE090EC4-E5A7-4529-AD4F-0B7B929D5336}"/>
              </a:ext>
            </a:extLst>
          </p:cNvPr>
          <p:cNvSpPr>
            <a:spLocks noGrp="1"/>
          </p:cNvSpPr>
          <p:nvPr>
            <p:ph type="title"/>
          </p:nvPr>
        </p:nvSpPr>
        <p:spPr>
          <a:xfrm>
            <a:off x="1066800" y="-159003"/>
            <a:ext cx="10058400" cy="1609344"/>
          </a:xfrm>
        </p:spPr>
        <p:txBody>
          <a:bodyPr/>
          <a:lstStyle/>
          <a:p>
            <a:r>
              <a:rPr lang="en-US" dirty="0"/>
              <a:t>Tzu Chi’s Partners in Ukraine Relief</a:t>
            </a:r>
          </a:p>
        </p:txBody>
      </p:sp>
      <p:sp>
        <p:nvSpPr>
          <p:cNvPr id="19" name="Slide Number Placeholder 18">
            <a:extLst>
              <a:ext uri="{FF2B5EF4-FFF2-40B4-BE49-F238E27FC236}">
                <a16:creationId xmlns:a16="http://schemas.microsoft.com/office/drawing/2014/main" id="{03960404-8BCB-4F63-9ED4-5E2062A2AF0B}"/>
              </a:ext>
            </a:extLst>
          </p:cNvPr>
          <p:cNvSpPr>
            <a:spLocks noGrp="1"/>
          </p:cNvSpPr>
          <p:nvPr>
            <p:ph type="sldNum" sz="quarter" idx="12"/>
          </p:nvPr>
        </p:nvSpPr>
        <p:spPr/>
        <p:txBody>
          <a:bodyPr/>
          <a:lstStyle/>
          <a:p>
            <a:fld id="{4FAB73BC-B049-4115-A692-8D63A059BFB8}" type="slidenum">
              <a:rPr lang="en-US" smtClean="0"/>
              <a:t>33</a:t>
            </a:fld>
            <a:endParaRPr lang="en-US" dirty="0"/>
          </a:p>
        </p:txBody>
      </p:sp>
    </p:spTree>
    <p:extLst>
      <p:ext uri="{BB962C8B-B14F-4D97-AF65-F5344CB8AC3E}">
        <p14:creationId xmlns:p14="http://schemas.microsoft.com/office/powerpoint/2010/main" val="332756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0D2A-8C72-4AFA-A2AD-3557A837D910}"/>
              </a:ext>
            </a:extLst>
          </p:cNvPr>
          <p:cNvSpPr>
            <a:spLocks noGrp="1"/>
          </p:cNvSpPr>
          <p:nvPr>
            <p:ph type="title"/>
          </p:nvPr>
        </p:nvSpPr>
        <p:spPr>
          <a:xfrm>
            <a:off x="1069848" y="22370"/>
            <a:ext cx="10058400" cy="1609344"/>
          </a:xfrm>
        </p:spPr>
        <p:txBody>
          <a:bodyPr/>
          <a:lstStyle/>
          <a:p>
            <a:r>
              <a:rPr lang="en-US" dirty="0"/>
              <a:t>ISRAAID</a:t>
            </a:r>
          </a:p>
        </p:txBody>
      </p:sp>
      <p:sp>
        <p:nvSpPr>
          <p:cNvPr id="7" name="Slide Number Placeholder 6">
            <a:extLst>
              <a:ext uri="{FF2B5EF4-FFF2-40B4-BE49-F238E27FC236}">
                <a16:creationId xmlns:a16="http://schemas.microsoft.com/office/drawing/2014/main" id="{CD7817DD-2BA6-4988-BF25-5ED49959E638}"/>
              </a:ext>
            </a:extLst>
          </p:cNvPr>
          <p:cNvSpPr>
            <a:spLocks noGrp="1"/>
          </p:cNvSpPr>
          <p:nvPr>
            <p:ph type="sldNum" sz="quarter" idx="12"/>
          </p:nvPr>
        </p:nvSpPr>
        <p:spPr/>
        <p:txBody>
          <a:bodyPr/>
          <a:lstStyle/>
          <a:p>
            <a:fld id="{4FAB73BC-B049-4115-A692-8D63A059BFB8}" type="slidenum">
              <a:rPr lang="en-US" smtClean="0"/>
              <a:t>34</a:t>
            </a:fld>
            <a:endParaRPr lang="en-US" dirty="0"/>
          </a:p>
        </p:txBody>
      </p:sp>
      <p:sp>
        <p:nvSpPr>
          <p:cNvPr id="5" name="TextBox 4">
            <a:extLst>
              <a:ext uri="{FF2B5EF4-FFF2-40B4-BE49-F238E27FC236}">
                <a16:creationId xmlns:a16="http://schemas.microsoft.com/office/drawing/2014/main" id="{BD4AB6FB-8D77-46A8-AD1E-BB9B10B7C8E3}"/>
              </a:ext>
            </a:extLst>
          </p:cNvPr>
          <p:cNvSpPr txBox="1"/>
          <p:nvPr/>
        </p:nvSpPr>
        <p:spPr>
          <a:xfrm>
            <a:off x="9245961" y="6275674"/>
            <a:ext cx="2008114" cy="369332"/>
          </a:xfrm>
          <a:prstGeom prst="rect">
            <a:avLst/>
          </a:prstGeom>
          <a:noFill/>
        </p:spPr>
        <p:txBody>
          <a:bodyPr wrap="none" rtlCol="0">
            <a:spAutoFit/>
          </a:bodyPr>
          <a:lstStyle/>
          <a:p>
            <a:r>
              <a:rPr lang="en-US" dirty="0"/>
              <a:t>Images © IsraAid</a:t>
            </a:r>
          </a:p>
        </p:txBody>
      </p:sp>
      <p:pic>
        <p:nvPicPr>
          <p:cNvPr id="4" name="Picture 3">
            <a:extLst>
              <a:ext uri="{FF2B5EF4-FFF2-40B4-BE49-F238E27FC236}">
                <a16:creationId xmlns:a16="http://schemas.microsoft.com/office/drawing/2014/main" id="{7FF51E30-30A1-4FDB-B789-7E954929AB49}"/>
              </a:ext>
            </a:extLst>
          </p:cNvPr>
          <p:cNvPicPr>
            <a:picLocks noChangeAspect="1"/>
          </p:cNvPicPr>
          <p:nvPr/>
        </p:nvPicPr>
        <p:blipFill>
          <a:blip r:embed="rId2"/>
          <a:stretch>
            <a:fillRect/>
          </a:stretch>
        </p:blipFill>
        <p:spPr>
          <a:xfrm>
            <a:off x="864308" y="2661865"/>
            <a:ext cx="5074479" cy="3396149"/>
          </a:xfrm>
          <a:prstGeom prst="rect">
            <a:avLst/>
          </a:prstGeom>
        </p:spPr>
      </p:pic>
      <p:pic>
        <p:nvPicPr>
          <p:cNvPr id="6" name="Picture 5">
            <a:extLst>
              <a:ext uri="{FF2B5EF4-FFF2-40B4-BE49-F238E27FC236}">
                <a16:creationId xmlns:a16="http://schemas.microsoft.com/office/drawing/2014/main" id="{FC3121B3-CE6A-4A40-8C94-11F195785DE4}"/>
              </a:ext>
            </a:extLst>
          </p:cNvPr>
          <p:cNvPicPr>
            <a:picLocks noChangeAspect="1"/>
          </p:cNvPicPr>
          <p:nvPr/>
        </p:nvPicPr>
        <p:blipFill>
          <a:blip r:embed="rId3"/>
          <a:stretch>
            <a:fillRect/>
          </a:stretch>
        </p:blipFill>
        <p:spPr>
          <a:xfrm>
            <a:off x="6206301" y="2661865"/>
            <a:ext cx="5074479" cy="3409170"/>
          </a:xfrm>
          <a:prstGeom prst="rect">
            <a:avLst/>
          </a:prstGeom>
        </p:spPr>
      </p:pic>
      <p:sp>
        <p:nvSpPr>
          <p:cNvPr id="9" name="Text Placeholder 5">
            <a:extLst>
              <a:ext uri="{FF2B5EF4-FFF2-40B4-BE49-F238E27FC236}">
                <a16:creationId xmlns:a16="http://schemas.microsoft.com/office/drawing/2014/main" id="{617EFF66-D46E-4649-8AA0-18413ED2478A}"/>
              </a:ext>
            </a:extLst>
          </p:cNvPr>
          <p:cNvSpPr txBox="1">
            <a:spLocks/>
          </p:cNvSpPr>
          <p:nvPr/>
        </p:nvSpPr>
        <p:spPr>
          <a:xfrm>
            <a:off x="835433" y="1323536"/>
            <a:ext cx="9530975" cy="1361912"/>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2800" dirty="0"/>
              <a:t>Protection spaces for children and mothers</a:t>
            </a:r>
          </a:p>
          <a:p>
            <a:r>
              <a:rPr lang="en-US" altLang="zh-CN" sz="2800" dirty="0"/>
              <a:t>Psychosocial support for children and adults</a:t>
            </a:r>
            <a:endParaRPr lang="en-US" sz="2800" dirty="0"/>
          </a:p>
        </p:txBody>
      </p:sp>
      <p:grpSp>
        <p:nvGrpSpPr>
          <p:cNvPr id="10" name="Group 9">
            <a:extLst>
              <a:ext uri="{FF2B5EF4-FFF2-40B4-BE49-F238E27FC236}">
                <a16:creationId xmlns:a16="http://schemas.microsoft.com/office/drawing/2014/main" id="{DF9A00BE-1E30-4E03-820E-29F4EBAECE47}"/>
              </a:ext>
            </a:extLst>
          </p:cNvPr>
          <p:cNvGrpSpPr/>
          <p:nvPr/>
        </p:nvGrpSpPr>
        <p:grpSpPr>
          <a:xfrm>
            <a:off x="9075978" y="484632"/>
            <a:ext cx="1927149" cy="1873885"/>
            <a:chOff x="8356533" y="3584192"/>
            <a:chExt cx="3043645" cy="3041266"/>
          </a:xfrm>
          <a:noFill/>
        </p:grpSpPr>
        <p:sp>
          <p:nvSpPr>
            <p:cNvPr id="11" name="矩形 28">
              <a:extLst>
                <a:ext uri="{FF2B5EF4-FFF2-40B4-BE49-F238E27FC236}">
                  <a16:creationId xmlns:a16="http://schemas.microsoft.com/office/drawing/2014/main" id="{F4B835FE-3911-42C8-847F-452F05D3C767}"/>
                </a:ext>
              </a:extLst>
            </p:cNvPr>
            <p:cNvSpPr>
              <a:spLocks noChangeArrowheads="1"/>
            </p:cNvSpPr>
            <p:nvPr/>
          </p:nvSpPr>
          <p:spPr bwMode="auto">
            <a:xfrm>
              <a:off x="8356533" y="3584192"/>
              <a:ext cx="3043645" cy="3041266"/>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dirty="0"/>
            </a:p>
          </p:txBody>
        </p:sp>
        <p:pic>
          <p:nvPicPr>
            <p:cNvPr id="12" name="圖形 12">
              <a:extLst>
                <a:ext uri="{FF2B5EF4-FFF2-40B4-BE49-F238E27FC236}">
                  <a16:creationId xmlns:a16="http://schemas.microsoft.com/office/drawing/2014/main" id="{71041F07-81B0-4A97-A3C9-653A53C36DD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851452" y="3714135"/>
              <a:ext cx="1994116" cy="2210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圖形 12">
              <a:extLst>
                <a:ext uri="{FF2B5EF4-FFF2-40B4-BE49-F238E27FC236}">
                  <a16:creationId xmlns:a16="http://schemas.microsoft.com/office/drawing/2014/main" id="{B34483C0-C310-4CF3-BE48-2D7A168F9CF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356533" y="5510846"/>
              <a:ext cx="3034863" cy="10974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20152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976C-29E0-42F5-84DD-27644C465A02}"/>
              </a:ext>
            </a:extLst>
          </p:cNvPr>
          <p:cNvSpPr>
            <a:spLocks noGrp="1"/>
          </p:cNvSpPr>
          <p:nvPr>
            <p:ph type="title"/>
          </p:nvPr>
        </p:nvSpPr>
        <p:spPr>
          <a:xfrm>
            <a:off x="1069848" y="0"/>
            <a:ext cx="10058400" cy="1609344"/>
          </a:xfrm>
        </p:spPr>
        <p:txBody>
          <a:bodyPr/>
          <a:lstStyle/>
          <a:p>
            <a:r>
              <a:rPr lang="en-US" dirty="0"/>
              <a:t>Camillians</a:t>
            </a:r>
          </a:p>
        </p:txBody>
      </p:sp>
      <p:sp>
        <p:nvSpPr>
          <p:cNvPr id="9" name="Slide Number Placeholder 8">
            <a:extLst>
              <a:ext uri="{FF2B5EF4-FFF2-40B4-BE49-F238E27FC236}">
                <a16:creationId xmlns:a16="http://schemas.microsoft.com/office/drawing/2014/main" id="{36D71931-595E-4601-B508-64BAAED324F6}"/>
              </a:ext>
            </a:extLst>
          </p:cNvPr>
          <p:cNvSpPr>
            <a:spLocks noGrp="1"/>
          </p:cNvSpPr>
          <p:nvPr>
            <p:ph type="sldNum" sz="quarter" idx="12"/>
          </p:nvPr>
        </p:nvSpPr>
        <p:spPr/>
        <p:txBody>
          <a:bodyPr/>
          <a:lstStyle/>
          <a:p>
            <a:fld id="{4FAB73BC-B049-4115-A692-8D63A059BFB8}" type="slidenum">
              <a:rPr lang="en-US" smtClean="0"/>
              <a:t>35</a:t>
            </a:fld>
            <a:endParaRPr lang="en-US" dirty="0"/>
          </a:p>
        </p:txBody>
      </p:sp>
      <p:pic>
        <p:nvPicPr>
          <p:cNvPr id="4" name="圖片 2">
            <a:extLst>
              <a:ext uri="{FF2B5EF4-FFF2-40B4-BE49-F238E27FC236}">
                <a16:creationId xmlns:a16="http://schemas.microsoft.com/office/drawing/2014/main" id="{E2AD16A8-3ABF-400A-9C89-4A38DF329F3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87315" y="484632"/>
            <a:ext cx="1519383" cy="2025844"/>
          </a:xfrm>
          <a:prstGeom prst="rect">
            <a:avLst/>
          </a:prstGeom>
          <a:solidFill>
            <a:schemeClr val="tx1"/>
          </a:solidFill>
          <a:ln>
            <a:noFill/>
          </a:ln>
        </p:spPr>
      </p:pic>
      <p:sp>
        <p:nvSpPr>
          <p:cNvPr id="5" name="Text Placeholder 5">
            <a:extLst>
              <a:ext uri="{FF2B5EF4-FFF2-40B4-BE49-F238E27FC236}">
                <a16:creationId xmlns:a16="http://schemas.microsoft.com/office/drawing/2014/main" id="{325FC9E4-0A6D-46DD-A093-67C5E39C28CB}"/>
              </a:ext>
            </a:extLst>
          </p:cNvPr>
          <p:cNvSpPr txBox="1">
            <a:spLocks/>
          </p:cNvSpPr>
          <p:nvPr/>
        </p:nvSpPr>
        <p:spPr>
          <a:xfrm>
            <a:off x="835433" y="1178805"/>
            <a:ext cx="9530975" cy="1905917"/>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2800" dirty="0"/>
              <a:t>Originally homelessness services</a:t>
            </a:r>
          </a:p>
          <a:p>
            <a:r>
              <a:rPr lang="en-US" sz="2800" dirty="0"/>
              <a:t>Information services</a:t>
            </a:r>
          </a:p>
          <a:p>
            <a:r>
              <a:rPr lang="en-US" sz="2800" dirty="0"/>
              <a:t>Housing, psychosocial support, job training and placement</a:t>
            </a:r>
          </a:p>
        </p:txBody>
      </p:sp>
      <p:pic>
        <p:nvPicPr>
          <p:cNvPr id="6" name="Picture 5">
            <a:extLst>
              <a:ext uri="{FF2B5EF4-FFF2-40B4-BE49-F238E27FC236}">
                <a16:creationId xmlns:a16="http://schemas.microsoft.com/office/drawing/2014/main" id="{7BF491B3-41BD-4AE7-B8C9-6EC8F40C5E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663" b="1861"/>
          <a:stretch/>
        </p:blipFill>
        <p:spPr>
          <a:xfrm>
            <a:off x="904419" y="3214025"/>
            <a:ext cx="7630338" cy="3216614"/>
          </a:xfrm>
          <a:prstGeom prst="rect">
            <a:avLst/>
          </a:prstGeom>
        </p:spPr>
      </p:pic>
      <p:pic>
        <p:nvPicPr>
          <p:cNvPr id="7" name="圖片 3">
            <a:extLst>
              <a:ext uri="{FF2B5EF4-FFF2-40B4-BE49-F238E27FC236}">
                <a16:creationId xmlns:a16="http://schemas.microsoft.com/office/drawing/2014/main" id="{2EE63C3D-BFDE-4EB3-B675-C2023C713CE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78747" y="2657823"/>
            <a:ext cx="2504192" cy="375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37756BE-B5E0-42B3-AE6D-20DE2351F754}"/>
              </a:ext>
            </a:extLst>
          </p:cNvPr>
          <p:cNvSpPr txBox="1"/>
          <p:nvPr/>
        </p:nvSpPr>
        <p:spPr>
          <a:xfrm>
            <a:off x="9255586" y="6400799"/>
            <a:ext cx="1937582" cy="369332"/>
          </a:xfrm>
          <a:prstGeom prst="rect">
            <a:avLst/>
          </a:prstGeom>
          <a:noFill/>
        </p:spPr>
        <p:txBody>
          <a:bodyPr wrap="none" rtlCol="0">
            <a:spAutoFit/>
          </a:bodyPr>
          <a:lstStyle/>
          <a:p>
            <a:r>
              <a:rPr lang="en-US" dirty="0"/>
              <a:t>Images © CADIS</a:t>
            </a:r>
          </a:p>
        </p:txBody>
      </p:sp>
    </p:spTree>
    <p:extLst>
      <p:ext uri="{BB962C8B-B14F-4D97-AF65-F5344CB8AC3E}">
        <p14:creationId xmlns:p14="http://schemas.microsoft.com/office/powerpoint/2010/main" val="4230769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976C-29E0-42F5-84DD-27644C465A02}"/>
              </a:ext>
            </a:extLst>
          </p:cNvPr>
          <p:cNvSpPr>
            <a:spLocks noGrp="1"/>
          </p:cNvSpPr>
          <p:nvPr>
            <p:ph type="title"/>
          </p:nvPr>
        </p:nvSpPr>
        <p:spPr>
          <a:xfrm>
            <a:off x="1069848" y="0"/>
            <a:ext cx="10058400" cy="1609344"/>
          </a:xfrm>
        </p:spPr>
        <p:txBody>
          <a:bodyPr/>
          <a:lstStyle/>
          <a:p>
            <a:r>
              <a:rPr lang="en-US" dirty="0"/>
              <a:t>Polish Women Can Foundation</a:t>
            </a:r>
          </a:p>
        </p:txBody>
      </p:sp>
      <p:sp>
        <p:nvSpPr>
          <p:cNvPr id="4" name="Slide Number Placeholder 3">
            <a:extLst>
              <a:ext uri="{FF2B5EF4-FFF2-40B4-BE49-F238E27FC236}">
                <a16:creationId xmlns:a16="http://schemas.microsoft.com/office/drawing/2014/main" id="{93A55E61-584D-4989-90CB-A970623088FE}"/>
              </a:ext>
            </a:extLst>
          </p:cNvPr>
          <p:cNvSpPr>
            <a:spLocks noGrp="1"/>
          </p:cNvSpPr>
          <p:nvPr>
            <p:ph type="sldNum" sz="quarter" idx="12"/>
          </p:nvPr>
        </p:nvSpPr>
        <p:spPr/>
        <p:txBody>
          <a:bodyPr/>
          <a:lstStyle/>
          <a:p>
            <a:fld id="{4FAB73BC-B049-4115-A692-8D63A059BFB8}" type="slidenum">
              <a:rPr lang="en-US" smtClean="0"/>
              <a:t>36</a:t>
            </a:fld>
            <a:endParaRPr lang="en-US" dirty="0"/>
          </a:p>
        </p:txBody>
      </p:sp>
      <p:sp>
        <p:nvSpPr>
          <p:cNvPr id="5" name="Text Placeholder 5">
            <a:extLst>
              <a:ext uri="{FF2B5EF4-FFF2-40B4-BE49-F238E27FC236}">
                <a16:creationId xmlns:a16="http://schemas.microsoft.com/office/drawing/2014/main" id="{325FC9E4-0A6D-46DD-A093-67C5E39C28CB}"/>
              </a:ext>
            </a:extLst>
          </p:cNvPr>
          <p:cNvSpPr txBox="1">
            <a:spLocks/>
          </p:cNvSpPr>
          <p:nvPr/>
        </p:nvSpPr>
        <p:spPr>
          <a:xfrm>
            <a:off x="835433" y="1373169"/>
            <a:ext cx="10159401" cy="2004257"/>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2800" dirty="0"/>
              <a:t>Originally foster family services</a:t>
            </a:r>
          </a:p>
          <a:p>
            <a:r>
              <a:rPr lang="en-US" sz="2800" dirty="0"/>
              <a:t>Psychotherapy, Polish language classes, legal services, children’s activities</a:t>
            </a:r>
          </a:p>
          <a:p>
            <a:r>
              <a:rPr lang="en-US" sz="2800" dirty="0"/>
              <a:t>Medical care in collaboration with AMEDS Medical Clinics</a:t>
            </a:r>
          </a:p>
        </p:txBody>
      </p:sp>
      <p:sp>
        <p:nvSpPr>
          <p:cNvPr id="8" name="TextBox 7">
            <a:extLst>
              <a:ext uri="{FF2B5EF4-FFF2-40B4-BE49-F238E27FC236}">
                <a16:creationId xmlns:a16="http://schemas.microsoft.com/office/drawing/2014/main" id="{637756BE-B5E0-42B3-AE6D-20DE2351F754}"/>
              </a:ext>
            </a:extLst>
          </p:cNvPr>
          <p:cNvSpPr txBox="1"/>
          <p:nvPr/>
        </p:nvSpPr>
        <p:spPr>
          <a:xfrm>
            <a:off x="9255586" y="6400799"/>
            <a:ext cx="1936941" cy="369332"/>
          </a:xfrm>
          <a:prstGeom prst="rect">
            <a:avLst/>
          </a:prstGeom>
          <a:noFill/>
        </p:spPr>
        <p:txBody>
          <a:bodyPr wrap="none" rtlCol="0">
            <a:spAutoFit/>
          </a:bodyPr>
          <a:lstStyle/>
          <a:p>
            <a:r>
              <a:rPr lang="en-US" dirty="0"/>
              <a:t>Images © FPMW</a:t>
            </a:r>
          </a:p>
        </p:txBody>
      </p:sp>
      <p:pic>
        <p:nvPicPr>
          <p:cNvPr id="9" name="圖片 18">
            <a:extLst>
              <a:ext uri="{FF2B5EF4-FFF2-40B4-BE49-F238E27FC236}">
                <a16:creationId xmlns:a16="http://schemas.microsoft.com/office/drawing/2014/main" id="{CE733678-D9E6-44CC-BDC2-8A616665A81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444189" y="298741"/>
            <a:ext cx="2123798" cy="1609344"/>
          </a:xfrm>
          <a:prstGeom prst="rect">
            <a:avLst/>
          </a:prstGeom>
          <a:solidFill>
            <a:schemeClr val="tx1"/>
          </a:solidFill>
          <a:ln>
            <a:noFill/>
          </a:ln>
        </p:spPr>
      </p:pic>
      <p:pic>
        <p:nvPicPr>
          <p:cNvPr id="10" name="圖片 21">
            <a:extLst>
              <a:ext uri="{FF2B5EF4-FFF2-40B4-BE49-F238E27FC236}">
                <a16:creationId xmlns:a16="http://schemas.microsoft.com/office/drawing/2014/main" id="{CF1BC88D-8BBB-4F94-ACB9-53185B3B2B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2984" y="3480574"/>
            <a:ext cx="3902596" cy="278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0D1517E-5548-47A4-A1F4-D03818E169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14173" y="3480521"/>
            <a:ext cx="4474259" cy="2780182"/>
          </a:xfrm>
          <a:prstGeom prst="rect">
            <a:avLst/>
          </a:prstGeom>
        </p:spPr>
      </p:pic>
    </p:spTree>
    <p:extLst>
      <p:ext uri="{BB962C8B-B14F-4D97-AF65-F5344CB8AC3E}">
        <p14:creationId xmlns:p14="http://schemas.microsoft.com/office/powerpoint/2010/main" val="3992896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81A2D-8516-4B43-A64B-763AA2899029}"/>
              </a:ext>
            </a:extLst>
          </p:cNvPr>
          <p:cNvPicPr>
            <a:picLocks noChangeAspect="1"/>
          </p:cNvPicPr>
          <p:nvPr/>
        </p:nvPicPr>
        <p:blipFill>
          <a:blip r:embed="rId2"/>
          <a:stretch>
            <a:fillRect/>
          </a:stretch>
        </p:blipFill>
        <p:spPr>
          <a:xfrm>
            <a:off x="382786" y="61442"/>
            <a:ext cx="11002911" cy="6735115"/>
          </a:xfrm>
          <a:prstGeom prst="rect">
            <a:avLst/>
          </a:prstGeom>
        </p:spPr>
      </p:pic>
      <p:grpSp>
        <p:nvGrpSpPr>
          <p:cNvPr id="34" name="Group 33">
            <a:extLst>
              <a:ext uri="{FF2B5EF4-FFF2-40B4-BE49-F238E27FC236}">
                <a16:creationId xmlns:a16="http://schemas.microsoft.com/office/drawing/2014/main" id="{37159116-B283-4CAD-987D-A196FCC2E512}"/>
              </a:ext>
            </a:extLst>
          </p:cNvPr>
          <p:cNvGrpSpPr/>
          <p:nvPr/>
        </p:nvGrpSpPr>
        <p:grpSpPr>
          <a:xfrm>
            <a:off x="11027316" y="1358634"/>
            <a:ext cx="875186" cy="3350920"/>
            <a:chOff x="11027316" y="1358634"/>
            <a:chExt cx="875186" cy="3350920"/>
          </a:xfrm>
        </p:grpSpPr>
        <p:pic>
          <p:nvPicPr>
            <p:cNvPr id="16" name="圖片 18">
              <a:extLst>
                <a:ext uri="{FF2B5EF4-FFF2-40B4-BE49-F238E27FC236}">
                  <a16:creationId xmlns:a16="http://schemas.microsoft.com/office/drawing/2014/main" id="{819EAA08-873F-4CB5-A3ED-5E38A9238DE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047836" y="4090793"/>
              <a:ext cx="768957" cy="618761"/>
            </a:xfrm>
            <a:prstGeom prst="rect">
              <a:avLst/>
            </a:prstGeom>
            <a:solidFill>
              <a:schemeClr val="tx1"/>
            </a:solidFill>
            <a:ln>
              <a:noFill/>
            </a:ln>
          </p:spPr>
        </p:pic>
        <p:pic>
          <p:nvPicPr>
            <p:cNvPr id="17" name="圖片 18">
              <a:extLst>
                <a:ext uri="{FF2B5EF4-FFF2-40B4-BE49-F238E27FC236}">
                  <a16:creationId xmlns:a16="http://schemas.microsoft.com/office/drawing/2014/main" id="{38A359C4-02AD-4548-96F4-2098EF0A929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027316" y="2491339"/>
              <a:ext cx="848846" cy="643227"/>
            </a:xfrm>
            <a:prstGeom prst="rect">
              <a:avLst/>
            </a:prstGeom>
            <a:solidFill>
              <a:schemeClr val="tx1"/>
            </a:solidFill>
            <a:ln>
              <a:noFill/>
            </a:ln>
          </p:spPr>
        </p:pic>
        <p:pic>
          <p:nvPicPr>
            <p:cNvPr id="18" name="圖片 18">
              <a:extLst>
                <a:ext uri="{FF2B5EF4-FFF2-40B4-BE49-F238E27FC236}">
                  <a16:creationId xmlns:a16="http://schemas.microsoft.com/office/drawing/2014/main" id="{418B1171-751E-424F-A2C3-15A24587BF6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053656" y="1358634"/>
              <a:ext cx="848846" cy="643227"/>
            </a:xfrm>
            <a:prstGeom prst="rect">
              <a:avLst/>
            </a:prstGeom>
            <a:solidFill>
              <a:schemeClr val="tx1"/>
            </a:solidFill>
            <a:ln>
              <a:noFill/>
            </a:ln>
          </p:spPr>
        </p:pic>
      </p:grpSp>
      <p:grpSp>
        <p:nvGrpSpPr>
          <p:cNvPr id="33" name="Group 32">
            <a:extLst>
              <a:ext uri="{FF2B5EF4-FFF2-40B4-BE49-F238E27FC236}">
                <a16:creationId xmlns:a16="http://schemas.microsoft.com/office/drawing/2014/main" id="{4EBBF0A1-E11C-4DE0-A669-7DABE3B89535}"/>
              </a:ext>
            </a:extLst>
          </p:cNvPr>
          <p:cNvGrpSpPr/>
          <p:nvPr/>
        </p:nvGrpSpPr>
        <p:grpSpPr>
          <a:xfrm>
            <a:off x="5597424" y="739873"/>
            <a:ext cx="6193116" cy="4610411"/>
            <a:chOff x="5597424" y="739873"/>
            <a:chExt cx="6193116" cy="4610411"/>
          </a:xfrm>
        </p:grpSpPr>
        <p:pic>
          <p:nvPicPr>
            <p:cNvPr id="12" name="圖片 2">
              <a:extLst>
                <a:ext uri="{FF2B5EF4-FFF2-40B4-BE49-F238E27FC236}">
                  <a16:creationId xmlns:a16="http://schemas.microsoft.com/office/drawing/2014/main" id="{A78D982C-50B2-4564-A38E-97BECDA32F8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97424" y="4168190"/>
              <a:ext cx="716749" cy="618761"/>
            </a:xfrm>
            <a:prstGeom prst="rect">
              <a:avLst/>
            </a:prstGeom>
            <a:solidFill>
              <a:schemeClr val="tx1"/>
            </a:solidFill>
            <a:ln>
              <a:noFill/>
            </a:ln>
          </p:spPr>
        </p:pic>
        <p:pic>
          <p:nvPicPr>
            <p:cNvPr id="19" name="圖片 2">
              <a:extLst>
                <a:ext uri="{FF2B5EF4-FFF2-40B4-BE49-F238E27FC236}">
                  <a16:creationId xmlns:a16="http://schemas.microsoft.com/office/drawing/2014/main" id="{6355FD95-8167-442B-A707-FAD952FD213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904208" y="4731523"/>
              <a:ext cx="716749" cy="618761"/>
            </a:xfrm>
            <a:prstGeom prst="rect">
              <a:avLst/>
            </a:prstGeom>
            <a:solidFill>
              <a:schemeClr val="tx1"/>
            </a:solidFill>
            <a:ln>
              <a:noFill/>
            </a:ln>
          </p:spPr>
        </p:pic>
        <p:pic>
          <p:nvPicPr>
            <p:cNvPr id="21" name="圖片 2">
              <a:extLst>
                <a:ext uri="{FF2B5EF4-FFF2-40B4-BE49-F238E27FC236}">
                  <a16:creationId xmlns:a16="http://schemas.microsoft.com/office/drawing/2014/main" id="{73EE24CD-C000-4E59-AE26-A211F766735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062600" y="1937220"/>
              <a:ext cx="716749" cy="618761"/>
            </a:xfrm>
            <a:prstGeom prst="rect">
              <a:avLst/>
            </a:prstGeom>
            <a:solidFill>
              <a:schemeClr val="tx1"/>
            </a:solidFill>
            <a:ln>
              <a:noFill/>
            </a:ln>
          </p:spPr>
        </p:pic>
        <p:pic>
          <p:nvPicPr>
            <p:cNvPr id="22" name="圖片 2">
              <a:extLst>
                <a:ext uri="{FF2B5EF4-FFF2-40B4-BE49-F238E27FC236}">
                  <a16:creationId xmlns:a16="http://schemas.microsoft.com/office/drawing/2014/main" id="{0A8F707E-D56E-47A1-8EC0-1AFABE9E5EF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073791" y="739873"/>
              <a:ext cx="716749" cy="618761"/>
            </a:xfrm>
            <a:prstGeom prst="rect">
              <a:avLst/>
            </a:prstGeom>
            <a:solidFill>
              <a:schemeClr val="tx1"/>
            </a:solidFill>
            <a:ln>
              <a:noFill/>
            </a:ln>
          </p:spPr>
        </p:pic>
      </p:grpSp>
      <p:grpSp>
        <p:nvGrpSpPr>
          <p:cNvPr id="32" name="Group 31">
            <a:extLst>
              <a:ext uri="{FF2B5EF4-FFF2-40B4-BE49-F238E27FC236}">
                <a16:creationId xmlns:a16="http://schemas.microsoft.com/office/drawing/2014/main" id="{DD98ECA8-C9E9-47ED-B28F-B566FD5EA1A6}"/>
              </a:ext>
            </a:extLst>
          </p:cNvPr>
          <p:cNvGrpSpPr/>
          <p:nvPr/>
        </p:nvGrpSpPr>
        <p:grpSpPr>
          <a:xfrm>
            <a:off x="8114186" y="3483492"/>
            <a:ext cx="4052820" cy="1866769"/>
            <a:chOff x="8114186" y="3483492"/>
            <a:chExt cx="4052820" cy="1866769"/>
          </a:xfrm>
        </p:grpSpPr>
        <p:grpSp>
          <p:nvGrpSpPr>
            <p:cNvPr id="8" name="Group 7">
              <a:extLst>
                <a:ext uri="{FF2B5EF4-FFF2-40B4-BE49-F238E27FC236}">
                  <a16:creationId xmlns:a16="http://schemas.microsoft.com/office/drawing/2014/main" id="{25540F6C-0D87-47B3-810B-88B93A3E6569}"/>
                </a:ext>
              </a:extLst>
            </p:cNvPr>
            <p:cNvGrpSpPr/>
            <p:nvPr/>
          </p:nvGrpSpPr>
          <p:grpSpPr>
            <a:xfrm>
              <a:off x="8114186" y="4677503"/>
              <a:ext cx="1279937" cy="672758"/>
              <a:chOff x="5663256" y="3584192"/>
              <a:chExt cx="5736922" cy="3098717"/>
            </a:xfrm>
            <a:noFill/>
          </p:grpSpPr>
          <p:sp>
            <p:nvSpPr>
              <p:cNvPr id="9" name="矩形 28">
                <a:extLst>
                  <a:ext uri="{FF2B5EF4-FFF2-40B4-BE49-F238E27FC236}">
                    <a16:creationId xmlns:a16="http://schemas.microsoft.com/office/drawing/2014/main" id="{6CA20796-F605-4DE1-A7DA-C0ABB6C01E5D}"/>
                  </a:ext>
                </a:extLst>
              </p:cNvPr>
              <p:cNvSpPr>
                <a:spLocks noChangeArrowheads="1"/>
              </p:cNvSpPr>
              <p:nvPr/>
            </p:nvSpPr>
            <p:spPr bwMode="auto">
              <a:xfrm>
                <a:off x="8356533" y="3584192"/>
                <a:ext cx="3043645" cy="3041266"/>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dirty="0"/>
              </a:p>
            </p:txBody>
          </p:sp>
          <p:pic>
            <p:nvPicPr>
              <p:cNvPr id="10" name="圖形 12">
                <a:extLst>
                  <a:ext uri="{FF2B5EF4-FFF2-40B4-BE49-F238E27FC236}">
                    <a16:creationId xmlns:a16="http://schemas.microsoft.com/office/drawing/2014/main" id="{8D047777-96D1-42CA-8A5F-A69B4FD1D49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158175" y="3788735"/>
                <a:ext cx="1994118" cy="2210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圖形 12">
                <a:extLst>
                  <a:ext uri="{FF2B5EF4-FFF2-40B4-BE49-F238E27FC236}">
                    <a16:creationId xmlns:a16="http://schemas.microsoft.com/office/drawing/2014/main" id="{A68F5934-90A5-4D8E-9713-16624231F71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663256" y="5585444"/>
                <a:ext cx="3034865" cy="10974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a:extLst>
                <a:ext uri="{FF2B5EF4-FFF2-40B4-BE49-F238E27FC236}">
                  <a16:creationId xmlns:a16="http://schemas.microsoft.com/office/drawing/2014/main" id="{5DE5CB21-4843-4563-ADD9-E83E24458185}"/>
                </a:ext>
              </a:extLst>
            </p:cNvPr>
            <p:cNvGrpSpPr/>
            <p:nvPr/>
          </p:nvGrpSpPr>
          <p:grpSpPr>
            <a:xfrm>
              <a:off x="11074157" y="3483492"/>
              <a:ext cx="1092849" cy="716812"/>
              <a:chOff x="6501818" y="3323829"/>
              <a:chExt cx="4898360" cy="3301629"/>
            </a:xfrm>
            <a:noFill/>
          </p:grpSpPr>
          <p:sp>
            <p:nvSpPr>
              <p:cNvPr id="24" name="矩形 28">
                <a:extLst>
                  <a:ext uri="{FF2B5EF4-FFF2-40B4-BE49-F238E27FC236}">
                    <a16:creationId xmlns:a16="http://schemas.microsoft.com/office/drawing/2014/main" id="{A1F6E525-4746-42AF-BE80-B5C0188A48D0}"/>
                  </a:ext>
                </a:extLst>
              </p:cNvPr>
              <p:cNvSpPr>
                <a:spLocks noChangeArrowheads="1"/>
              </p:cNvSpPr>
              <p:nvPr/>
            </p:nvSpPr>
            <p:spPr bwMode="auto">
              <a:xfrm>
                <a:off x="8356533" y="3584192"/>
                <a:ext cx="3043645" cy="3041266"/>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dirty="0"/>
              </a:p>
            </p:txBody>
          </p:sp>
          <p:pic>
            <p:nvPicPr>
              <p:cNvPr id="25" name="圖形 12">
                <a:extLst>
                  <a:ext uri="{FF2B5EF4-FFF2-40B4-BE49-F238E27FC236}">
                    <a16:creationId xmlns:a16="http://schemas.microsoft.com/office/drawing/2014/main" id="{827BC128-A7E7-4532-8E23-3692D0616A6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996737" y="3323829"/>
                <a:ext cx="1994119" cy="2210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 name="圖形 12">
                <a:extLst>
                  <a:ext uri="{FF2B5EF4-FFF2-40B4-BE49-F238E27FC236}">
                    <a16:creationId xmlns:a16="http://schemas.microsoft.com/office/drawing/2014/main" id="{A5D85826-7852-4797-B4FF-D1CEFC69868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501818" y="5120538"/>
                <a:ext cx="3034866" cy="10974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29" name="Group 28">
            <a:extLst>
              <a:ext uri="{FF2B5EF4-FFF2-40B4-BE49-F238E27FC236}">
                <a16:creationId xmlns:a16="http://schemas.microsoft.com/office/drawing/2014/main" id="{A6563A27-DE87-445C-8226-EA8FE733C0CD}"/>
              </a:ext>
            </a:extLst>
          </p:cNvPr>
          <p:cNvGrpSpPr/>
          <p:nvPr/>
        </p:nvGrpSpPr>
        <p:grpSpPr>
          <a:xfrm>
            <a:off x="7758695" y="158016"/>
            <a:ext cx="4134863" cy="3530669"/>
            <a:chOff x="7758695" y="158016"/>
            <a:chExt cx="4134863" cy="3530669"/>
          </a:xfrm>
        </p:grpSpPr>
        <p:pic>
          <p:nvPicPr>
            <p:cNvPr id="27" name="Picture 26">
              <a:extLst>
                <a:ext uri="{FF2B5EF4-FFF2-40B4-BE49-F238E27FC236}">
                  <a16:creationId xmlns:a16="http://schemas.microsoft.com/office/drawing/2014/main" id="{C16EA6E0-BBAD-4C0C-85E8-3F0D3E8B99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8695" y="3079089"/>
              <a:ext cx="830958" cy="609596"/>
            </a:xfrm>
            <a:prstGeom prst="rect">
              <a:avLst/>
            </a:prstGeom>
            <a:solidFill>
              <a:schemeClr val="bg1"/>
            </a:solidFill>
          </p:spPr>
        </p:pic>
        <p:pic>
          <p:nvPicPr>
            <p:cNvPr id="28" name="Picture 27">
              <a:extLst>
                <a:ext uri="{FF2B5EF4-FFF2-40B4-BE49-F238E27FC236}">
                  <a16:creationId xmlns:a16="http://schemas.microsoft.com/office/drawing/2014/main" id="{EF400EDB-EE2E-42E3-93D4-B5691771F6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2600" y="158016"/>
              <a:ext cx="830958" cy="609596"/>
            </a:xfrm>
            <a:prstGeom prst="rect">
              <a:avLst/>
            </a:prstGeom>
            <a:solidFill>
              <a:schemeClr val="bg1"/>
            </a:solidFill>
          </p:spPr>
        </p:pic>
      </p:grpSp>
      <p:pic>
        <p:nvPicPr>
          <p:cNvPr id="7" name="圖片 14">
            <a:extLst>
              <a:ext uri="{FF2B5EF4-FFF2-40B4-BE49-F238E27FC236}">
                <a16:creationId xmlns:a16="http://schemas.microsoft.com/office/drawing/2014/main" id="{DD91C8F8-BE3E-41C8-BF90-9BC54571F08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18233" y="4680388"/>
            <a:ext cx="659960" cy="660284"/>
          </a:xfrm>
          <a:prstGeom prst="rect">
            <a:avLst/>
          </a:prstGeom>
          <a:noFill/>
          <a:ln>
            <a:noFill/>
          </a:ln>
        </p:spPr>
      </p:pic>
      <p:sp>
        <p:nvSpPr>
          <p:cNvPr id="4" name="Slide Number Placeholder 3">
            <a:extLst>
              <a:ext uri="{FF2B5EF4-FFF2-40B4-BE49-F238E27FC236}">
                <a16:creationId xmlns:a16="http://schemas.microsoft.com/office/drawing/2014/main" id="{F5512211-7AF1-4B2A-92FC-675C38483C63}"/>
              </a:ext>
            </a:extLst>
          </p:cNvPr>
          <p:cNvSpPr>
            <a:spLocks noGrp="1"/>
          </p:cNvSpPr>
          <p:nvPr>
            <p:ph type="sldNum" sz="quarter" idx="12"/>
          </p:nvPr>
        </p:nvSpPr>
        <p:spPr/>
        <p:txBody>
          <a:bodyPr/>
          <a:lstStyle/>
          <a:p>
            <a:fld id="{4FAB73BC-B049-4115-A692-8D63A059BFB8}" type="slidenum">
              <a:rPr lang="en-US" smtClean="0"/>
              <a:t>37</a:t>
            </a:fld>
            <a:endParaRPr lang="en-US" dirty="0"/>
          </a:p>
        </p:txBody>
      </p:sp>
    </p:spTree>
    <p:extLst>
      <p:ext uri="{BB962C8B-B14F-4D97-AF65-F5344CB8AC3E}">
        <p14:creationId xmlns:p14="http://schemas.microsoft.com/office/powerpoint/2010/main" val="127110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2000"/>
                            </p:stCondLst>
                            <p:childTnLst>
                              <p:par>
                                <p:cTn id="17" presetID="10" presetClass="entr" presetSubtype="0" fill="hold" nodeType="afterEffect">
                                  <p:stCondLst>
                                    <p:cond delay="25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750"/>
                            </p:stCondLst>
                            <p:childTnLst>
                              <p:par>
                                <p:cTn id="21" presetID="10" presetClass="entr" presetSubtype="0" fill="hold" nodeType="afterEffect">
                                  <p:stCondLst>
                                    <p:cond delay="25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80866-BEDD-4728-9474-FFA0579EC2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29"/>
          <a:stretch/>
        </p:blipFill>
        <p:spPr>
          <a:xfrm>
            <a:off x="1720516" y="86627"/>
            <a:ext cx="8771823" cy="6771372"/>
          </a:xfrm>
          <a:prstGeom prst="rect">
            <a:avLst/>
          </a:prstGeom>
        </p:spPr>
      </p:pic>
      <p:grpSp>
        <p:nvGrpSpPr>
          <p:cNvPr id="4" name="Group 3">
            <a:extLst>
              <a:ext uri="{FF2B5EF4-FFF2-40B4-BE49-F238E27FC236}">
                <a16:creationId xmlns:a16="http://schemas.microsoft.com/office/drawing/2014/main" id="{2B21149F-94DF-4808-B2DB-170D2DC52F4B}"/>
              </a:ext>
            </a:extLst>
          </p:cNvPr>
          <p:cNvGrpSpPr/>
          <p:nvPr/>
        </p:nvGrpSpPr>
        <p:grpSpPr>
          <a:xfrm>
            <a:off x="8138876" y="2180994"/>
            <a:ext cx="2077532" cy="2345000"/>
            <a:chOff x="1598613" y="553693"/>
            <a:chExt cx="4218192" cy="4761257"/>
          </a:xfrm>
          <a:solidFill>
            <a:schemeClr val="bg1"/>
          </a:solidFill>
        </p:grpSpPr>
        <p:sp>
          <p:nvSpPr>
            <p:cNvPr id="5" name="矩形 6">
              <a:extLst>
                <a:ext uri="{FF2B5EF4-FFF2-40B4-BE49-F238E27FC236}">
                  <a16:creationId xmlns:a16="http://schemas.microsoft.com/office/drawing/2014/main" id="{0CA0AB0D-A34F-4CE5-94B6-F4800E824340}"/>
                </a:ext>
              </a:extLst>
            </p:cNvPr>
            <p:cNvSpPr>
              <a:spLocks noChangeArrowheads="1"/>
            </p:cNvSpPr>
            <p:nvPr/>
          </p:nvSpPr>
          <p:spPr bwMode="auto">
            <a:xfrm>
              <a:off x="1599221" y="2335598"/>
              <a:ext cx="2588529" cy="1237716"/>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a:p>
          </p:txBody>
        </p:sp>
        <p:pic>
          <p:nvPicPr>
            <p:cNvPr id="6" name="圖片 25">
              <a:extLst>
                <a:ext uri="{FF2B5EF4-FFF2-40B4-BE49-F238E27FC236}">
                  <a16:creationId xmlns:a16="http://schemas.microsoft.com/office/drawing/2014/main" id="{BC44E7CF-A356-4DBE-9BB1-87545122B8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1770" y="2561139"/>
              <a:ext cx="2211703" cy="9903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矩形 8">
              <a:extLst>
                <a:ext uri="{FF2B5EF4-FFF2-40B4-BE49-F238E27FC236}">
                  <a16:creationId xmlns:a16="http://schemas.microsoft.com/office/drawing/2014/main" id="{E4EFBDBC-3B34-47E1-A19D-A1196E48650D}"/>
                </a:ext>
              </a:extLst>
            </p:cNvPr>
            <p:cNvSpPr>
              <a:spLocks noChangeArrowheads="1"/>
            </p:cNvSpPr>
            <p:nvPr/>
          </p:nvSpPr>
          <p:spPr bwMode="auto">
            <a:xfrm>
              <a:off x="1598613" y="3573314"/>
              <a:ext cx="4218192" cy="1741636"/>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a:p>
          </p:txBody>
        </p:sp>
        <p:pic>
          <p:nvPicPr>
            <p:cNvPr id="8" name="圖片 16">
              <a:extLst>
                <a:ext uri="{FF2B5EF4-FFF2-40B4-BE49-F238E27FC236}">
                  <a16:creationId xmlns:a16="http://schemas.microsoft.com/office/drawing/2014/main" id="{3B8F1D86-F005-4E19-9381-ECC0B98858C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7735" y="3877541"/>
              <a:ext cx="3404179" cy="13181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矩形 20">
              <a:extLst>
                <a:ext uri="{FF2B5EF4-FFF2-40B4-BE49-F238E27FC236}">
                  <a16:creationId xmlns:a16="http://schemas.microsoft.com/office/drawing/2014/main" id="{684E34D5-6377-4450-A714-8BF94ABEC269}"/>
                </a:ext>
              </a:extLst>
            </p:cNvPr>
            <p:cNvSpPr>
              <a:spLocks noChangeArrowheads="1"/>
            </p:cNvSpPr>
            <p:nvPr/>
          </p:nvSpPr>
          <p:spPr bwMode="auto">
            <a:xfrm>
              <a:off x="1598614" y="553693"/>
              <a:ext cx="4217537" cy="1794221"/>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a:p>
          </p:txBody>
        </p:sp>
        <p:pic>
          <p:nvPicPr>
            <p:cNvPr id="10" name="圖片 10">
              <a:extLst>
                <a:ext uri="{FF2B5EF4-FFF2-40B4-BE49-F238E27FC236}">
                  <a16:creationId xmlns:a16="http://schemas.microsoft.com/office/drawing/2014/main" id="{DBE9C31B-CC13-44FE-B045-FF1C13861B7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8613" y="630030"/>
              <a:ext cx="4095456" cy="1625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矩形 41">
              <a:extLst>
                <a:ext uri="{FF2B5EF4-FFF2-40B4-BE49-F238E27FC236}">
                  <a16:creationId xmlns:a16="http://schemas.microsoft.com/office/drawing/2014/main" id="{64630376-1FAD-46D9-9229-F5DD6C174C63}"/>
                </a:ext>
              </a:extLst>
            </p:cNvPr>
            <p:cNvSpPr>
              <a:spLocks noChangeArrowheads="1"/>
            </p:cNvSpPr>
            <p:nvPr/>
          </p:nvSpPr>
          <p:spPr bwMode="auto">
            <a:xfrm>
              <a:off x="4163212" y="2294149"/>
              <a:ext cx="1652939" cy="1663151"/>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a:p>
          </p:txBody>
        </p:sp>
        <p:pic>
          <p:nvPicPr>
            <p:cNvPr id="12" name="圖片 23">
              <a:extLst>
                <a:ext uri="{FF2B5EF4-FFF2-40B4-BE49-F238E27FC236}">
                  <a16:creationId xmlns:a16="http://schemas.microsoft.com/office/drawing/2014/main" id="{48AD48BF-DB77-4816-9639-4B874E20F29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10313" y="2328296"/>
              <a:ext cx="1647743" cy="16912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B2BA40AD-C36E-4CE4-A27C-FDBCF9CA4330}"/>
              </a:ext>
            </a:extLst>
          </p:cNvPr>
          <p:cNvGrpSpPr/>
          <p:nvPr/>
        </p:nvGrpSpPr>
        <p:grpSpPr>
          <a:xfrm>
            <a:off x="2778683" y="2166505"/>
            <a:ext cx="4576877" cy="4544458"/>
            <a:chOff x="2778683" y="2166505"/>
            <a:chExt cx="4576877" cy="4544458"/>
          </a:xfrm>
        </p:grpSpPr>
        <p:pic>
          <p:nvPicPr>
            <p:cNvPr id="13" name="圖片 14">
              <a:extLst>
                <a:ext uri="{FF2B5EF4-FFF2-40B4-BE49-F238E27FC236}">
                  <a16:creationId xmlns:a16="http://schemas.microsoft.com/office/drawing/2014/main" id="{E90E9B4B-0FEB-4185-B33D-B00B84B316D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13098" y="6243206"/>
              <a:ext cx="467528" cy="467757"/>
            </a:xfrm>
            <a:prstGeom prst="rect">
              <a:avLst/>
            </a:prstGeom>
            <a:solidFill>
              <a:schemeClr val="bg1"/>
            </a:solidFill>
            <a:ln>
              <a:noFill/>
            </a:ln>
          </p:spPr>
        </p:pic>
        <p:pic>
          <p:nvPicPr>
            <p:cNvPr id="15" name="圖片 14">
              <a:extLst>
                <a:ext uri="{FF2B5EF4-FFF2-40B4-BE49-F238E27FC236}">
                  <a16:creationId xmlns:a16="http://schemas.microsoft.com/office/drawing/2014/main" id="{E48BF02A-9242-4C54-BA4D-DB368419AC2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88032" y="4034199"/>
              <a:ext cx="467528" cy="467757"/>
            </a:xfrm>
            <a:prstGeom prst="rect">
              <a:avLst/>
            </a:prstGeom>
            <a:solidFill>
              <a:schemeClr val="bg1"/>
            </a:solidFill>
            <a:ln>
              <a:noFill/>
            </a:ln>
          </p:spPr>
        </p:pic>
        <p:pic>
          <p:nvPicPr>
            <p:cNvPr id="16" name="圖片 14">
              <a:extLst>
                <a:ext uri="{FF2B5EF4-FFF2-40B4-BE49-F238E27FC236}">
                  <a16:creationId xmlns:a16="http://schemas.microsoft.com/office/drawing/2014/main" id="{3424371F-5671-43D5-BDA6-52F7F5A452E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25966" y="2166505"/>
              <a:ext cx="467528" cy="467757"/>
            </a:xfrm>
            <a:prstGeom prst="rect">
              <a:avLst/>
            </a:prstGeom>
            <a:solidFill>
              <a:schemeClr val="bg1"/>
            </a:solidFill>
            <a:ln>
              <a:noFill/>
            </a:ln>
          </p:spPr>
        </p:pic>
        <p:pic>
          <p:nvPicPr>
            <p:cNvPr id="17" name="圖片 14">
              <a:extLst>
                <a:ext uri="{FF2B5EF4-FFF2-40B4-BE49-F238E27FC236}">
                  <a16:creationId xmlns:a16="http://schemas.microsoft.com/office/drawing/2014/main" id="{8BDCD7DE-875B-4736-90A8-433F7BC9417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24810" y="5003162"/>
              <a:ext cx="467528" cy="467757"/>
            </a:xfrm>
            <a:prstGeom prst="rect">
              <a:avLst/>
            </a:prstGeom>
            <a:solidFill>
              <a:schemeClr val="bg1"/>
            </a:solidFill>
            <a:ln>
              <a:noFill/>
            </a:ln>
          </p:spPr>
        </p:pic>
        <p:pic>
          <p:nvPicPr>
            <p:cNvPr id="18" name="圖片 14">
              <a:extLst>
                <a:ext uri="{FF2B5EF4-FFF2-40B4-BE49-F238E27FC236}">
                  <a16:creationId xmlns:a16="http://schemas.microsoft.com/office/drawing/2014/main" id="{B2AC71A8-7E8E-4DD1-8AB2-26D30D83C7F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90643" y="4408757"/>
              <a:ext cx="467528" cy="467757"/>
            </a:xfrm>
            <a:prstGeom prst="rect">
              <a:avLst/>
            </a:prstGeom>
            <a:solidFill>
              <a:schemeClr val="bg1"/>
            </a:solidFill>
            <a:ln>
              <a:noFill/>
            </a:ln>
          </p:spPr>
        </p:pic>
        <p:pic>
          <p:nvPicPr>
            <p:cNvPr id="19" name="圖片 14">
              <a:extLst>
                <a:ext uri="{FF2B5EF4-FFF2-40B4-BE49-F238E27FC236}">
                  <a16:creationId xmlns:a16="http://schemas.microsoft.com/office/drawing/2014/main" id="{432CC48B-5904-4186-A270-61EE99760FB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43641" y="3434329"/>
              <a:ext cx="467528" cy="467757"/>
            </a:xfrm>
            <a:prstGeom prst="rect">
              <a:avLst/>
            </a:prstGeom>
            <a:solidFill>
              <a:schemeClr val="bg1"/>
            </a:solidFill>
            <a:ln>
              <a:noFill/>
            </a:ln>
          </p:spPr>
        </p:pic>
        <p:pic>
          <p:nvPicPr>
            <p:cNvPr id="20" name="圖片 14">
              <a:extLst>
                <a:ext uri="{FF2B5EF4-FFF2-40B4-BE49-F238E27FC236}">
                  <a16:creationId xmlns:a16="http://schemas.microsoft.com/office/drawing/2014/main" id="{D3C05F00-8B60-4C94-ADD9-205C5816A4D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78683" y="3038198"/>
              <a:ext cx="467528" cy="467757"/>
            </a:xfrm>
            <a:prstGeom prst="rect">
              <a:avLst/>
            </a:prstGeom>
            <a:solidFill>
              <a:schemeClr val="bg1"/>
            </a:solidFill>
            <a:ln>
              <a:noFill/>
            </a:ln>
          </p:spPr>
        </p:pic>
      </p:grpSp>
      <p:grpSp>
        <p:nvGrpSpPr>
          <p:cNvPr id="21" name="Group 20">
            <a:extLst>
              <a:ext uri="{FF2B5EF4-FFF2-40B4-BE49-F238E27FC236}">
                <a16:creationId xmlns:a16="http://schemas.microsoft.com/office/drawing/2014/main" id="{65C8F3AB-A9BC-448F-8008-0FB8AFFEB0FE}"/>
              </a:ext>
            </a:extLst>
          </p:cNvPr>
          <p:cNvGrpSpPr/>
          <p:nvPr/>
        </p:nvGrpSpPr>
        <p:grpSpPr>
          <a:xfrm>
            <a:off x="6451451" y="4642636"/>
            <a:ext cx="794400" cy="772444"/>
            <a:chOff x="8356533" y="3584192"/>
            <a:chExt cx="3043645" cy="3041266"/>
          </a:xfrm>
          <a:solidFill>
            <a:schemeClr val="bg1"/>
          </a:solidFill>
        </p:grpSpPr>
        <p:sp>
          <p:nvSpPr>
            <p:cNvPr id="22" name="矩形 28">
              <a:extLst>
                <a:ext uri="{FF2B5EF4-FFF2-40B4-BE49-F238E27FC236}">
                  <a16:creationId xmlns:a16="http://schemas.microsoft.com/office/drawing/2014/main" id="{7EEF4D77-E492-47D4-A0FB-274B0E441812}"/>
                </a:ext>
              </a:extLst>
            </p:cNvPr>
            <p:cNvSpPr>
              <a:spLocks noChangeArrowheads="1"/>
            </p:cNvSpPr>
            <p:nvPr/>
          </p:nvSpPr>
          <p:spPr bwMode="auto">
            <a:xfrm>
              <a:off x="8356533" y="3584192"/>
              <a:ext cx="3043645" cy="3041266"/>
            </a:xfrm>
            <a:prstGeom prst="rect">
              <a:avLst/>
            </a:prstGeom>
            <a:gr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pPr>
              <a:endParaRPr lang="zh-TW" altLang="en-US" dirty="0"/>
            </a:p>
          </p:txBody>
        </p:sp>
        <p:pic>
          <p:nvPicPr>
            <p:cNvPr id="23" name="圖形 12">
              <a:extLst>
                <a:ext uri="{FF2B5EF4-FFF2-40B4-BE49-F238E27FC236}">
                  <a16:creationId xmlns:a16="http://schemas.microsoft.com/office/drawing/2014/main" id="{86AB7698-4659-4E8F-9385-B89AFCEB2CE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851452" y="3714135"/>
              <a:ext cx="1994116" cy="2210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圖形 12">
              <a:extLst>
                <a:ext uri="{FF2B5EF4-FFF2-40B4-BE49-F238E27FC236}">
                  <a16:creationId xmlns:a16="http://schemas.microsoft.com/office/drawing/2014/main" id="{95C9396D-5312-4AA8-8EDE-E24A4D7BEFB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356533" y="5510846"/>
              <a:ext cx="3034863" cy="10974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25" name="圖片 2">
            <a:extLst>
              <a:ext uri="{FF2B5EF4-FFF2-40B4-BE49-F238E27FC236}">
                <a16:creationId xmlns:a16="http://schemas.microsoft.com/office/drawing/2014/main" id="{2F012C61-6F9A-4702-ABB7-B44DACBB80D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83770" y="798498"/>
            <a:ext cx="842920" cy="1123893"/>
          </a:xfrm>
          <a:prstGeom prst="rect">
            <a:avLst/>
          </a:prstGeom>
          <a:solidFill>
            <a:schemeClr val="tx1"/>
          </a:solidFill>
          <a:ln>
            <a:noFill/>
          </a:ln>
        </p:spPr>
      </p:pic>
      <p:pic>
        <p:nvPicPr>
          <p:cNvPr id="26" name="圖片 18">
            <a:extLst>
              <a:ext uri="{FF2B5EF4-FFF2-40B4-BE49-F238E27FC236}">
                <a16:creationId xmlns:a16="http://schemas.microsoft.com/office/drawing/2014/main" id="{8143C3F6-76BF-40BD-8890-FC40788CACBD}"/>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4226690" y="798498"/>
            <a:ext cx="810501" cy="614171"/>
          </a:xfrm>
          <a:prstGeom prst="rect">
            <a:avLst/>
          </a:prstGeom>
          <a:solidFill>
            <a:schemeClr val="tx1"/>
          </a:solidFill>
          <a:ln>
            <a:noFill/>
          </a:ln>
        </p:spPr>
      </p:pic>
      <p:grpSp>
        <p:nvGrpSpPr>
          <p:cNvPr id="27" name="Group 26">
            <a:extLst>
              <a:ext uri="{FF2B5EF4-FFF2-40B4-BE49-F238E27FC236}">
                <a16:creationId xmlns:a16="http://schemas.microsoft.com/office/drawing/2014/main" id="{56CE3DD9-CDD7-4ED5-8D2A-8DDEA267BBE3}"/>
              </a:ext>
            </a:extLst>
          </p:cNvPr>
          <p:cNvGrpSpPr/>
          <p:nvPr/>
        </p:nvGrpSpPr>
        <p:grpSpPr>
          <a:xfrm>
            <a:off x="2500435" y="1155999"/>
            <a:ext cx="2903786" cy="1662090"/>
            <a:chOff x="2500435" y="1155999"/>
            <a:chExt cx="2903786" cy="1662090"/>
          </a:xfrm>
        </p:grpSpPr>
        <p:pic>
          <p:nvPicPr>
            <p:cNvPr id="28" name="Picture 27">
              <a:extLst>
                <a:ext uri="{FF2B5EF4-FFF2-40B4-BE49-F238E27FC236}">
                  <a16:creationId xmlns:a16="http://schemas.microsoft.com/office/drawing/2014/main" id="{05D72F14-2C7B-4981-842B-BBA50ACB49E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55067" y="1412669"/>
              <a:ext cx="743714" cy="545593"/>
            </a:xfrm>
            <a:prstGeom prst="rect">
              <a:avLst/>
            </a:prstGeom>
            <a:solidFill>
              <a:schemeClr val="bg1"/>
            </a:solidFill>
          </p:spPr>
        </p:pic>
        <p:pic>
          <p:nvPicPr>
            <p:cNvPr id="30" name="Picture 29">
              <a:extLst>
                <a:ext uri="{FF2B5EF4-FFF2-40B4-BE49-F238E27FC236}">
                  <a16:creationId xmlns:a16="http://schemas.microsoft.com/office/drawing/2014/main" id="{7A1881F0-7C22-434C-99CA-8D8EC15877B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12049" y="2163586"/>
              <a:ext cx="892172" cy="654503"/>
            </a:xfrm>
            <a:prstGeom prst="rect">
              <a:avLst/>
            </a:prstGeom>
            <a:solidFill>
              <a:schemeClr val="bg1"/>
            </a:solidFill>
          </p:spPr>
        </p:pic>
        <p:pic>
          <p:nvPicPr>
            <p:cNvPr id="32" name="Picture 31">
              <a:extLst>
                <a:ext uri="{FF2B5EF4-FFF2-40B4-BE49-F238E27FC236}">
                  <a16:creationId xmlns:a16="http://schemas.microsoft.com/office/drawing/2014/main" id="{B85F7D3F-C058-4A9D-99BD-756CD201FB9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00435" y="1155999"/>
              <a:ext cx="830958" cy="609596"/>
            </a:xfrm>
            <a:prstGeom prst="rect">
              <a:avLst/>
            </a:prstGeom>
            <a:solidFill>
              <a:schemeClr val="bg1"/>
            </a:solidFill>
          </p:spPr>
        </p:pic>
      </p:grpSp>
      <p:sp>
        <p:nvSpPr>
          <p:cNvPr id="29" name="Slide Number Placeholder 28">
            <a:extLst>
              <a:ext uri="{FF2B5EF4-FFF2-40B4-BE49-F238E27FC236}">
                <a16:creationId xmlns:a16="http://schemas.microsoft.com/office/drawing/2014/main" id="{DFAC3B76-C3D4-438E-941C-1EDD37D7E99B}"/>
              </a:ext>
            </a:extLst>
          </p:cNvPr>
          <p:cNvSpPr>
            <a:spLocks noGrp="1"/>
          </p:cNvSpPr>
          <p:nvPr>
            <p:ph type="sldNum" sz="quarter" idx="12"/>
          </p:nvPr>
        </p:nvSpPr>
        <p:spPr/>
        <p:txBody>
          <a:bodyPr/>
          <a:lstStyle/>
          <a:p>
            <a:fld id="{4FAB73BC-B049-4115-A692-8D63A059BFB8}" type="slidenum">
              <a:rPr lang="en-US" smtClean="0"/>
              <a:t>38</a:t>
            </a:fld>
            <a:endParaRPr lang="en-US" dirty="0"/>
          </a:p>
        </p:txBody>
      </p:sp>
      <p:pic>
        <p:nvPicPr>
          <p:cNvPr id="1026" name="Picture 2" descr="Food for Ukraine">
            <a:extLst>
              <a:ext uri="{FF2B5EF4-FFF2-40B4-BE49-F238E27FC236}">
                <a16:creationId xmlns:a16="http://schemas.microsoft.com/office/drawing/2014/main" id="{951AFF9D-7EF7-48E4-A72F-03F5708604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10154" y="2680654"/>
            <a:ext cx="1038126" cy="103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23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3000"/>
                            </p:stCondLst>
                            <p:childTnLst>
                              <p:par>
                                <p:cTn id="21" presetID="10" presetClass="entr" presetSubtype="0" fill="hold" nodeType="afterEffect">
                                  <p:stCondLst>
                                    <p:cond delay="25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3750"/>
                            </p:stCondLst>
                            <p:childTnLst>
                              <p:par>
                                <p:cTn id="25" presetID="10" presetClass="entr" presetSubtype="0" fill="hold" nodeType="afterEffect">
                                  <p:stCondLst>
                                    <p:cond delay="25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25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itle 2">
            <a:extLst>
              <a:ext uri="{FF2B5EF4-FFF2-40B4-BE49-F238E27FC236}">
                <a16:creationId xmlns:a16="http://schemas.microsoft.com/office/drawing/2014/main" id="{9A9974C3-090B-4B7E-A102-692DA8A1DC33}"/>
              </a:ext>
            </a:extLst>
          </p:cNvPr>
          <p:cNvSpPr>
            <a:spLocks noGrp="1"/>
          </p:cNvSpPr>
          <p:nvPr>
            <p:ph type="title"/>
          </p:nvPr>
        </p:nvSpPr>
        <p:spPr>
          <a:xfrm>
            <a:off x="1069848" y="53117"/>
            <a:ext cx="10058400" cy="1609344"/>
          </a:xfrm>
        </p:spPr>
        <p:txBody>
          <a:bodyPr/>
          <a:lstStyle/>
          <a:p>
            <a:r>
              <a:rPr lang="en-US" dirty="0"/>
              <a:t>Summary of Ukraine Relief (2022)</a:t>
            </a:r>
          </a:p>
        </p:txBody>
      </p:sp>
      <p:sp>
        <p:nvSpPr>
          <p:cNvPr id="2" name="Slide Number Placeholder 1">
            <a:extLst>
              <a:ext uri="{FF2B5EF4-FFF2-40B4-BE49-F238E27FC236}">
                <a16:creationId xmlns:a16="http://schemas.microsoft.com/office/drawing/2014/main" id="{60448539-BA27-48B8-8F76-CF3B164675F3}"/>
              </a:ext>
            </a:extLst>
          </p:cNvPr>
          <p:cNvSpPr>
            <a:spLocks noGrp="1"/>
          </p:cNvSpPr>
          <p:nvPr>
            <p:ph type="sldNum" sz="quarter" idx="12"/>
          </p:nvPr>
        </p:nvSpPr>
        <p:spPr/>
        <p:txBody>
          <a:bodyPr/>
          <a:lstStyle/>
          <a:p>
            <a:fld id="{E662C52C-60B2-4CFF-ACB9-02A2399EA4D8}" type="slidenum">
              <a:rPr lang="en-GB" altLang="en-US" smtClean="0"/>
              <a:pPr/>
              <a:t>39</a:t>
            </a:fld>
            <a:endParaRPr lang="en-GB" altLang="en-US" dirty="0"/>
          </a:p>
        </p:txBody>
      </p:sp>
      <p:graphicFrame>
        <p:nvGraphicFramePr>
          <p:cNvPr id="5" name="Table 4">
            <a:extLst>
              <a:ext uri="{FF2B5EF4-FFF2-40B4-BE49-F238E27FC236}">
                <a16:creationId xmlns:a16="http://schemas.microsoft.com/office/drawing/2014/main" id="{AEAB5D80-BA01-431A-BAAB-E302AA469E8A}"/>
              </a:ext>
            </a:extLst>
          </p:cNvPr>
          <p:cNvGraphicFramePr>
            <a:graphicFrameLocks noGrp="1"/>
          </p:cNvGraphicFramePr>
          <p:nvPr>
            <p:extLst>
              <p:ext uri="{D42A27DB-BD31-4B8C-83A1-F6EECF244321}">
                <p14:modId xmlns:p14="http://schemas.microsoft.com/office/powerpoint/2010/main" val="2921276208"/>
              </p:ext>
            </p:extLst>
          </p:nvPr>
        </p:nvGraphicFramePr>
        <p:xfrm>
          <a:off x="912345" y="1559444"/>
          <a:ext cx="10318309" cy="4813924"/>
        </p:xfrm>
        <a:graphic>
          <a:graphicData uri="http://schemas.openxmlformats.org/drawingml/2006/table">
            <a:tbl>
              <a:tblPr firstRow="1" lastRow="1"/>
              <a:tblGrid>
                <a:gridCol w="3049037">
                  <a:extLst>
                    <a:ext uri="{9D8B030D-6E8A-4147-A177-3AD203B41FA5}">
                      <a16:colId xmlns:a16="http://schemas.microsoft.com/office/drawing/2014/main" val="551287583"/>
                    </a:ext>
                  </a:extLst>
                </a:gridCol>
                <a:gridCol w="1617135">
                  <a:extLst>
                    <a:ext uri="{9D8B030D-6E8A-4147-A177-3AD203B41FA5}">
                      <a16:colId xmlns:a16="http://schemas.microsoft.com/office/drawing/2014/main" val="3705270896"/>
                    </a:ext>
                  </a:extLst>
                </a:gridCol>
                <a:gridCol w="2484933">
                  <a:extLst>
                    <a:ext uri="{9D8B030D-6E8A-4147-A177-3AD203B41FA5}">
                      <a16:colId xmlns:a16="http://schemas.microsoft.com/office/drawing/2014/main" val="3473458359"/>
                    </a:ext>
                  </a:extLst>
                </a:gridCol>
                <a:gridCol w="3167204">
                  <a:extLst>
                    <a:ext uri="{9D8B030D-6E8A-4147-A177-3AD203B41FA5}">
                      <a16:colId xmlns:a16="http://schemas.microsoft.com/office/drawing/2014/main" val="2213104938"/>
                    </a:ext>
                  </a:extLst>
                </a:gridCol>
              </a:tblGrid>
              <a:tr h="443579">
                <a:tc>
                  <a:txBody>
                    <a:bodyPr/>
                    <a:lstStyle/>
                    <a:p>
                      <a:pPr rtl="0" fontAlgn="t"/>
                      <a:r>
                        <a:rPr lang="en-US" sz="2400" b="1" dirty="0">
                          <a:effectLst/>
                          <a:latin typeface="Calibri" panose="020F0502020204030204" pitchFamily="34" charset="0"/>
                          <a:cs typeface="Calibri" panose="020F0502020204030204" pitchFamily="34" charset="0"/>
                        </a:rPr>
                        <a:t>Relief type</a:t>
                      </a:r>
                    </a:p>
                  </a:txBody>
                  <a:tcPr marL="9465" marR="9465" marT="6310" marB="6310">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8989EB"/>
                    </a:solidFill>
                  </a:tcPr>
                </a:tc>
                <a:tc>
                  <a:txBody>
                    <a:bodyPr/>
                    <a:lstStyle/>
                    <a:p>
                      <a:pPr marL="114300" indent="0" rtl="0" fontAlgn="t"/>
                      <a:r>
                        <a:rPr lang="en-US" sz="2400" b="1" dirty="0">
                          <a:effectLst/>
                          <a:latin typeface="Calibri" panose="020F0502020204030204" pitchFamily="34" charset="0"/>
                          <a:cs typeface="Calibri" panose="020F0502020204030204" pitchFamily="34" charset="0"/>
                        </a:rPr>
                        <a:t>Services</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8989EB"/>
                    </a:solidFill>
                  </a:tcPr>
                </a:tc>
                <a:tc>
                  <a:txBody>
                    <a:bodyPr/>
                    <a:lstStyle/>
                    <a:p>
                      <a:pPr marL="57150" indent="0" rtl="0" fontAlgn="t"/>
                      <a:r>
                        <a:rPr lang="en-US" sz="2400" b="1" dirty="0">
                          <a:effectLst/>
                          <a:latin typeface="Calibri" panose="020F0502020204030204" pitchFamily="34" charset="0"/>
                          <a:cs typeface="Calibri" panose="020F0502020204030204" pitchFamily="34" charset="0"/>
                        </a:rPr>
                        <a:t>Organization(s)</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8989EB"/>
                    </a:solidFill>
                  </a:tcPr>
                </a:tc>
                <a:tc>
                  <a:txBody>
                    <a:bodyPr/>
                    <a:lstStyle/>
                    <a:p>
                      <a:pPr rtl="0" fontAlgn="t"/>
                      <a:r>
                        <a:rPr lang="en-US" sz="2400" b="1">
                          <a:effectLst/>
                          <a:latin typeface="Calibri" panose="020F0502020204030204" pitchFamily="34" charset="0"/>
                          <a:cs typeface="Calibri" panose="020F0502020204030204" pitchFamily="34" charset="0"/>
                        </a:rPr>
                        <a:t>Notes</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8989EB"/>
                    </a:solidFill>
                  </a:tcPr>
                </a:tc>
                <a:extLst>
                  <a:ext uri="{0D108BD9-81ED-4DB2-BD59-A6C34878D82A}">
                    <a16:rowId xmlns:a16="http://schemas.microsoft.com/office/drawing/2014/main" val="3116323921"/>
                  </a:ext>
                </a:extLst>
              </a:tr>
              <a:tr h="374858">
                <a:tc>
                  <a:txBody>
                    <a:bodyPr/>
                    <a:lstStyle/>
                    <a:p>
                      <a:pPr rtl="0" fontAlgn="t"/>
                      <a:r>
                        <a:rPr lang="en-US" sz="2400">
                          <a:effectLst/>
                          <a:latin typeface="Calibri" panose="020F0502020204030204" pitchFamily="34" charset="0"/>
                          <a:cs typeface="Calibri" panose="020F0502020204030204" pitchFamily="34" charset="0"/>
                        </a:rPr>
                        <a:t>Information</a:t>
                      </a:r>
                    </a:p>
                  </a:txBody>
                  <a:tcPr marL="9465" marR="9465" marT="6310" marB="6310">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rtl="0" fontAlgn="t"/>
                      <a:r>
                        <a:rPr lang="en-US" sz="2400" dirty="0">
                          <a:effectLst/>
                          <a:latin typeface="Calibri" panose="020F0502020204030204" pitchFamily="34" charset="0"/>
                          <a:cs typeface="Calibri" panose="020F0502020204030204" pitchFamily="34" charset="0"/>
                        </a:rPr>
                        <a:t>255,210</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marL="57150" indent="0" rtl="0" fontAlgn="t"/>
                      <a:r>
                        <a:rPr lang="en-US" sz="2400" dirty="0">
                          <a:effectLst/>
                          <a:latin typeface="Calibri" panose="020F0502020204030204" pitchFamily="34" charset="0"/>
                          <a:cs typeface="Calibri" panose="020F0502020204030204" pitchFamily="34" charset="0"/>
                        </a:rPr>
                        <a:t>CADIS</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rtl="0" fontAlgn="t"/>
                      <a:r>
                        <a:rPr lang="en-US" sz="2400">
                          <a:effectLst/>
                          <a:latin typeface="Calibri" panose="020F0502020204030204" pitchFamily="34" charset="0"/>
                          <a:cs typeface="Calibri" panose="020F0502020204030204" pitchFamily="34" charset="0"/>
                        </a:rPr>
                        <a:t>In Poland</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859614901"/>
                  </a:ext>
                </a:extLst>
              </a:tr>
              <a:tr h="374858">
                <a:tc>
                  <a:txBody>
                    <a:bodyPr/>
                    <a:lstStyle/>
                    <a:p>
                      <a:pPr rtl="0" fontAlgn="t"/>
                      <a:r>
                        <a:rPr lang="en-US" sz="2400">
                          <a:effectLst/>
                          <a:latin typeface="Calibri" panose="020F0502020204030204" pitchFamily="34" charset="0"/>
                          <a:cs typeface="Calibri" panose="020F0502020204030204" pitchFamily="34" charset="0"/>
                        </a:rPr>
                        <a:t>Shelter</a:t>
                      </a:r>
                    </a:p>
                  </a:txBody>
                  <a:tcPr marL="9465" marR="9465" marT="6310" marB="6310">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tc>
                  <a:txBody>
                    <a:bodyPr/>
                    <a:lstStyle/>
                    <a:p>
                      <a:pPr algn="r" rtl="0" fontAlgn="t"/>
                      <a:r>
                        <a:rPr lang="en-US" sz="2400" dirty="0">
                          <a:effectLst/>
                          <a:latin typeface="Calibri" panose="020F0502020204030204" pitchFamily="34" charset="0"/>
                          <a:cs typeface="Calibri" panose="020F0502020204030204" pitchFamily="34" charset="0"/>
                        </a:rPr>
                        <a:t>11,832</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tc>
                  <a:txBody>
                    <a:bodyPr/>
                    <a:lstStyle/>
                    <a:p>
                      <a:pPr marL="57150" indent="0" rtl="0" fontAlgn="t"/>
                      <a:r>
                        <a:rPr lang="en-US" sz="2400" dirty="0">
                          <a:effectLst/>
                          <a:latin typeface="Calibri" panose="020F0502020204030204" pitchFamily="34" charset="0"/>
                          <a:cs typeface="Calibri" panose="020F0502020204030204" pitchFamily="34" charset="0"/>
                        </a:rPr>
                        <a:t>CADIS</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tc>
                  <a:txBody>
                    <a:bodyPr/>
                    <a:lstStyle/>
                    <a:p>
                      <a:pPr rtl="0" fontAlgn="t"/>
                      <a:r>
                        <a:rPr lang="en-US" sz="2400">
                          <a:effectLst/>
                          <a:latin typeface="Calibri" panose="020F0502020204030204" pitchFamily="34" charset="0"/>
                          <a:cs typeface="Calibri" panose="020F0502020204030204" pitchFamily="34" charset="0"/>
                        </a:rPr>
                        <a:t>In Poland</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extLst>
                  <a:ext uri="{0D108BD9-81ED-4DB2-BD59-A6C34878D82A}">
                    <a16:rowId xmlns:a16="http://schemas.microsoft.com/office/drawing/2014/main" val="2784396827"/>
                  </a:ext>
                </a:extLst>
              </a:tr>
              <a:tr h="443579">
                <a:tc>
                  <a:txBody>
                    <a:bodyPr/>
                    <a:lstStyle/>
                    <a:p>
                      <a:pPr rtl="0" fontAlgn="t"/>
                      <a:r>
                        <a:rPr lang="en-US" sz="2400" dirty="0">
                          <a:effectLst/>
                          <a:latin typeface="Calibri" panose="020F0502020204030204" pitchFamily="34" charset="0"/>
                          <a:cs typeface="Calibri" panose="020F0502020204030204" pitchFamily="34" charset="0"/>
                        </a:rPr>
                        <a:t>Food packs, WASH</a:t>
                      </a:r>
                    </a:p>
                  </a:txBody>
                  <a:tcPr marL="9465" marR="9465" marT="6310" marB="6310">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rtl="0" fontAlgn="t"/>
                      <a:r>
                        <a:rPr lang="en-US" sz="2400" dirty="0">
                          <a:effectLst/>
                          <a:latin typeface="Calibri" panose="020F0502020204030204" pitchFamily="34" charset="0"/>
                          <a:cs typeface="Calibri" panose="020F0502020204030204" pitchFamily="34" charset="0"/>
                        </a:rPr>
                        <a:t>273,430</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marL="57150" indent="0" rtl="0" fontAlgn="t"/>
                      <a:r>
                        <a:rPr lang="en-US" sz="2400" dirty="0">
                          <a:effectLst/>
                          <a:latin typeface="Calibri" panose="020F0502020204030204" pitchFamily="34" charset="0"/>
                          <a:cs typeface="Calibri" panose="020F0502020204030204" pitchFamily="34" charset="0"/>
                        </a:rPr>
                        <a:t>CADIS, IsraAid</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rtl="0" fontAlgn="t"/>
                      <a:r>
                        <a:rPr lang="en-US" sz="2400" dirty="0">
                          <a:effectLst/>
                          <a:latin typeface="Calibri" panose="020F0502020204030204" pitchFamily="34" charset="0"/>
                          <a:cs typeface="Calibri" panose="020F0502020204030204" pitchFamily="34" charset="0"/>
                        </a:rPr>
                        <a:t>For IDPs in Ukraine</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724419835"/>
                  </a:ext>
                </a:extLst>
              </a:tr>
              <a:tr h="443579">
                <a:tc>
                  <a:txBody>
                    <a:bodyPr/>
                    <a:lstStyle/>
                    <a:p>
                      <a:pPr rtl="0" fontAlgn="t"/>
                      <a:r>
                        <a:rPr lang="en-US" sz="2400">
                          <a:effectLst/>
                          <a:latin typeface="Calibri" panose="020F0502020204030204" pitchFamily="34" charset="0"/>
                          <a:cs typeface="Calibri" panose="020F0502020204030204" pitchFamily="34" charset="0"/>
                        </a:rPr>
                        <a:t>Child protection</a:t>
                      </a:r>
                    </a:p>
                  </a:txBody>
                  <a:tcPr marL="9465" marR="9465" marT="6310" marB="6310">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tc>
                  <a:txBody>
                    <a:bodyPr/>
                    <a:lstStyle/>
                    <a:p>
                      <a:pPr algn="r" rtl="0" fontAlgn="t"/>
                      <a:r>
                        <a:rPr lang="en-US" sz="2400" dirty="0">
                          <a:effectLst/>
                          <a:latin typeface="Calibri" panose="020F0502020204030204" pitchFamily="34" charset="0"/>
                          <a:cs typeface="Calibri" panose="020F0502020204030204" pitchFamily="34" charset="0"/>
                        </a:rPr>
                        <a:t>310,892</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tc>
                  <a:txBody>
                    <a:bodyPr/>
                    <a:lstStyle/>
                    <a:p>
                      <a:pPr marL="57150" indent="0" rtl="0" fontAlgn="t"/>
                      <a:r>
                        <a:rPr lang="en-US" sz="2400" dirty="0">
                          <a:effectLst/>
                          <a:latin typeface="Calibri" panose="020F0502020204030204" pitchFamily="34" charset="0"/>
                          <a:cs typeface="Calibri" panose="020F0502020204030204" pitchFamily="34" charset="0"/>
                        </a:rPr>
                        <a:t>UNICEF, IsraAid</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tc>
                  <a:txBody>
                    <a:bodyPr/>
                    <a:lstStyle/>
                    <a:p>
                      <a:pPr rtl="0" fontAlgn="t"/>
                      <a:r>
                        <a:rPr lang="en-US" sz="2400" dirty="0">
                          <a:effectLst/>
                          <a:latin typeface="Calibri" panose="020F0502020204030204" pitchFamily="34" charset="0"/>
                          <a:cs typeface="Calibri" panose="020F0502020204030204" pitchFamily="34" charset="0"/>
                        </a:rPr>
                        <a:t>In 8 countries</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extLst>
                  <a:ext uri="{0D108BD9-81ED-4DB2-BD59-A6C34878D82A}">
                    <a16:rowId xmlns:a16="http://schemas.microsoft.com/office/drawing/2014/main" val="2271624291"/>
                  </a:ext>
                </a:extLst>
              </a:tr>
              <a:tr h="587012">
                <a:tc>
                  <a:txBody>
                    <a:bodyPr/>
                    <a:lstStyle/>
                    <a:p>
                      <a:pPr rtl="0" fontAlgn="t"/>
                      <a:r>
                        <a:rPr lang="en-US" sz="2400">
                          <a:effectLst/>
                          <a:latin typeface="Calibri" panose="020F0502020204030204" pitchFamily="34" charset="0"/>
                          <a:cs typeface="Calibri" panose="020F0502020204030204" pitchFamily="34" charset="0"/>
                        </a:rPr>
                        <a:t>Medical equipment</a:t>
                      </a:r>
                    </a:p>
                  </a:txBody>
                  <a:tcPr marL="9465" marR="9465" marT="6310" marB="6310">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rtl="0" fontAlgn="t"/>
                      <a:r>
                        <a:rPr lang="en-US" sz="2400" dirty="0">
                          <a:effectLst/>
                          <a:latin typeface="Calibri" panose="020F0502020204030204" pitchFamily="34" charset="0"/>
                          <a:cs typeface="Calibri" panose="020F0502020204030204" pitchFamily="34" charset="0"/>
                        </a:rPr>
                        <a:t>478,659</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marL="57150" indent="0" rtl="0" fontAlgn="t"/>
                      <a:r>
                        <a:rPr lang="en-US" sz="2400" dirty="0">
                          <a:effectLst/>
                          <a:latin typeface="Calibri" panose="020F0502020204030204" pitchFamily="34" charset="0"/>
                          <a:cs typeface="Calibri" panose="020F0502020204030204" pitchFamily="34" charset="0"/>
                        </a:rPr>
                        <a:t>Airlink consortium</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rtl="0" fontAlgn="t"/>
                      <a:r>
                        <a:rPr lang="en-US" sz="2400" dirty="0">
                          <a:effectLst/>
                          <a:latin typeface="Calibri" panose="020F0502020204030204" pitchFamily="34" charset="0"/>
                          <a:cs typeface="Calibri" panose="020F0502020204030204" pitchFamily="34" charset="0"/>
                        </a:rPr>
                        <a:t>In Ukraine and Moldova</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365595565"/>
                  </a:ext>
                </a:extLst>
              </a:tr>
              <a:tr h="443579">
                <a:tc>
                  <a:txBody>
                    <a:bodyPr/>
                    <a:lstStyle/>
                    <a:p>
                      <a:pPr rtl="0" fontAlgn="t"/>
                      <a:r>
                        <a:rPr lang="en-US" sz="2400">
                          <a:effectLst/>
                          <a:latin typeface="Calibri" panose="020F0502020204030204" pitchFamily="34" charset="0"/>
                          <a:cs typeface="Calibri" panose="020F0502020204030204" pitchFamily="34" charset="0"/>
                        </a:rPr>
                        <a:t>Medical services</a:t>
                      </a:r>
                    </a:p>
                  </a:txBody>
                  <a:tcPr marL="9465" marR="9465" marT="6310" marB="6310">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tc>
                  <a:txBody>
                    <a:bodyPr/>
                    <a:lstStyle/>
                    <a:p>
                      <a:pPr algn="r" rtl="0" fontAlgn="t"/>
                      <a:r>
                        <a:rPr lang="en-US" sz="2400" dirty="0">
                          <a:effectLst/>
                          <a:latin typeface="Calibri" panose="020F0502020204030204" pitchFamily="34" charset="0"/>
                          <a:cs typeface="Calibri" panose="020F0502020204030204" pitchFamily="34" charset="0"/>
                        </a:rPr>
                        <a:t>2,608</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tc>
                  <a:txBody>
                    <a:bodyPr/>
                    <a:lstStyle/>
                    <a:p>
                      <a:pPr marL="57150" indent="0" rtl="0" fontAlgn="t"/>
                      <a:r>
                        <a:rPr lang="en-US" sz="2400" dirty="0">
                          <a:effectLst/>
                          <a:latin typeface="Calibri" panose="020F0502020204030204" pitchFamily="34" charset="0"/>
                          <a:cs typeface="Calibri" panose="020F0502020204030204" pitchFamily="34" charset="0"/>
                        </a:rPr>
                        <a:t>FPMW+AMEDS</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tc>
                  <a:txBody>
                    <a:bodyPr/>
                    <a:lstStyle/>
                    <a:p>
                      <a:pPr rtl="0" fontAlgn="t"/>
                      <a:r>
                        <a:rPr lang="en-US" sz="2400" dirty="0">
                          <a:effectLst/>
                          <a:latin typeface="Calibri" panose="020F0502020204030204" pitchFamily="34" charset="0"/>
                          <a:cs typeface="Calibri" panose="020F0502020204030204" pitchFamily="34" charset="0"/>
                        </a:rPr>
                        <a:t>In Poland</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extLst>
                  <a:ext uri="{0D108BD9-81ED-4DB2-BD59-A6C34878D82A}">
                    <a16:rowId xmlns:a16="http://schemas.microsoft.com/office/drawing/2014/main" val="4061323103"/>
                  </a:ext>
                </a:extLst>
              </a:tr>
              <a:tr h="873877">
                <a:tc>
                  <a:txBody>
                    <a:bodyPr/>
                    <a:lstStyle/>
                    <a:p>
                      <a:pPr rtl="0" fontAlgn="t"/>
                      <a:r>
                        <a:rPr lang="en-US" sz="2400">
                          <a:effectLst/>
                          <a:latin typeface="Calibri" panose="020F0502020204030204" pitchFamily="34" charset="0"/>
                          <a:cs typeface="Calibri" panose="020F0502020204030204" pitchFamily="34" charset="0"/>
                        </a:rPr>
                        <a:t>Integration (mental health, language etc.)</a:t>
                      </a:r>
                    </a:p>
                  </a:txBody>
                  <a:tcPr marL="9465" marR="9465" marT="6310" marB="6310">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rtl="0" fontAlgn="t"/>
                      <a:r>
                        <a:rPr lang="en-US" sz="2400" dirty="0">
                          <a:effectLst/>
                          <a:latin typeface="Calibri" panose="020F0502020204030204" pitchFamily="34" charset="0"/>
                          <a:cs typeface="Calibri" panose="020F0502020204030204" pitchFamily="34" charset="0"/>
                        </a:rPr>
                        <a:t>27,491</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marL="57150" indent="0" rtl="0" fontAlgn="t"/>
                      <a:r>
                        <a:rPr lang="en-US" sz="2400" dirty="0">
                          <a:effectLst/>
                          <a:latin typeface="Calibri" panose="020F0502020204030204" pitchFamily="34" charset="0"/>
                          <a:cs typeface="Calibri" panose="020F0502020204030204" pitchFamily="34" charset="0"/>
                        </a:rPr>
                        <a:t>FPMW</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rtl="0" fontAlgn="t"/>
                      <a:r>
                        <a:rPr lang="en-US" sz="2400" dirty="0">
                          <a:effectLst/>
                          <a:latin typeface="Calibri" panose="020F0502020204030204" pitchFamily="34" charset="0"/>
                          <a:cs typeface="Calibri" panose="020F0502020204030204" pitchFamily="34" charset="0"/>
                        </a:rPr>
                        <a:t>In Poland</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886320460"/>
                  </a:ext>
                </a:extLst>
              </a:tr>
              <a:tr h="443579">
                <a:tc>
                  <a:txBody>
                    <a:bodyPr/>
                    <a:lstStyle/>
                    <a:p>
                      <a:pPr rtl="0" fontAlgn="t"/>
                      <a:r>
                        <a:rPr lang="en-US" sz="2400">
                          <a:effectLst/>
                          <a:latin typeface="Calibri" panose="020F0502020204030204" pitchFamily="34" charset="0"/>
                          <a:cs typeface="Calibri" panose="020F0502020204030204" pitchFamily="34" charset="0"/>
                        </a:rPr>
                        <a:t>Cash cards</a:t>
                      </a:r>
                    </a:p>
                  </a:txBody>
                  <a:tcPr marL="9465" marR="9465" marT="6310" marB="6310">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tc>
                  <a:txBody>
                    <a:bodyPr/>
                    <a:lstStyle/>
                    <a:p>
                      <a:pPr algn="r" rtl="0" fontAlgn="t"/>
                      <a:r>
                        <a:rPr lang="en-US" sz="2400" dirty="0">
                          <a:effectLst/>
                          <a:latin typeface="Calibri" panose="020F0502020204030204" pitchFamily="34" charset="0"/>
                          <a:cs typeface="Calibri" panose="020F0502020204030204" pitchFamily="34" charset="0"/>
                        </a:rPr>
                        <a:t>86,702</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tc>
                  <a:txBody>
                    <a:bodyPr/>
                    <a:lstStyle/>
                    <a:p>
                      <a:pPr marL="57150" indent="0" rtl="0" fontAlgn="t"/>
                      <a:r>
                        <a:rPr lang="en-US" sz="2400" dirty="0">
                          <a:effectLst/>
                          <a:latin typeface="Calibri" panose="020F0502020204030204" pitchFamily="34" charset="0"/>
                          <a:cs typeface="Calibri" panose="020F0502020204030204" pitchFamily="34" charset="0"/>
                        </a:rPr>
                        <a:t>Tzu Chi, CADIS</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tc>
                  <a:txBody>
                    <a:bodyPr/>
                    <a:lstStyle/>
                    <a:p>
                      <a:pPr rtl="0" fontAlgn="t"/>
                      <a:r>
                        <a:rPr lang="en-US" sz="2400" dirty="0">
                          <a:effectLst/>
                          <a:latin typeface="Calibri" panose="020F0502020204030204" pitchFamily="34" charset="0"/>
                          <a:cs typeface="Calibri" panose="020F0502020204030204" pitchFamily="34" charset="0"/>
                        </a:rPr>
                        <a:t>In Poland</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8E7FC"/>
                    </a:solidFill>
                  </a:tcPr>
                </a:tc>
                <a:extLst>
                  <a:ext uri="{0D108BD9-81ED-4DB2-BD59-A6C34878D82A}">
                    <a16:rowId xmlns:a16="http://schemas.microsoft.com/office/drawing/2014/main" val="1000881219"/>
                  </a:ext>
                </a:extLst>
              </a:tr>
              <a:tr h="342025">
                <a:tc>
                  <a:txBody>
                    <a:bodyPr/>
                    <a:lstStyle/>
                    <a:p>
                      <a:pPr rtl="0" fontAlgn="t"/>
                      <a:r>
                        <a:rPr lang="en-US" sz="2400" b="1" dirty="0">
                          <a:effectLst/>
                          <a:latin typeface="Calibri" panose="020F0502020204030204" pitchFamily="34" charset="0"/>
                          <a:cs typeface="Calibri" panose="020F0502020204030204" pitchFamily="34" charset="0"/>
                        </a:rPr>
                        <a:t>Total Services:</a:t>
                      </a:r>
                    </a:p>
                  </a:txBody>
                  <a:tcPr marL="9465" marR="9465" marT="6310" marB="6310">
                    <a:lnL w="6350" cap="flat" cmpd="sng" algn="ctr">
                      <a:solidFill>
                        <a:srgbClr val="000000"/>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t"/>
                      <a:r>
                        <a:rPr lang="en-US" sz="2400" b="1" dirty="0">
                          <a:effectLst/>
                          <a:latin typeface="Calibri" panose="020F0502020204030204" pitchFamily="34" charset="0"/>
                          <a:cs typeface="Calibri" panose="020F0502020204030204" pitchFamily="34" charset="0"/>
                        </a:rPr>
                        <a:t>1,360,122</a:t>
                      </a: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rtl="0" fontAlgn="t"/>
                      <a:endParaRPr lang="en-US" sz="2400" dirty="0">
                        <a:effectLst/>
                        <a:latin typeface="Calibri" panose="020F0502020204030204" pitchFamily="34" charset="0"/>
                        <a:cs typeface="Calibri" panose="020F0502020204030204" pitchFamily="34" charset="0"/>
                      </a:endParaRP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rtl="0" fontAlgn="t"/>
                      <a:endParaRPr lang="en-US" sz="2400" dirty="0">
                        <a:effectLst/>
                        <a:latin typeface="Calibri" panose="020F0502020204030204" pitchFamily="34" charset="0"/>
                        <a:cs typeface="Calibri" panose="020F0502020204030204" pitchFamily="34" charset="0"/>
                      </a:endParaRPr>
                    </a:p>
                  </a:txBody>
                  <a:tcPr marL="9465" marR="9465" marT="6310" marB="6310">
                    <a:lnL w="6350" cap="flat" cmpd="sng" algn="ctr">
                      <a:solidFill>
                        <a:srgbClr val="CCCCCC"/>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5120914"/>
                  </a:ext>
                </a:extLst>
              </a:tr>
            </a:tbl>
          </a:graphicData>
        </a:graphic>
      </p:graphicFrame>
    </p:spTree>
    <p:extLst>
      <p:ext uri="{BB962C8B-B14F-4D97-AF65-F5344CB8AC3E}">
        <p14:creationId xmlns:p14="http://schemas.microsoft.com/office/powerpoint/2010/main" val="3770289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63673-A097-4250-9B27-CA4D6CF70C49}"/>
              </a:ext>
            </a:extLst>
          </p:cNvPr>
          <p:cNvSpPr>
            <a:spLocks noGrp="1"/>
          </p:cNvSpPr>
          <p:nvPr>
            <p:ph type="title"/>
          </p:nvPr>
        </p:nvSpPr>
        <p:spPr>
          <a:xfrm>
            <a:off x="1066800" y="34206"/>
            <a:ext cx="10058400" cy="1609344"/>
          </a:xfrm>
        </p:spPr>
        <p:txBody>
          <a:bodyPr/>
          <a:lstStyle/>
          <a:p>
            <a:r>
              <a:rPr lang="en-US" dirty="0"/>
              <a:t>Tzu Chi today</a:t>
            </a:r>
          </a:p>
        </p:txBody>
      </p:sp>
      <p:grpSp>
        <p:nvGrpSpPr>
          <p:cNvPr id="7" name="Group 6">
            <a:extLst>
              <a:ext uri="{FF2B5EF4-FFF2-40B4-BE49-F238E27FC236}">
                <a16:creationId xmlns:a16="http://schemas.microsoft.com/office/drawing/2014/main" id="{B4F8DA26-BF81-4F88-9FD5-2DD4F2FB3B3E}"/>
              </a:ext>
            </a:extLst>
          </p:cNvPr>
          <p:cNvGrpSpPr/>
          <p:nvPr/>
        </p:nvGrpSpPr>
        <p:grpSpPr>
          <a:xfrm>
            <a:off x="241972" y="4981450"/>
            <a:ext cx="11708057" cy="1984753"/>
            <a:chOff x="0" y="4897679"/>
            <a:chExt cx="12192000" cy="2066792"/>
          </a:xfrm>
        </p:grpSpPr>
        <p:pic>
          <p:nvPicPr>
            <p:cNvPr id="5" name="Picture 4">
              <a:extLst>
                <a:ext uri="{FF2B5EF4-FFF2-40B4-BE49-F238E27FC236}">
                  <a16:creationId xmlns:a16="http://schemas.microsoft.com/office/drawing/2014/main" id="{11E237BC-F8B3-4132-A7F6-D3C6DE13E5F3}"/>
                </a:ext>
              </a:extLst>
            </p:cNvPr>
            <p:cNvPicPr>
              <a:picLocks noChangeAspect="1"/>
            </p:cNvPicPr>
            <p:nvPr/>
          </p:nvPicPr>
          <p:blipFill rotWithShape="1">
            <a:blip r:embed="rId3"/>
            <a:srcRect l="822" t="2209" b="-4445"/>
            <a:stretch/>
          </p:blipFill>
          <p:spPr>
            <a:xfrm>
              <a:off x="0" y="4897679"/>
              <a:ext cx="12192000" cy="2066792"/>
            </a:xfrm>
            <a:prstGeom prst="rect">
              <a:avLst/>
            </a:prstGeom>
          </p:spPr>
        </p:pic>
        <p:sp>
          <p:nvSpPr>
            <p:cNvPr id="6" name="Rectangle 5">
              <a:extLst>
                <a:ext uri="{FF2B5EF4-FFF2-40B4-BE49-F238E27FC236}">
                  <a16:creationId xmlns:a16="http://schemas.microsoft.com/office/drawing/2014/main" id="{E11D4BCD-3AA5-46A2-B6AA-51548CD93DAD}"/>
                </a:ext>
              </a:extLst>
            </p:cNvPr>
            <p:cNvSpPr/>
            <p:nvPr/>
          </p:nvSpPr>
          <p:spPr>
            <a:xfrm>
              <a:off x="2630466" y="4897679"/>
              <a:ext cx="1979112" cy="1002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62"/>
            </a:p>
          </p:txBody>
        </p:sp>
      </p:grpSp>
      <p:sp>
        <p:nvSpPr>
          <p:cNvPr id="4" name="Slide Number Placeholder 3">
            <a:extLst>
              <a:ext uri="{FF2B5EF4-FFF2-40B4-BE49-F238E27FC236}">
                <a16:creationId xmlns:a16="http://schemas.microsoft.com/office/drawing/2014/main" id="{13AB1C95-2680-4B95-A79C-071B19AC84F2}"/>
              </a:ext>
            </a:extLst>
          </p:cNvPr>
          <p:cNvSpPr>
            <a:spLocks noGrp="1"/>
          </p:cNvSpPr>
          <p:nvPr>
            <p:ph type="sldNum" sz="quarter" idx="12"/>
          </p:nvPr>
        </p:nvSpPr>
        <p:spPr/>
        <p:txBody>
          <a:bodyPr/>
          <a:lstStyle/>
          <a:p>
            <a:fld id="{4FAB73BC-B049-4115-A692-8D63A059BFB8}" type="slidenum">
              <a:rPr lang="en-US" smtClean="0"/>
              <a:pPr/>
              <a:t>4</a:t>
            </a:fld>
            <a:endParaRPr lang="en-US" dirty="0"/>
          </a:p>
        </p:txBody>
      </p:sp>
      <p:sp>
        <p:nvSpPr>
          <p:cNvPr id="3" name="Content Placeholder 2">
            <a:extLst>
              <a:ext uri="{FF2B5EF4-FFF2-40B4-BE49-F238E27FC236}">
                <a16:creationId xmlns:a16="http://schemas.microsoft.com/office/drawing/2014/main" id="{B390584F-409B-4546-8023-4120C63081C9}"/>
              </a:ext>
            </a:extLst>
          </p:cNvPr>
          <p:cNvSpPr>
            <a:spLocks noGrp="1"/>
          </p:cNvSpPr>
          <p:nvPr>
            <p:ph idx="1"/>
          </p:nvPr>
        </p:nvSpPr>
        <p:spPr>
          <a:xfrm>
            <a:off x="900217" y="1643550"/>
            <a:ext cx="10758727" cy="3570899"/>
          </a:xfrm>
        </p:spPr>
        <p:txBody>
          <a:bodyPr>
            <a:normAutofit lnSpcReduction="10000"/>
          </a:bodyPr>
          <a:lstStyle/>
          <a:p>
            <a:pPr>
              <a:spcAft>
                <a:spcPts val="509"/>
              </a:spcAft>
            </a:pPr>
            <a:r>
              <a:rPr lang="en-US" sz="3056" dirty="0"/>
              <a:t>Offices in 66 countries</a:t>
            </a:r>
          </a:p>
          <a:p>
            <a:pPr>
              <a:spcAft>
                <a:spcPts val="509"/>
              </a:spcAft>
            </a:pPr>
            <a:r>
              <a:rPr lang="en-US" sz="3056" dirty="0"/>
              <a:t>Assistance provided to 128 countries around the world</a:t>
            </a:r>
          </a:p>
          <a:p>
            <a:pPr>
              <a:spcAft>
                <a:spcPts val="509"/>
              </a:spcAft>
            </a:pPr>
            <a:r>
              <a:rPr lang="en-US" sz="3056" dirty="0"/>
              <a:t>8 hospitals in Taiwan, 1 hospital in Indonesia, clinics in US, Malaysia, Philippines, Turkey, and other countries</a:t>
            </a:r>
          </a:p>
          <a:p>
            <a:pPr>
              <a:spcAft>
                <a:spcPts val="509"/>
              </a:spcAft>
            </a:pPr>
            <a:r>
              <a:rPr lang="en-US" sz="3056" dirty="0"/>
              <a:t>Full education system from kindergarten through PhD</a:t>
            </a:r>
          </a:p>
          <a:p>
            <a:pPr>
              <a:spcAft>
                <a:spcPts val="509"/>
              </a:spcAft>
            </a:pPr>
            <a:r>
              <a:rPr lang="en-US" sz="3056" dirty="0"/>
              <a:t>Built 242 schools, 7 hospitals, and 21,117 homes in 25 countries</a:t>
            </a:r>
          </a:p>
        </p:txBody>
      </p:sp>
    </p:spTree>
    <p:extLst>
      <p:ext uri="{BB962C8B-B14F-4D97-AF65-F5344CB8AC3E}">
        <p14:creationId xmlns:p14="http://schemas.microsoft.com/office/powerpoint/2010/main" val="2674531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F666F-DDA3-4DF9-BA79-C6F24956C3B9}"/>
              </a:ext>
            </a:extLst>
          </p:cNvPr>
          <p:cNvSpPr>
            <a:spLocks noGrp="1"/>
          </p:cNvSpPr>
          <p:nvPr>
            <p:ph type="title"/>
          </p:nvPr>
        </p:nvSpPr>
        <p:spPr/>
        <p:txBody>
          <a:bodyPr/>
          <a:lstStyle/>
          <a:p>
            <a:r>
              <a:rPr lang="en-US" dirty="0"/>
              <a:t>What I brought from Physics</a:t>
            </a:r>
          </a:p>
        </p:txBody>
      </p:sp>
      <p:sp>
        <p:nvSpPr>
          <p:cNvPr id="3" name="Content Placeholder 2">
            <a:extLst>
              <a:ext uri="{FF2B5EF4-FFF2-40B4-BE49-F238E27FC236}">
                <a16:creationId xmlns:a16="http://schemas.microsoft.com/office/drawing/2014/main" id="{B25D6543-A7EE-4842-877F-4554DC39BF27}"/>
              </a:ext>
            </a:extLst>
          </p:cNvPr>
          <p:cNvSpPr>
            <a:spLocks noGrp="1"/>
          </p:cNvSpPr>
          <p:nvPr>
            <p:ph idx="1"/>
          </p:nvPr>
        </p:nvSpPr>
        <p:spPr/>
        <p:txBody>
          <a:bodyPr>
            <a:normAutofit/>
          </a:bodyPr>
          <a:lstStyle/>
          <a:p>
            <a:pPr marL="341313" indent="-341313"/>
            <a:r>
              <a:rPr lang="en-US" sz="3200" dirty="0"/>
              <a:t>Ask the right questions</a:t>
            </a:r>
          </a:p>
          <a:p>
            <a:pPr marL="341313" indent="-341313"/>
            <a:r>
              <a:rPr lang="en-US" sz="3200" dirty="0"/>
              <a:t>Research and develop solutions</a:t>
            </a:r>
          </a:p>
          <a:p>
            <a:pPr marL="341313" indent="-341313"/>
            <a:r>
              <a:rPr lang="en-US" sz="3200" dirty="0"/>
              <a:t>Lay out an argument</a:t>
            </a:r>
          </a:p>
          <a:p>
            <a:pPr marL="341313" indent="-341313"/>
            <a:r>
              <a:rPr lang="en-US" sz="3200" dirty="0"/>
              <a:t>Work with sprawling collaborations of people with vastly different backgrounds from around the world toward a common goal</a:t>
            </a:r>
          </a:p>
        </p:txBody>
      </p:sp>
      <p:sp>
        <p:nvSpPr>
          <p:cNvPr id="4" name="Slide Number Placeholder 3">
            <a:extLst>
              <a:ext uri="{FF2B5EF4-FFF2-40B4-BE49-F238E27FC236}">
                <a16:creationId xmlns:a16="http://schemas.microsoft.com/office/drawing/2014/main" id="{C6407003-3490-4D92-BE95-D2EF7211464C}"/>
              </a:ext>
            </a:extLst>
          </p:cNvPr>
          <p:cNvSpPr>
            <a:spLocks noGrp="1"/>
          </p:cNvSpPr>
          <p:nvPr>
            <p:ph type="sldNum" sz="quarter" idx="12"/>
          </p:nvPr>
        </p:nvSpPr>
        <p:spPr/>
        <p:txBody>
          <a:bodyPr/>
          <a:lstStyle/>
          <a:p>
            <a:fld id="{4FAB73BC-B049-4115-A692-8D63A059BFB8}" type="slidenum">
              <a:rPr lang="en-US" smtClean="0"/>
              <a:pPr/>
              <a:t>40</a:t>
            </a:fld>
            <a:endParaRPr lang="en-US" dirty="0"/>
          </a:p>
        </p:txBody>
      </p:sp>
    </p:spTree>
    <p:extLst>
      <p:ext uri="{BB962C8B-B14F-4D97-AF65-F5344CB8AC3E}">
        <p14:creationId xmlns:p14="http://schemas.microsoft.com/office/powerpoint/2010/main" val="394424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5884-C8DD-4B9B-8C6A-3CE042342C22}"/>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3664C640-065D-4A32-BD68-9DDF17D89445}"/>
              </a:ext>
            </a:extLst>
          </p:cNvPr>
          <p:cNvSpPr>
            <a:spLocks noGrp="1"/>
          </p:cNvSpPr>
          <p:nvPr>
            <p:ph type="body" idx="1"/>
          </p:nvPr>
        </p:nvSpPr>
        <p:spPr/>
        <p:txBody>
          <a:bodyPr>
            <a:normAutofit/>
          </a:bodyPr>
          <a:lstStyle/>
          <a:p>
            <a:r>
              <a:rPr lang="en-US" sz="4400" dirty="0"/>
              <a:t>Q&amp;A time!</a:t>
            </a:r>
          </a:p>
        </p:txBody>
      </p:sp>
      <p:sp>
        <p:nvSpPr>
          <p:cNvPr id="5" name="Slide Number Placeholder 4">
            <a:extLst>
              <a:ext uri="{FF2B5EF4-FFF2-40B4-BE49-F238E27FC236}">
                <a16:creationId xmlns:a16="http://schemas.microsoft.com/office/drawing/2014/main" id="{C4C0234E-6B33-496E-B6C2-7C0CB1354E8B}"/>
              </a:ext>
            </a:extLst>
          </p:cNvPr>
          <p:cNvSpPr>
            <a:spLocks noGrp="1"/>
          </p:cNvSpPr>
          <p:nvPr>
            <p:ph type="sldNum" sz="quarter" idx="12"/>
          </p:nvPr>
        </p:nvSpPr>
        <p:spPr/>
        <p:txBody>
          <a:bodyPr/>
          <a:lstStyle/>
          <a:p>
            <a:fld id="{4FAB73BC-B049-4115-A692-8D63A059BFB8}" type="slidenum">
              <a:rPr lang="en-US" smtClean="0"/>
              <a:pPr/>
              <a:t>41</a:t>
            </a:fld>
            <a:endParaRPr lang="en-US" dirty="0"/>
          </a:p>
        </p:txBody>
      </p:sp>
    </p:spTree>
    <p:extLst>
      <p:ext uri="{BB962C8B-B14F-4D97-AF65-F5344CB8AC3E}">
        <p14:creationId xmlns:p14="http://schemas.microsoft.com/office/powerpoint/2010/main" val="2921226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DC33-1093-4D2C-8BD3-FCB0C28E6228}"/>
              </a:ext>
            </a:extLst>
          </p:cNvPr>
          <p:cNvSpPr>
            <a:spLocks noGrp="1"/>
          </p:cNvSpPr>
          <p:nvPr>
            <p:ph type="title"/>
          </p:nvPr>
        </p:nvSpPr>
        <p:spPr/>
        <p:txBody>
          <a:bodyPr/>
          <a:lstStyle/>
          <a:p>
            <a:r>
              <a:rPr lang="en-US" dirty="0"/>
              <a:t>Backup Slides</a:t>
            </a:r>
          </a:p>
        </p:txBody>
      </p:sp>
      <p:sp>
        <p:nvSpPr>
          <p:cNvPr id="3" name="Text Placeholder 2">
            <a:extLst>
              <a:ext uri="{FF2B5EF4-FFF2-40B4-BE49-F238E27FC236}">
                <a16:creationId xmlns:a16="http://schemas.microsoft.com/office/drawing/2014/main" id="{DC4A6E92-127A-4C03-A00A-68D19153B9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E43C4A-7447-42C8-BDEA-039A6AB2822A}"/>
              </a:ext>
            </a:extLst>
          </p:cNvPr>
          <p:cNvSpPr>
            <a:spLocks noGrp="1"/>
          </p:cNvSpPr>
          <p:nvPr>
            <p:ph type="sldNum" sz="quarter" idx="12"/>
          </p:nvPr>
        </p:nvSpPr>
        <p:spPr/>
        <p:txBody>
          <a:bodyPr/>
          <a:lstStyle/>
          <a:p>
            <a:fld id="{4FAB73BC-B049-4115-A692-8D63A059BFB8}" type="slidenum">
              <a:rPr lang="en-US" smtClean="0"/>
              <a:pPr/>
              <a:t>42</a:t>
            </a:fld>
            <a:endParaRPr lang="en-US" dirty="0"/>
          </a:p>
        </p:txBody>
      </p:sp>
    </p:spTree>
    <p:extLst>
      <p:ext uri="{BB962C8B-B14F-4D97-AF65-F5344CB8AC3E}">
        <p14:creationId xmlns:p14="http://schemas.microsoft.com/office/powerpoint/2010/main" val="3736928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tzuchi-book.com/assets/images/267-290x220.jpg">
            <a:extLst>
              <a:ext uri="{FF2B5EF4-FFF2-40B4-BE49-F238E27FC236}">
                <a16:creationId xmlns:a16="http://schemas.microsoft.com/office/drawing/2014/main" id="{B9124B15-C7AB-4EA5-9C30-3B754077B4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551416"/>
            <a:ext cx="3040496" cy="230658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2CF1BAF-2848-48A0-A4B6-3E1A550CBE3E}"/>
              </a:ext>
            </a:extLst>
          </p:cNvPr>
          <p:cNvSpPr>
            <a:spLocks noGrp="1"/>
          </p:cNvSpPr>
          <p:nvPr>
            <p:ph type="title"/>
          </p:nvPr>
        </p:nvSpPr>
        <p:spPr>
          <a:xfrm>
            <a:off x="1069848" y="0"/>
            <a:ext cx="10058400" cy="1609344"/>
          </a:xfrm>
        </p:spPr>
        <p:txBody>
          <a:bodyPr/>
          <a:lstStyle/>
          <a:p>
            <a:r>
              <a:rPr lang="en-US" dirty="0"/>
              <a:t>The Bamboo Banks</a:t>
            </a:r>
          </a:p>
        </p:txBody>
      </p:sp>
      <p:sp>
        <p:nvSpPr>
          <p:cNvPr id="6" name="Content Placeholder 5">
            <a:extLst>
              <a:ext uri="{FF2B5EF4-FFF2-40B4-BE49-F238E27FC236}">
                <a16:creationId xmlns:a16="http://schemas.microsoft.com/office/drawing/2014/main" id="{FA452B36-005E-4162-A27D-BCFA4DA940F7}"/>
              </a:ext>
            </a:extLst>
          </p:cNvPr>
          <p:cNvSpPr>
            <a:spLocks noGrp="1"/>
          </p:cNvSpPr>
          <p:nvPr>
            <p:ph idx="1"/>
          </p:nvPr>
        </p:nvSpPr>
        <p:spPr>
          <a:xfrm>
            <a:off x="6343667" y="1600441"/>
            <a:ext cx="5607541" cy="3345094"/>
          </a:xfrm>
        </p:spPr>
        <p:txBody>
          <a:bodyPr>
            <a:noAutofit/>
          </a:bodyPr>
          <a:lstStyle/>
          <a:p>
            <a:pPr marL="0" indent="0">
              <a:buNone/>
            </a:pPr>
            <a:r>
              <a:rPr lang="en-US" sz="3600" dirty="0"/>
              <a:t>50 cents per day before going to the grocery market</a:t>
            </a:r>
          </a:p>
          <a:p>
            <a:pPr>
              <a:buFont typeface="Wingdings" panose="05000000000000000000" pitchFamily="2" charset="2"/>
              <a:buChar char="Ø"/>
            </a:pPr>
            <a:r>
              <a:rPr lang="en-US" sz="3600" dirty="0"/>
              <a:t>Why not $15/month?</a:t>
            </a:r>
            <a:br>
              <a:rPr lang="en-US" sz="3600" dirty="0"/>
            </a:br>
            <a:endParaRPr lang="en-US" sz="3600" dirty="0"/>
          </a:p>
          <a:p>
            <a:pPr marL="0" indent="0">
              <a:buNone/>
            </a:pPr>
            <a:r>
              <a:rPr lang="en-US" sz="4000" dirty="0">
                <a:solidFill>
                  <a:srgbClr val="0070C0"/>
                </a:solidFill>
              </a:rPr>
              <a:t>A daily thought of love!</a:t>
            </a:r>
          </a:p>
        </p:txBody>
      </p:sp>
      <p:sp>
        <p:nvSpPr>
          <p:cNvPr id="4" name="Slide Number Placeholder 3">
            <a:extLst>
              <a:ext uri="{FF2B5EF4-FFF2-40B4-BE49-F238E27FC236}">
                <a16:creationId xmlns:a16="http://schemas.microsoft.com/office/drawing/2014/main" id="{ED9EB3F4-3D31-4CCE-88E7-613268A59494}"/>
              </a:ext>
            </a:extLst>
          </p:cNvPr>
          <p:cNvSpPr>
            <a:spLocks noGrp="1"/>
          </p:cNvSpPr>
          <p:nvPr>
            <p:ph type="sldNum" sz="quarter" idx="12"/>
          </p:nvPr>
        </p:nvSpPr>
        <p:spPr/>
        <p:txBody>
          <a:bodyPr/>
          <a:lstStyle/>
          <a:p>
            <a:fld id="{816509DA-8833-F14A-A9E2-D0343ADB40D6}" type="slidenum">
              <a:rPr lang="en-US" smtClean="0"/>
              <a:pPr/>
              <a:t>43</a:t>
            </a:fld>
            <a:endParaRPr lang="en-US"/>
          </a:p>
        </p:txBody>
      </p:sp>
      <p:pic>
        <p:nvPicPr>
          <p:cNvPr id="1026" name="Picture 2" descr="http://tzuchi-book.com/assets/images/unnamed-440x264.jpg">
            <a:extLst>
              <a:ext uri="{FF2B5EF4-FFF2-40B4-BE49-F238E27FC236}">
                <a16:creationId xmlns:a16="http://schemas.microsoft.com/office/drawing/2014/main" id="{BF64F4B6-2EDD-4B39-A514-3DADF27D7B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010" y="1316335"/>
            <a:ext cx="6048667" cy="36292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a:extLst>
              <a:ext uri="{FF2B5EF4-FFF2-40B4-BE49-F238E27FC236}">
                <a16:creationId xmlns:a16="http://schemas.microsoft.com/office/drawing/2014/main" id="{F96EE147-C7F2-4800-B2A5-933DBA294933}"/>
              </a:ext>
            </a:extLst>
          </p:cNvPr>
          <p:cNvSpPr txBox="1">
            <a:spLocks/>
          </p:cNvSpPr>
          <p:nvPr/>
        </p:nvSpPr>
        <p:spPr>
          <a:xfrm>
            <a:off x="3581401" y="5704466"/>
            <a:ext cx="8114413" cy="7932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4000" dirty="0">
                <a:solidFill>
                  <a:schemeClr val="tx1">
                    <a:lumMod val="85000"/>
                  </a:schemeClr>
                </a:solidFill>
              </a:rPr>
              <a:t>Tzu Chi founded on May 14, 1966</a:t>
            </a:r>
          </a:p>
        </p:txBody>
      </p:sp>
    </p:spTree>
    <p:extLst>
      <p:ext uri="{BB962C8B-B14F-4D97-AF65-F5344CB8AC3E}">
        <p14:creationId xmlns:p14="http://schemas.microsoft.com/office/powerpoint/2010/main" val="146161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CF1BAF-2848-48A0-A4B6-3E1A550CBE3E}"/>
              </a:ext>
            </a:extLst>
          </p:cNvPr>
          <p:cNvSpPr>
            <a:spLocks noGrp="1"/>
          </p:cNvSpPr>
          <p:nvPr>
            <p:ph type="title"/>
          </p:nvPr>
        </p:nvSpPr>
        <p:spPr/>
        <p:txBody>
          <a:bodyPr/>
          <a:lstStyle/>
          <a:p>
            <a:r>
              <a:rPr lang="en-US" dirty="0"/>
              <a:t>The Early Years</a:t>
            </a:r>
          </a:p>
        </p:txBody>
      </p:sp>
      <p:sp>
        <p:nvSpPr>
          <p:cNvPr id="6" name="Content Placeholder 5">
            <a:extLst>
              <a:ext uri="{FF2B5EF4-FFF2-40B4-BE49-F238E27FC236}">
                <a16:creationId xmlns:a16="http://schemas.microsoft.com/office/drawing/2014/main" id="{FA452B36-005E-4162-A27D-BCFA4DA940F7}"/>
              </a:ext>
            </a:extLst>
          </p:cNvPr>
          <p:cNvSpPr>
            <a:spLocks noGrp="1"/>
          </p:cNvSpPr>
          <p:nvPr>
            <p:ph idx="1"/>
          </p:nvPr>
        </p:nvSpPr>
        <p:spPr>
          <a:xfrm>
            <a:off x="6464594" y="1600440"/>
            <a:ext cx="5231219" cy="4755910"/>
          </a:xfrm>
        </p:spPr>
        <p:txBody>
          <a:bodyPr>
            <a:normAutofit fontScale="92500" lnSpcReduction="20000"/>
          </a:bodyPr>
          <a:lstStyle/>
          <a:p>
            <a:r>
              <a:rPr lang="en-US" sz="3600" dirty="0"/>
              <a:t>Charity started from an elderly women living near the grocery market</a:t>
            </a:r>
          </a:p>
          <a:p>
            <a:r>
              <a:rPr lang="en-US" sz="3600" dirty="0"/>
              <a:t>Master personally visited all charity recipients around Taiwan for the first six years of Tzu Chi</a:t>
            </a:r>
          </a:p>
          <a:p>
            <a:pPr>
              <a:buFont typeface="Wingdings" panose="05000000000000000000" pitchFamily="2" charset="2"/>
              <a:buChar char="Ø"/>
            </a:pPr>
            <a:r>
              <a:rPr lang="en-US" sz="3600" dirty="0">
                <a:solidFill>
                  <a:srgbClr val="0070C0"/>
                </a:solidFill>
              </a:rPr>
              <a:t> Found that poverty is  closely connected to lack of medical resources</a:t>
            </a:r>
            <a:endParaRPr lang="en-US" sz="4000" dirty="0">
              <a:solidFill>
                <a:srgbClr val="0070C0"/>
              </a:solidFill>
            </a:endParaRPr>
          </a:p>
        </p:txBody>
      </p:sp>
      <p:sp>
        <p:nvSpPr>
          <p:cNvPr id="4" name="Slide Number Placeholder 3">
            <a:extLst>
              <a:ext uri="{FF2B5EF4-FFF2-40B4-BE49-F238E27FC236}">
                <a16:creationId xmlns:a16="http://schemas.microsoft.com/office/drawing/2014/main" id="{ED9EB3F4-3D31-4CCE-88E7-613268A59494}"/>
              </a:ext>
            </a:extLst>
          </p:cNvPr>
          <p:cNvSpPr>
            <a:spLocks noGrp="1"/>
          </p:cNvSpPr>
          <p:nvPr>
            <p:ph type="sldNum" sz="quarter" idx="12"/>
          </p:nvPr>
        </p:nvSpPr>
        <p:spPr/>
        <p:txBody>
          <a:bodyPr/>
          <a:lstStyle/>
          <a:p>
            <a:fld id="{816509DA-8833-F14A-A9E2-D0343ADB40D6}" type="slidenum">
              <a:rPr lang="en-US" smtClean="0"/>
              <a:pPr/>
              <a:t>44</a:t>
            </a:fld>
            <a:endParaRPr lang="en-US"/>
          </a:p>
        </p:txBody>
      </p:sp>
      <p:pic>
        <p:nvPicPr>
          <p:cNvPr id="3" name="Picture 2">
            <a:extLst>
              <a:ext uri="{FF2B5EF4-FFF2-40B4-BE49-F238E27FC236}">
                <a16:creationId xmlns:a16="http://schemas.microsoft.com/office/drawing/2014/main" id="{493093D9-0AB9-4D1A-8345-960B8B529F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8138" y="1728113"/>
            <a:ext cx="5757862" cy="4500563"/>
          </a:xfrm>
          <a:prstGeom prst="rect">
            <a:avLst/>
          </a:prstGeom>
        </p:spPr>
      </p:pic>
    </p:spTree>
    <p:extLst>
      <p:ext uri="{BB962C8B-B14F-4D97-AF65-F5344CB8AC3E}">
        <p14:creationId xmlns:p14="http://schemas.microsoft.com/office/powerpoint/2010/main" val="342362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CF1BAF-2848-48A0-A4B6-3E1A550CBE3E}"/>
              </a:ext>
            </a:extLst>
          </p:cNvPr>
          <p:cNvSpPr>
            <a:spLocks noGrp="1"/>
          </p:cNvSpPr>
          <p:nvPr>
            <p:ph type="title"/>
          </p:nvPr>
        </p:nvSpPr>
        <p:spPr>
          <a:xfrm>
            <a:off x="840916" y="211083"/>
            <a:ext cx="9769929" cy="1325563"/>
          </a:xfrm>
        </p:spPr>
        <p:txBody>
          <a:bodyPr/>
          <a:lstStyle/>
          <a:p>
            <a:r>
              <a:rPr lang="en-US" dirty="0"/>
              <a:t>Free Medical Clinics and Hospital</a:t>
            </a:r>
          </a:p>
        </p:txBody>
      </p:sp>
      <p:sp>
        <p:nvSpPr>
          <p:cNvPr id="6" name="Content Placeholder 5">
            <a:extLst>
              <a:ext uri="{FF2B5EF4-FFF2-40B4-BE49-F238E27FC236}">
                <a16:creationId xmlns:a16="http://schemas.microsoft.com/office/drawing/2014/main" id="{FA452B36-005E-4162-A27D-BCFA4DA940F7}"/>
              </a:ext>
            </a:extLst>
          </p:cNvPr>
          <p:cNvSpPr>
            <a:spLocks noGrp="1"/>
          </p:cNvSpPr>
          <p:nvPr>
            <p:ph idx="1"/>
          </p:nvPr>
        </p:nvSpPr>
        <p:spPr>
          <a:xfrm>
            <a:off x="6707490" y="1600440"/>
            <a:ext cx="5231219" cy="4755910"/>
          </a:xfrm>
        </p:spPr>
        <p:txBody>
          <a:bodyPr>
            <a:noAutofit/>
          </a:bodyPr>
          <a:lstStyle/>
          <a:p>
            <a:r>
              <a:rPr lang="en-US" sz="3600" dirty="0"/>
              <a:t>Twice-weekly free clinic in Hualien 1972-1986</a:t>
            </a:r>
          </a:p>
          <a:p>
            <a:r>
              <a:rPr lang="en-US" sz="3600" dirty="0"/>
              <a:t>Tzu Chi’s first hospital in Hualien opened 1986 after 7 years of fundraising and construction</a:t>
            </a:r>
          </a:p>
        </p:txBody>
      </p:sp>
      <p:sp>
        <p:nvSpPr>
          <p:cNvPr id="4" name="Slide Number Placeholder 3">
            <a:extLst>
              <a:ext uri="{FF2B5EF4-FFF2-40B4-BE49-F238E27FC236}">
                <a16:creationId xmlns:a16="http://schemas.microsoft.com/office/drawing/2014/main" id="{ED9EB3F4-3D31-4CCE-88E7-613268A59494}"/>
              </a:ext>
            </a:extLst>
          </p:cNvPr>
          <p:cNvSpPr>
            <a:spLocks noGrp="1"/>
          </p:cNvSpPr>
          <p:nvPr>
            <p:ph type="sldNum" sz="quarter" idx="12"/>
          </p:nvPr>
        </p:nvSpPr>
        <p:spPr/>
        <p:txBody>
          <a:bodyPr/>
          <a:lstStyle/>
          <a:p>
            <a:fld id="{816509DA-8833-F14A-A9E2-D0343ADB40D6}" type="slidenum">
              <a:rPr lang="en-US" smtClean="0"/>
              <a:pPr/>
              <a:t>45</a:t>
            </a:fld>
            <a:endParaRPr lang="en-US"/>
          </a:p>
        </p:txBody>
      </p:sp>
      <p:pic>
        <p:nvPicPr>
          <p:cNvPr id="2050" name="Picture 2" descr="https://www.tzuchi.org.tw/en/images/stories/world/taiwan/463.jpg">
            <a:extLst>
              <a:ext uri="{FF2B5EF4-FFF2-40B4-BE49-F238E27FC236}">
                <a16:creationId xmlns:a16="http://schemas.microsoft.com/office/drawing/2014/main" id="{A73AE24A-6383-4393-8AC5-9EDD6FE729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5849" y="1853499"/>
            <a:ext cx="4249792" cy="42497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慈濟傳播人文志業基金會">
            <a:extLst>
              <a:ext uri="{FF2B5EF4-FFF2-40B4-BE49-F238E27FC236}">
                <a16:creationId xmlns:a16="http://schemas.microsoft.com/office/drawing/2014/main" id="{4770DB45-DA19-41E5-ABB7-8224C4033A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691" y="1729729"/>
            <a:ext cx="6570467" cy="437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89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97C15C-CF36-D745-B173-DB7E4F37C797}"/>
              </a:ext>
            </a:extLst>
          </p:cNvPr>
          <p:cNvSpPr>
            <a:spLocks noGrp="1"/>
          </p:cNvSpPr>
          <p:nvPr>
            <p:ph type="title"/>
          </p:nvPr>
        </p:nvSpPr>
        <p:spPr>
          <a:xfrm>
            <a:off x="1069848" y="34771"/>
            <a:ext cx="10058400" cy="1609344"/>
          </a:xfrm>
        </p:spPr>
        <p:txBody>
          <a:bodyPr anchor="ctr">
            <a:noAutofit/>
          </a:bodyPr>
          <a:lstStyle/>
          <a:p>
            <a:r>
              <a:rPr lang="en-US" sz="5400" dirty="0"/>
              <a:t>Eight Main Missions</a:t>
            </a:r>
          </a:p>
        </p:txBody>
      </p:sp>
      <p:sp>
        <p:nvSpPr>
          <p:cNvPr id="6" name="Slide Number Placeholder 5">
            <a:extLst>
              <a:ext uri="{FF2B5EF4-FFF2-40B4-BE49-F238E27FC236}">
                <a16:creationId xmlns:a16="http://schemas.microsoft.com/office/drawing/2014/main" id="{68D79318-4ECD-4448-A979-F9E3B12BD60C}"/>
              </a:ext>
            </a:extLst>
          </p:cNvPr>
          <p:cNvSpPr>
            <a:spLocks noGrp="1"/>
          </p:cNvSpPr>
          <p:nvPr>
            <p:ph type="sldNum" sz="quarter" idx="12"/>
          </p:nvPr>
        </p:nvSpPr>
        <p:spPr/>
        <p:txBody>
          <a:bodyPr/>
          <a:lstStyle/>
          <a:p>
            <a:fld id="{816509DA-8833-F14A-A9E2-D0343ADB40D6}" type="slidenum">
              <a:rPr lang="en-US" smtClean="0"/>
              <a:pPr/>
              <a:t>46</a:t>
            </a:fld>
            <a:endParaRPr lang="en-US"/>
          </a:p>
        </p:txBody>
      </p:sp>
      <p:sp>
        <p:nvSpPr>
          <p:cNvPr id="5" name="Rectangle 4">
            <a:extLst>
              <a:ext uri="{FF2B5EF4-FFF2-40B4-BE49-F238E27FC236}">
                <a16:creationId xmlns:a16="http://schemas.microsoft.com/office/drawing/2014/main" id="{9488BA81-3CD1-4B31-AF95-7431B0DB55A0}"/>
              </a:ext>
            </a:extLst>
          </p:cNvPr>
          <p:cNvSpPr/>
          <p:nvPr/>
        </p:nvSpPr>
        <p:spPr>
          <a:xfrm>
            <a:off x="1025421" y="1444904"/>
            <a:ext cx="1301959" cy="553998"/>
          </a:xfrm>
          <a:prstGeom prst="rect">
            <a:avLst/>
          </a:prstGeom>
        </p:spPr>
        <p:txBody>
          <a:bodyPr wrap="none">
            <a:spAutoFit/>
          </a:bodyPr>
          <a:lstStyle/>
          <a:p>
            <a:pPr algn="ctr"/>
            <a:r>
              <a:rPr lang="en-US" sz="3000">
                <a:solidFill>
                  <a:schemeClr val="tx1">
                    <a:lumMod val="85000"/>
                  </a:schemeClr>
                </a:solidFill>
              </a:rPr>
              <a:t>Charity</a:t>
            </a:r>
            <a:endParaRPr lang="en-US" sz="3000"/>
          </a:p>
        </p:txBody>
      </p:sp>
      <p:sp>
        <p:nvSpPr>
          <p:cNvPr id="7" name="Rectangle 6">
            <a:extLst>
              <a:ext uri="{FF2B5EF4-FFF2-40B4-BE49-F238E27FC236}">
                <a16:creationId xmlns:a16="http://schemas.microsoft.com/office/drawing/2014/main" id="{28A486A4-EDE3-4C86-8A09-08DBAB7946D8}"/>
              </a:ext>
            </a:extLst>
          </p:cNvPr>
          <p:cNvSpPr/>
          <p:nvPr/>
        </p:nvSpPr>
        <p:spPr>
          <a:xfrm>
            <a:off x="3646080" y="1444904"/>
            <a:ext cx="1636987" cy="553998"/>
          </a:xfrm>
          <a:prstGeom prst="rect">
            <a:avLst/>
          </a:prstGeom>
        </p:spPr>
        <p:txBody>
          <a:bodyPr wrap="none">
            <a:spAutoFit/>
          </a:bodyPr>
          <a:lstStyle/>
          <a:p>
            <a:pPr algn="ctr"/>
            <a:r>
              <a:rPr lang="en-US" sz="3000">
                <a:solidFill>
                  <a:schemeClr val="tx1">
                    <a:lumMod val="85000"/>
                  </a:schemeClr>
                </a:solidFill>
              </a:rPr>
              <a:t>Medicine</a:t>
            </a:r>
            <a:endParaRPr lang="en-US" sz="3000"/>
          </a:p>
        </p:txBody>
      </p:sp>
      <p:sp>
        <p:nvSpPr>
          <p:cNvPr id="8" name="Rectangle 7">
            <a:extLst>
              <a:ext uri="{FF2B5EF4-FFF2-40B4-BE49-F238E27FC236}">
                <a16:creationId xmlns:a16="http://schemas.microsoft.com/office/drawing/2014/main" id="{D1978729-2668-41D3-B21A-D14407114790}"/>
              </a:ext>
            </a:extLst>
          </p:cNvPr>
          <p:cNvSpPr/>
          <p:nvPr/>
        </p:nvSpPr>
        <p:spPr>
          <a:xfrm>
            <a:off x="6371307" y="1444904"/>
            <a:ext cx="1731949" cy="553998"/>
          </a:xfrm>
          <a:prstGeom prst="rect">
            <a:avLst/>
          </a:prstGeom>
        </p:spPr>
        <p:txBody>
          <a:bodyPr wrap="none">
            <a:spAutoFit/>
          </a:bodyPr>
          <a:lstStyle/>
          <a:p>
            <a:pPr algn="ctr"/>
            <a:r>
              <a:rPr lang="en-US" sz="3000">
                <a:solidFill>
                  <a:schemeClr val="tx1">
                    <a:lumMod val="85000"/>
                  </a:schemeClr>
                </a:solidFill>
              </a:rPr>
              <a:t>Education</a:t>
            </a:r>
            <a:endParaRPr lang="en-US" sz="3000"/>
          </a:p>
        </p:txBody>
      </p:sp>
      <p:sp>
        <p:nvSpPr>
          <p:cNvPr id="9" name="Rectangle 8">
            <a:extLst>
              <a:ext uri="{FF2B5EF4-FFF2-40B4-BE49-F238E27FC236}">
                <a16:creationId xmlns:a16="http://schemas.microsoft.com/office/drawing/2014/main" id="{766B9E45-90BE-479D-B548-91F1A8801087}"/>
              </a:ext>
            </a:extLst>
          </p:cNvPr>
          <p:cNvSpPr/>
          <p:nvPr/>
        </p:nvSpPr>
        <p:spPr>
          <a:xfrm>
            <a:off x="8661760" y="1444904"/>
            <a:ext cx="3166508" cy="553998"/>
          </a:xfrm>
          <a:prstGeom prst="rect">
            <a:avLst/>
          </a:prstGeom>
        </p:spPr>
        <p:txBody>
          <a:bodyPr wrap="none">
            <a:spAutoFit/>
          </a:bodyPr>
          <a:lstStyle/>
          <a:p>
            <a:pPr algn="ctr"/>
            <a:r>
              <a:rPr lang="en-US" sz="3000">
                <a:solidFill>
                  <a:schemeClr val="tx1">
                    <a:lumMod val="85000"/>
                  </a:schemeClr>
                </a:solidFill>
              </a:rPr>
              <a:t>Humanistic Culture</a:t>
            </a:r>
            <a:endParaRPr lang="en-US" sz="3000"/>
          </a:p>
        </p:txBody>
      </p:sp>
      <p:pic>
        <p:nvPicPr>
          <p:cNvPr id="1026" name="Picture 2" descr="International Relief">
            <a:extLst>
              <a:ext uri="{FF2B5EF4-FFF2-40B4-BE49-F238E27FC236}">
                <a16:creationId xmlns:a16="http://schemas.microsoft.com/office/drawing/2014/main" id="{2A0E42E4-47E3-4A63-B9B3-B29802CB9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48" y="4897796"/>
            <a:ext cx="2419505" cy="1618564"/>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1028" name="Picture 4" descr="Offering Charity with Love">
            <a:extLst>
              <a:ext uri="{FF2B5EF4-FFF2-40B4-BE49-F238E27FC236}">
                <a16:creationId xmlns:a16="http://schemas.microsoft.com/office/drawing/2014/main" id="{A7B2C54A-57EE-4A35-BC87-AFD7E6F7D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91" y="1998721"/>
            <a:ext cx="2754018" cy="1839598"/>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A Mission for Medicine - Taiwan Today">
            <a:extLst>
              <a:ext uri="{FF2B5EF4-FFF2-40B4-BE49-F238E27FC236}">
                <a16:creationId xmlns:a16="http://schemas.microsoft.com/office/drawing/2014/main" id="{209DF86F-D329-4B3F-858F-9F360D5B27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3970" y="1988669"/>
            <a:ext cx="2541207" cy="1859702"/>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descr="Home - Tzu Chi Education 慈濟美國教育基金會">
            <a:extLst>
              <a:ext uri="{FF2B5EF4-FFF2-40B4-BE49-F238E27FC236}">
                <a16:creationId xmlns:a16="http://schemas.microsoft.com/office/drawing/2014/main" id="{5474CF44-2ADE-43D2-BD8E-E4B65D9A3A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9823" y="2040215"/>
            <a:ext cx="2634917" cy="1756611"/>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descr="大愛電視">
            <a:extLst>
              <a:ext uri="{FF2B5EF4-FFF2-40B4-BE49-F238E27FC236}">
                <a16:creationId xmlns:a16="http://schemas.microsoft.com/office/drawing/2014/main" id="{53791361-CBF5-4AB1-B17D-BC027303F7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8791414" y="2040215"/>
            <a:ext cx="2907201" cy="1756611"/>
          </a:xfrm>
          <a:prstGeom prst="ellipse">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A8B2516-F72D-411D-BB37-9D99073BEAEB}"/>
              </a:ext>
            </a:extLst>
          </p:cNvPr>
          <p:cNvSpPr/>
          <p:nvPr/>
        </p:nvSpPr>
        <p:spPr>
          <a:xfrm>
            <a:off x="405796" y="3912918"/>
            <a:ext cx="2541208" cy="1015663"/>
          </a:xfrm>
          <a:prstGeom prst="rect">
            <a:avLst/>
          </a:prstGeom>
        </p:spPr>
        <p:txBody>
          <a:bodyPr wrap="square">
            <a:spAutoFit/>
          </a:bodyPr>
          <a:lstStyle/>
          <a:p>
            <a:pPr algn="ctr"/>
            <a:r>
              <a:rPr lang="en-US" sz="3000">
                <a:solidFill>
                  <a:schemeClr val="tx1">
                    <a:lumMod val="85000"/>
                  </a:schemeClr>
                </a:solidFill>
              </a:rPr>
              <a:t>International Disaster Relief</a:t>
            </a:r>
          </a:p>
        </p:txBody>
      </p:sp>
      <p:sp>
        <p:nvSpPr>
          <p:cNvPr id="17" name="Rectangle 16">
            <a:extLst>
              <a:ext uri="{FF2B5EF4-FFF2-40B4-BE49-F238E27FC236}">
                <a16:creationId xmlns:a16="http://schemas.microsoft.com/office/drawing/2014/main" id="{AC4C92B2-0871-4D27-82C0-C5E9FC9E6264}"/>
              </a:ext>
            </a:extLst>
          </p:cNvPr>
          <p:cNvSpPr/>
          <p:nvPr/>
        </p:nvSpPr>
        <p:spPr>
          <a:xfrm>
            <a:off x="3193969" y="3912918"/>
            <a:ext cx="2541208" cy="1015663"/>
          </a:xfrm>
          <a:prstGeom prst="rect">
            <a:avLst/>
          </a:prstGeom>
        </p:spPr>
        <p:txBody>
          <a:bodyPr wrap="square" lIns="91440" tIns="45720" rIns="91440" bIns="45720" anchor="t">
            <a:spAutoFit/>
          </a:bodyPr>
          <a:lstStyle/>
          <a:p>
            <a:pPr algn="ctr"/>
            <a:r>
              <a:rPr lang="en-US" sz="3000">
                <a:solidFill>
                  <a:schemeClr val="tx1">
                    <a:lumMod val="85000"/>
                  </a:schemeClr>
                </a:solidFill>
              </a:rPr>
              <a:t>Bone Marrow Registry</a:t>
            </a:r>
          </a:p>
        </p:txBody>
      </p:sp>
      <p:sp>
        <p:nvSpPr>
          <p:cNvPr id="18" name="Rectangle 17">
            <a:extLst>
              <a:ext uri="{FF2B5EF4-FFF2-40B4-BE49-F238E27FC236}">
                <a16:creationId xmlns:a16="http://schemas.microsoft.com/office/drawing/2014/main" id="{8C1DA994-35F8-41C9-A276-029061D1B850}"/>
              </a:ext>
            </a:extLst>
          </p:cNvPr>
          <p:cNvSpPr/>
          <p:nvPr/>
        </p:nvSpPr>
        <p:spPr>
          <a:xfrm>
            <a:off x="5824912" y="3912918"/>
            <a:ext cx="2824737" cy="1015663"/>
          </a:xfrm>
          <a:prstGeom prst="rect">
            <a:avLst/>
          </a:prstGeom>
        </p:spPr>
        <p:txBody>
          <a:bodyPr wrap="square">
            <a:spAutoFit/>
          </a:bodyPr>
          <a:lstStyle/>
          <a:p>
            <a:pPr algn="ctr"/>
            <a:r>
              <a:rPr lang="en-US" sz="3000" dirty="0">
                <a:solidFill>
                  <a:schemeClr val="tx1">
                    <a:lumMod val="85000"/>
                  </a:schemeClr>
                </a:solidFill>
              </a:rPr>
              <a:t>Environmental Protection</a:t>
            </a:r>
          </a:p>
        </p:txBody>
      </p:sp>
      <p:sp>
        <p:nvSpPr>
          <p:cNvPr id="19" name="Rectangle 18">
            <a:extLst>
              <a:ext uri="{FF2B5EF4-FFF2-40B4-BE49-F238E27FC236}">
                <a16:creationId xmlns:a16="http://schemas.microsoft.com/office/drawing/2014/main" id="{541F87DB-0432-48CA-9DEA-3849C99C5F69}"/>
              </a:ext>
            </a:extLst>
          </p:cNvPr>
          <p:cNvSpPr/>
          <p:nvPr/>
        </p:nvSpPr>
        <p:spPr>
          <a:xfrm>
            <a:off x="8974410" y="3912918"/>
            <a:ext cx="2541208" cy="1015663"/>
          </a:xfrm>
          <a:prstGeom prst="rect">
            <a:avLst/>
          </a:prstGeom>
        </p:spPr>
        <p:txBody>
          <a:bodyPr wrap="square">
            <a:spAutoFit/>
          </a:bodyPr>
          <a:lstStyle/>
          <a:p>
            <a:pPr algn="ctr"/>
            <a:r>
              <a:rPr lang="en-US" sz="3000">
                <a:solidFill>
                  <a:schemeClr val="tx1">
                    <a:lumMod val="85000"/>
                  </a:schemeClr>
                </a:solidFill>
              </a:rPr>
              <a:t>Community Volunteerism</a:t>
            </a:r>
          </a:p>
        </p:txBody>
      </p:sp>
      <p:pic>
        <p:nvPicPr>
          <p:cNvPr id="1038" name="Picture 14" descr="Together We Can">
            <a:extLst>
              <a:ext uri="{FF2B5EF4-FFF2-40B4-BE49-F238E27FC236}">
                <a16:creationId xmlns:a16="http://schemas.microsoft.com/office/drawing/2014/main" id="{B48436A4-B13B-4184-8E0C-CC7F66F0CB2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01" r="10041"/>
          <a:stretch/>
        </p:blipFill>
        <p:spPr bwMode="auto">
          <a:xfrm>
            <a:off x="3185338" y="4880526"/>
            <a:ext cx="2558471" cy="1653104"/>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1040" name="Picture 16" descr="Environmental Protection">
            <a:extLst>
              <a:ext uri="{FF2B5EF4-FFF2-40B4-BE49-F238E27FC236}">
                <a16:creationId xmlns:a16="http://schemas.microsoft.com/office/drawing/2014/main" id="{A33B4209-1EF1-468A-97AF-C74E88D123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4645" y="4893393"/>
            <a:ext cx="2445273" cy="1627371"/>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1042" name="Picture 18" descr="TIMA Volunteer Suong Thongkham Goes the Extra Mile - Tzu Chi Medical">
            <a:extLst>
              <a:ext uri="{FF2B5EF4-FFF2-40B4-BE49-F238E27FC236}">
                <a16:creationId xmlns:a16="http://schemas.microsoft.com/office/drawing/2014/main" id="{D9627669-EF9B-4569-B24F-D664ABE41E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9022378" y="4907328"/>
            <a:ext cx="2445273" cy="1599500"/>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20" name="Picture 19" descr="Logo&#10;&#10;Description automatically generated">
            <a:extLst>
              <a:ext uri="{FF2B5EF4-FFF2-40B4-BE49-F238E27FC236}">
                <a16:creationId xmlns:a16="http://schemas.microsoft.com/office/drawing/2014/main" id="{D839AA22-0028-4E57-AFE3-541827FE422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08129" y="470770"/>
            <a:ext cx="1194359" cy="618257"/>
          </a:xfrm>
          <a:prstGeom prst="rect">
            <a:avLst/>
          </a:prstGeom>
        </p:spPr>
      </p:pic>
    </p:spTree>
    <p:extLst>
      <p:ext uri="{BB962C8B-B14F-4D97-AF65-F5344CB8AC3E}">
        <p14:creationId xmlns:p14="http://schemas.microsoft.com/office/powerpoint/2010/main" val="321017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1038"/>
                                        </p:tgtEl>
                                        <p:attrNameLst>
                                          <p:attrName>style.visibility</p:attrName>
                                        </p:attrNameLst>
                                      </p:cBhvr>
                                      <p:to>
                                        <p:strVal val="visible"/>
                                      </p:to>
                                    </p:set>
                                    <p:animEffect transition="in" filter="fade">
                                      <p:cBhvr>
                                        <p:cTn id="22" dur="500"/>
                                        <p:tgtEl>
                                          <p:spTgt spid="1038"/>
                                        </p:tgtEl>
                                      </p:cBhvr>
                                    </p:animEffect>
                                  </p:childTnLst>
                                </p:cTn>
                              </p:par>
                              <p:par>
                                <p:cTn id="23" presetID="10" presetClass="entr" presetSubtype="0" fill="hold" nodeType="withEffect">
                                  <p:stCondLst>
                                    <p:cond delay="0"/>
                                  </p:stCondLst>
                                  <p:childTnLst>
                                    <p:set>
                                      <p:cBhvr>
                                        <p:cTn id="24" dur="1" fill="hold">
                                          <p:stCondLst>
                                            <p:cond delay="0"/>
                                          </p:stCondLst>
                                        </p:cTn>
                                        <p:tgtEl>
                                          <p:spTgt spid="1040"/>
                                        </p:tgtEl>
                                        <p:attrNameLst>
                                          <p:attrName>style.visibility</p:attrName>
                                        </p:attrNameLst>
                                      </p:cBhvr>
                                      <p:to>
                                        <p:strVal val="visible"/>
                                      </p:to>
                                    </p:set>
                                    <p:animEffect transition="in" filter="fade">
                                      <p:cBhvr>
                                        <p:cTn id="25" dur="500"/>
                                        <p:tgtEl>
                                          <p:spTgt spid="1040"/>
                                        </p:tgtEl>
                                      </p:cBhvr>
                                    </p:animEffect>
                                  </p:childTnLst>
                                </p:cTn>
                              </p:par>
                              <p:par>
                                <p:cTn id="26" presetID="10" presetClass="entr" presetSubtype="0" fill="hold" nodeType="withEffect">
                                  <p:stCondLst>
                                    <p:cond delay="0"/>
                                  </p:stCondLst>
                                  <p:childTnLst>
                                    <p:set>
                                      <p:cBhvr>
                                        <p:cTn id="27" dur="1" fill="hold">
                                          <p:stCondLst>
                                            <p:cond delay="0"/>
                                          </p:stCondLst>
                                        </p:cTn>
                                        <p:tgtEl>
                                          <p:spTgt spid="1042"/>
                                        </p:tgtEl>
                                        <p:attrNameLst>
                                          <p:attrName>style.visibility</p:attrName>
                                        </p:attrNameLst>
                                      </p:cBhvr>
                                      <p:to>
                                        <p:strVal val="visible"/>
                                      </p:to>
                                    </p:set>
                                    <p:animEffect transition="in" filter="fade">
                                      <p:cBhvr>
                                        <p:cTn id="28"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2008年：認識陳伊瑩 (Grace)"/>
          <p:cNvSpPr txBox="1"/>
          <p:nvPr/>
        </p:nvSpPr>
        <p:spPr>
          <a:xfrm>
            <a:off x="814807" y="69053"/>
            <a:ext cx="70056" cy="81079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defRPr sz="3800">
                <a:solidFill>
                  <a:srgbClr val="061784"/>
                </a:solidFill>
              </a:defRPr>
            </a:lvl1pPr>
          </a:lstStyle>
          <a:p>
            <a:endParaRPr sz="4800" dirty="0"/>
          </a:p>
        </p:txBody>
      </p:sp>
      <p:pic>
        <p:nvPicPr>
          <p:cNvPr id="235" name="droppedImage.png" descr="droppedImage.png"/>
          <p:cNvPicPr>
            <a:picLocks noChangeAspect="1"/>
          </p:cNvPicPr>
          <p:nvPr/>
        </p:nvPicPr>
        <p:blipFill rotWithShape="1">
          <a:blip r:embed="rId2" cstate="print">
            <a:extLst>
              <a:ext uri="{28A0092B-C50C-407E-A947-70E740481C1C}">
                <a14:useLocalDpi xmlns:a14="http://schemas.microsoft.com/office/drawing/2010/main"/>
              </a:ext>
            </a:extLst>
          </a:blip>
          <a:srcRect r="-1576" b="17114"/>
          <a:stretch/>
        </p:blipFill>
        <p:spPr>
          <a:xfrm>
            <a:off x="1298011" y="863634"/>
            <a:ext cx="4782575" cy="2926940"/>
          </a:xfrm>
          <a:prstGeom prst="rect">
            <a:avLst/>
          </a:prstGeom>
          <a:ln w="12700">
            <a:miter lim="400000"/>
          </a:ln>
        </p:spPr>
      </p:pic>
      <p:pic>
        <p:nvPicPr>
          <p:cNvPr id="238" name="Image" descr="Image"/>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298011" y="3861525"/>
            <a:ext cx="4710093" cy="2996476"/>
          </a:xfrm>
          <a:prstGeom prst="rect">
            <a:avLst/>
          </a:prstGeom>
          <a:ln w="12700">
            <a:miter lim="400000"/>
          </a:ln>
        </p:spPr>
      </p:pic>
      <p:pic>
        <p:nvPicPr>
          <p:cNvPr id="7" name="Picture 6">
            <a:extLst>
              <a:ext uri="{FF2B5EF4-FFF2-40B4-BE49-F238E27FC236}">
                <a16:creationId xmlns:a16="http://schemas.microsoft.com/office/drawing/2014/main" id="{C4382C0C-9A17-AA40-A430-B27376DEC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869" y="863634"/>
            <a:ext cx="4008343" cy="6018532"/>
          </a:xfrm>
          <a:prstGeom prst="rect">
            <a:avLst/>
          </a:prstGeom>
        </p:spPr>
      </p:pic>
      <p:sp>
        <p:nvSpPr>
          <p:cNvPr id="8" name="2006年：為了工作，搬到美國">
            <a:extLst>
              <a:ext uri="{FF2B5EF4-FFF2-40B4-BE49-F238E27FC236}">
                <a16:creationId xmlns:a16="http://schemas.microsoft.com/office/drawing/2014/main" id="{5BB9E92F-B6DC-7841-9DD5-4A7B902CF8E0}"/>
              </a:ext>
            </a:extLst>
          </p:cNvPr>
          <p:cNvSpPr txBox="1"/>
          <p:nvPr/>
        </p:nvSpPr>
        <p:spPr>
          <a:xfrm rot="21575233">
            <a:off x="276394" y="150236"/>
            <a:ext cx="9667740" cy="81079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defRPr>
                <a:solidFill>
                  <a:srgbClr val="061784"/>
                </a:solidFill>
              </a:defRPr>
            </a:lvl1pPr>
          </a:lstStyle>
          <a:p>
            <a:r>
              <a:rPr lang="en-US" sz="4800" dirty="0"/>
              <a:t>2008</a:t>
            </a:r>
            <a:r>
              <a:rPr lang="en-US" sz="4800" b="1" dirty="0"/>
              <a:t> Met Grace Chen</a:t>
            </a:r>
            <a:r>
              <a:rPr lang="zh-TW" altLang="en-US" sz="4800" b="1" dirty="0"/>
              <a:t> 陳伊瑩</a:t>
            </a:r>
          </a:p>
        </p:txBody>
      </p:sp>
      <p:sp>
        <p:nvSpPr>
          <p:cNvPr id="2" name="Slide Number Placeholder 1">
            <a:extLst>
              <a:ext uri="{FF2B5EF4-FFF2-40B4-BE49-F238E27FC236}">
                <a16:creationId xmlns:a16="http://schemas.microsoft.com/office/drawing/2014/main" id="{98C57CA5-0AC8-4033-B2DF-72B99994672A}"/>
              </a:ext>
            </a:extLst>
          </p:cNvPr>
          <p:cNvSpPr>
            <a:spLocks noGrp="1"/>
          </p:cNvSpPr>
          <p:nvPr>
            <p:ph type="sldNum" sz="quarter" idx="2"/>
          </p:nvPr>
        </p:nvSpPr>
        <p:spPr/>
        <p:txBody>
          <a:bodyPr/>
          <a:lstStyle/>
          <a:p>
            <a:fld id="{86CB4B4D-7CA3-9044-876B-883B54F8677D}" type="slidenum">
              <a:rPr lang="en-US" smtClean="0"/>
              <a:t>47</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dissolve">
                                      <p:cBhvr>
                                        <p:cTn id="7" dur="5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Effect transition="in" filter="dissolve">
                                      <p:cBhvr>
                                        <p:cTn id="12" dur="500"/>
                                        <p:tgtEl>
                                          <p:spTgt spid="23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1-DSC_0145.jpg" descr="1-DSC_0145.jpg"/>
          <p:cNvPicPr>
            <a:picLocks noChangeAspect="1"/>
          </p:cNvPicPr>
          <p:nvPr/>
        </p:nvPicPr>
        <p:blipFill>
          <a:blip r:embed="rId2">
            <a:extLst/>
          </a:blip>
          <a:stretch>
            <a:fillRect/>
          </a:stretch>
        </p:blipFill>
        <p:spPr>
          <a:xfrm>
            <a:off x="920632" y="1614561"/>
            <a:ext cx="4154461" cy="5056204"/>
          </a:xfrm>
          <a:prstGeom prst="rect">
            <a:avLst/>
          </a:prstGeom>
          <a:ln w="12700">
            <a:miter lim="400000"/>
          </a:ln>
        </p:spPr>
      </p:pic>
      <p:pic>
        <p:nvPicPr>
          <p:cNvPr id="211"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19728" y="2173330"/>
            <a:ext cx="6816821" cy="4322721"/>
          </a:xfrm>
          <a:prstGeom prst="rect">
            <a:avLst/>
          </a:prstGeom>
          <a:ln w="12700">
            <a:miter lim="400000"/>
          </a:ln>
        </p:spPr>
      </p:pic>
      <p:sp>
        <p:nvSpPr>
          <p:cNvPr id="213" name="和 Grace 當慈濟志工  Volunteering with Grace in Buddhist Tzu Chi Fnd."/>
          <p:cNvSpPr txBox="1"/>
          <p:nvPr/>
        </p:nvSpPr>
        <p:spPr>
          <a:xfrm>
            <a:off x="195675" y="434431"/>
            <a:ext cx="11996325" cy="81079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l">
              <a:defRPr sz="3800">
                <a:solidFill>
                  <a:srgbClr val="061784"/>
                </a:solidFill>
              </a:defRPr>
            </a:pPr>
            <a:r>
              <a:rPr lang="en-US" sz="4800" b="1" dirty="0"/>
              <a:t>Volunteering with Grace</a:t>
            </a:r>
            <a:r>
              <a:rPr lang="zh-TW" altLang="en-US" sz="4800" b="1" dirty="0"/>
              <a:t>一起當慈濟志工</a:t>
            </a:r>
            <a:endParaRPr sz="4800" b="1" dirty="0"/>
          </a:p>
        </p:txBody>
      </p:sp>
      <p:sp>
        <p:nvSpPr>
          <p:cNvPr id="2" name="Slide Number Placeholder 1">
            <a:extLst>
              <a:ext uri="{FF2B5EF4-FFF2-40B4-BE49-F238E27FC236}">
                <a16:creationId xmlns:a16="http://schemas.microsoft.com/office/drawing/2014/main" id="{50AFCE4E-D2FC-4DE3-AE7F-6973520DF917}"/>
              </a:ext>
            </a:extLst>
          </p:cNvPr>
          <p:cNvSpPr>
            <a:spLocks noGrp="1"/>
          </p:cNvSpPr>
          <p:nvPr>
            <p:ph type="sldNum" sz="quarter" idx="2"/>
          </p:nvPr>
        </p:nvSpPr>
        <p:spPr/>
        <p:txBody>
          <a:bodyPr/>
          <a:lstStyle/>
          <a:p>
            <a:fld id="{86CB4B4D-7CA3-9044-876B-883B54F8677D}" type="slidenum">
              <a:rPr lang="en-US" smtClean="0"/>
              <a:t>48</a:t>
            </a:fld>
            <a:endParaRPr lang="en-US"/>
          </a:p>
        </p:txBody>
      </p:sp>
    </p:spTree>
    <p:extLst>
      <p:ext uri="{BB962C8B-B14F-4D97-AF65-F5344CB8AC3E}">
        <p14:creationId xmlns:p14="http://schemas.microsoft.com/office/powerpoint/2010/main" val="25624029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dissolve">
                                      <p:cBhvr>
                                        <p:cTn id="7" dur="5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0"/>
                                        </p:tgtEl>
                                        <p:attrNameLst>
                                          <p:attrName>style.visibility</p:attrName>
                                        </p:attrNameLst>
                                      </p:cBhvr>
                                      <p:to>
                                        <p:strVal val="visible"/>
                                      </p:to>
                                    </p:set>
                                    <p:animEffect transition="in" filter="dissolve">
                                      <p:cBhvr>
                                        <p:cTn id="12"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11年：白血病">
            <a:extLst>
              <a:ext uri="{FF2B5EF4-FFF2-40B4-BE49-F238E27FC236}">
                <a16:creationId xmlns:a16="http://schemas.microsoft.com/office/drawing/2014/main" id="{8689700C-1769-5E4F-9EF7-9B17225F8645}"/>
              </a:ext>
            </a:extLst>
          </p:cNvPr>
          <p:cNvSpPr txBox="1">
            <a:spLocks/>
          </p:cNvSpPr>
          <p:nvPr/>
        </p:nvSpPr>
        <p:spPr>
          <a:xfrm>
            <a:off x="1640086" y="1"/>
            <a:ext cx="9365965" cy="1134071"/>
          </a:xfrm>
          <a:prstGeom prst="rect">
            <a:avLst/>
          </a:prstGeom>
          <a:ln w="12700">
            <a:miter lim="400000"/>
          </a:ln>
          <a:extLst>
            <a:ext uri="{C572A759-6A51-4108-AA02-DFA0A04FC94B}">
              <ma14:wrappingTextBoxFlag xmlns="" xmlns:ma14="http://schemas.microsoft.com/office/mac/drawingml/2011/main" val="1"/>
            </a:ext>
          </a:extLst>
        </p:spPr>
        <p:txBody>
          <a:bodyPr lIns="67733" tIns="67733" rIns="67733" bIns="67733" anchor="ctr"/>
          <a:lstStyle>
            <a:lvl1pPr marL="0" marR="0" indent="0" algn="l" defTabSz="308049" rtl="0" latinLnBrk="0">
              <a:lnSpc>
                <a:spcPct val="100000"/>
              </a:lnSpc>
              <a:spcBef>
                <a:spcPts val="0"/>
              </a:spcBef>
              <a:spcAft>
                <a:spcPts val="0"/>
              </a:spcAft>
              <a:buClrTx/>
              <a:buSzTx/>
              <a:buFontTx/>
              <a:buNone/>
              <a:tabLst/>
              <a:defRPr sz="4400" b="0" i="0" u="none" strike="noStrike" cap="none" spc="0" baseline="0">
                <a:ln>
                  <a:noFill/>
                </a:ln>
                <a:solidFill>
                  <a:srgbClr val="061784"/>
                </a:solidFill>
                <a:uFillTx/>
                <a:latin typeface="+mn-lt"/>
                <a:ea typeface="+mn-ea"/>
                <a:cs typeface="+mn-cs"/>
                <a:sym typeface="Gill Sans"/>
              </a:defRPr>
            </a:lvl1pPr>
            <a:lvl2pPr marL="0" marR="0" indent="120541" algn="ctr" defTabSz="308049" rtl="0" latinLnBrk="0">
              <a:lnSpc>
                <a:spcPct val="100000"/>
              </a:lnSpc>
              <a:spcBef>
                <a:spcPts val="0"/>
              </a:spcBef>
              <a:spcAft>
                <a:spcPts val="0"/>
              </a:spcAft>
              <a:buClrTx/>
              <a:buSzTx/>
              <a:buFontTx/>
              <a:buNone/>
              <a:tabLst/>
              <a:defRPr sz="3164" b="0" i="0" u="none" strike="noStrike" cap="none" spc="0" baseline="0">
                <a:ln>
                  <a:noFill/>
                </a:ln>
                <a:solidFill>
                  <a:srgbClr val="061784"/>
                </a:solidFill>
                <a:uFillTx/>
                <a:latin typeface="+mn-lt"/>
                <a:ea typeface="+mn-ea"/>
                <a:cs typeface="+mn-cs"/>
                <a:sym typeface="Gill Sans"/>
              </a:defRPr>
            </a:lvl2pPr>
            <a:lvl3pPr marL="0" marR="0" indent="241082" algn="ctr" defTabSz="308049" rtl="0" latinLnBrk="0">
              <a:lnSpc>
                <a:spcPct val="100000"/>
              </a:lnSpc>
              <a:spcBef>
                <a:spcPts val="0"/>
              </a:spcBef>
              <a:spcAft>
                <a:spcPts val="0"/>
              </a:spcAft>
              <a:buClrTx/>
              <a:buSzTx/>
              <a:buFontTx/>
              <a:buNone/>
              <a:tabLst/>
              <a:defRPr sz="3164" b="0" i="0" u="none" strike="noStrike" cap="none" spc="0" baseline="0">
                <a:ln>
                  <a:noFill/>
                </a:ln>
                <a:solidFill>
                  <a:srgbClr val="061784"/>
                </a:solidFill>
                <a:uFillTx/>
                <a:latin typeface="+mn-lt"/>
                <a:ea typeface="+mn-ea"/>
                <a:cs typeface="+mn-cs"/>
                <a:sym typeface="Gill Sans"/>
              </a:defRPr>
            </a:lvl3pPr>
            <a:lvl4pPr marL="0" marR="0" indent="361622" algn="ctr" defTabSz="308049" rtl="0" latinLnBrk="0">
              <a:lnSpc>
                <a:spcPct val="100000"/>
              </a:lnSpc>
              <a:spcBef>
                <a:spcPts val="0"/>
              </a:spcBef>
              <a:spcAft>
                <a:spcPts val="0"/>
              </a:spcAft>
              <a:buClrTx/>
              <a:buSzTx/>
              <a:buFontTx/>
              <a:buNone/>
              <a:tabLst/>
              <a:defRPr sz="3164" b="0" i="0" u="none" strike="noStrike" cap="none" spc="0" baseline="0">
                <a:ln>
                  <a:noFill/>
                </a:ln>
                <a:solidFill>
                  <a:srgbClr val="061784"/>
                </a:solidFill>
                <a:uFillTx/>
                <a:latin typeface="+mn-lt"/>
                <a:ea typeface="+mn-ea"/>
                <a:cs typeface="+mn-cs"/>
                <a:sym typeface="Gill Sans"/>
              </a:defRPr>
            </a:lvl4pPr>
            <a:lvl5pPr marL="0" marR="0" indent="482163" algn="ctr" defTabSz="308049" rtl="0" latinLnBrk="0">
              <a:lnSpc>
                <a:spcPct val="100000"/>
              </a:lnSpc>
              <a:spcBef>
                <a:spcPts val="0"/>
              </a:spcBef>
              <a:spcAft>
                <a:spcPts val="0"/>
              </a:spcAft>
              <a:buClrTx/>
              <a:buSzTx/>
              <a:buFontTx/>
              <a:buNone/>
              <a:tabLst/>
              <a:defRPr sz="3164" b="0" i="0" u="none" strike="noStrike" cap="none" spc="0" baseline="0">
                <a:ln>
                  <a:noFill/>
                </a:ln>
                <a:solidFill>
                  <a:srgbClr val="061784"/>
                </a:solidFill>
                <a:uFillTx/>
                <a:latin typeface="+mn-lt"/>
                <a:ea typeface="+mn-ea"/>
                <a:cs typeface="+mn-cs"/>
                <a:sym typeface="Gill Sans"/>
              </a:defRPr>
            </a:lvl5pPr>
            <a:lvl6pPr marL="0" marR="0" indent="602704" algn="ctr" defTabSz="308049" rtl="0" latinLnBrk="0">
              <a:lnSpc>
                <a:spcPct val="100000"/>
              </a:lnSpc>
              <a:spcBef>
                <a:spcPts val="0"/>
              </a:spcBef>
              <a:spcAft>
                <a:spcPts val="0"/>
              </a:spcAft>
              <a:buClrTx/>
              <a:buSzTx/>
              <a:buFontTx/>
              <a:buNone/>
              <a:tabLst/>
              <a:defRPr sz="3164" b="0" i="0" u="none" strike="noStrike" cap="none" spc="0" baseline="0">
                <a:ln>
                  <a:noFill/>
                </a:ln>
                <a:solidFill>
                  <a:srgbClr val="061784"/>
                </a:solidFill>
                <a:uFillTx/>
                <a:latin typeface="+mn-lt"/>
                <a:ea typeface="+mn-ea"/>
                <a:cs typeface="+mn-cs"/>
                <a:sym typeface="Gill Sans"/>
              </a:defRPr>
            </a:lvl6pPr>
            <a:lvl7pPr marL="0" marR="0" indent="723245" algn="ctr" defTabSz="308049" rtl="0" latinLnBrk="0">
              <a:lnSpc>
                <a:spcPct val="100000"/>
              </a:lnSpc>
              <a:spcBef>
                <a:spcPts val="0"/>
              </a:spcBef>
              <a:spcAft>
                <a:spcPts val="0"/>
              </a:spcAft>
              <a:buClrTx/>
              <a:buSzTx/>
              <a:buFontTx/>
              <a:buNone/>
              <a:tabLst/>
              <a:defRPr sz="3164" b="0" i="0" u="none" strike="noStrike" cap="none" spc="0" baseline="0">
                <a:ln>
                  <a:noFill/>
                </a:ln>
                <a:solidFill>
                  <a:srgbClr val="061784"/>
                </a:solidFill>
                <a:uFillTx/>
                <a:latin typeface="+mn-lt"/>
                <a:ea typeface="+mn-ea"/>
                <a:cs typeface="+mn-cs"/>
                <a:sym typeface="Gill Sans"/>
              </a:defRPr>
            </a:lvl7pPr>
            <a:lvl8pPr marL="0" marR="0" indent="843785" algn="ctr" defTabSz="308049" rtl="0" latinLnBrk="0">
              <a:lnSpc>
                <a:spcPct val="100000"/>
              </a:lnSpc>
              <a:spcBef>
                <a:spcPts val="0"/>
              </a:spcBef>
              <a:spcAft>
                <a:spcPts val="0"/>
              </a:spcAft>
              <a:buClrTx/>
              <a:buSzTx/>
              <a:buFontTx/>
              <a:buNone/>
              <a:tabLst/>
              <a:defRPr sz="3164" b="0" i="0" u="none" strike="noStrike" cap="none" spc="0" baseline="0">
                <a:ln>
                  <a:noFill/>
                </a:ln>
                <a:solidFill>
                  <a:srgbClr val="061784"/>
                </a:solidFill>
                <a:uFillTx/>
                <a:latin typeface="+mn-lt"/>
                <a:ea typeface="+mn-ea"/>
                <a:cs typeface="+mn-cs"/>
                <a:sym typeface="Gill Sans"/>
              </a:defRPr>
            </a:lvl8pPr>
            <a:lvl9pPr marL="0" marR="0" indent="964326" algn="ctr" defTabSz="308049" rtl="0" latinLnBrk="0">
              <a:lnSpc>
                <a:spcPct val="100000"/>
              </a:lnSpc>
              <a:spcBef>
                <a:spcPts val="0"/>
              </a:spcBef>
              <a:spcAft>
                <a:spcPts val="0"/>
              </a:spcAft>
              <a:buClrTx/>
              <a:buSzTx/>
              <a:buFontTx/>
              <a:buNone/>
              <a:tabLst/>
              <a:defRPr sz="3164" b="0" i="0" u="none" strike="noStrike" cap="none" spc="0" baseline="0">
                <a:ln>
                  <a:noFill/>
                </a:ln>
                <a:solidFill>
                  <a:srgbClr val="061784"/>
                </a:solidFill>
                <a:uFillTx/>
                <a:latin typeface="+mn-lt"/>
                <a:ea typeface="+mn-ea"/>
                <a:cs typeface="+mn-cs"/>
                <a:sym typeface="Gill Sans"/>
              </a:defRPr>
            </a:lvl9pPr>
          </a:lstStyle>
          <a:p>
            <a:pPr hangingPunct="1"/>
            <a:r>
              <a:rPr lang="en-US" sz="5867" dirty="0"/>
              <a:t>2011</a:t>
            </a:r>
            <a:r>
              <a:rPr lang="en-US" sz="5867" b="1" dirty="0"/>
              <a:t> Leukemia </a:t>
            </a:r>
            <a:r>
              <a:rPr lang="zh-TW" altLang="en-US" sz="5867" b="1" dirty="0"/>
              <a:t>白血病</a:t>
            </a:r>
            <a:endParaRPr lang="en-US" sz="5867" b="1" dirty="0"/>
          </a:p>
        </p:txBody>
      </p:sp>
      <p:pic>
        <p:nvPicPr>
          <p:cNvPr id="8" name="Picture 7">
            <a:extLst>
              <a:ext uri="{FF2B5EF4-FFF2-40B4-BE49-F238E27FC236}">
                <a16:creationId xmlns:a16="http://schemas.microsoft.com/office/drawing/2014/main" id="{A27F885F-A4E6-8947-BF86-9972C57AA453}"/>
              </a:ext>
            </a:extLst>
          </p:cNvPr>
          <p:cNvPicPr>
            <a:picLocks noChangeAspect="1"/>
          </p:cNvPicPr>
          <p:nvPr/>
        </p:nvPicPr>
        <p:blipFill rotWithShape="1">
          <a:blip r:embed="rId2">
            <a:extLst>
              <a:ext uri="{28A0092B-C50C-407E-A947-70E740481C1C}">
                <a14:useLocalDpi xmlns:a14="http://schemas.microsoft.com/office/drawing/2010/main" val="0"/>
              </a:ext>
            </a:extLst>
          </a:blip>
          <a:srcRect t="7793" b="11598"/>
          <a:stretch/>
        </p:blipFill>
        <p:spPr>
          <a:xfrm>
            <a:off x="1342528" y="1134072"/>
            <a:ext cx="9471681" cy="5723929"/>
          </a:xfrm>
          <a:prstGeom prst="rect">
            <a:avLst/>
          </a:prstGeom>
        </p:spPr>
      </p:pic>
      <p:sp>
        <p:nvSpPr>
          <p:cNvPr id="2" name="Slide Number Placeholder 1">
            <a:extLst>
              <a:ext uri="{FF2B5EF4-FFF2-40B4-BE49-F238E27FC236}">
                <a16:creationId xmlns:a16="http://schemas.microsoft.com/office/drawing/2014/main" id="{76FE8788-58E7-43F7-A909-0AEFF9BED6B4}"/>
              </a:ext>
            </a:extLst>
          </p:cNvPr>
          <p:cNvSpPr>
            <a:spLocks noGrp="1"/>
          </p:cNvSpPr>
          <p:nvPr>
            <p:ph type="sldNum" sz="quarter" idx="2"/>
          </p:nvPr>
        </p:nvSpPr>
        <p:spPr/>
        <p:txBody>
          <a:bodyPr/>
          <a:lstStyle/>
          <a:p>
            <a:fld id="{86CB4B4D-7CA3-9044-876B-883B54F8677D}" type="slidenum">
              <a:rPr lang="en-US" smtClean="0"/>
              <a:t>49</a:t>
            </a:fld>
            <a:endParaRPr lang="en-US"/>
          </a:p>
        </p:txBody>
      </p:sp>
    </p:spTree>
    <p:extLst>
      <p:ext uri="{BB962C8B-B14F-4D97-AF65-F5344CB8AC3E}">
        <p14:creationId xmlns:p14="http://schemas.microsoft.com/office/powerpoint/2010/main" val="41342955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2B8C9-F43A-4882-AF84-BC5610003241}"/>
              </a:ext>
            </a:extLst>
          </p:cNvPr>
          <p:cNvSpPr>
            <a:spLocks noGrp="1"/>
          </p:cNvSpPr>
          <p:nvPr>
            <p:ph type="title"/>
          </p:nvPr>
        </p:nvSpPr>
        <p:spPr/>
        <p:txBody>
          <a:bodyPr/>
          <a:lstStyle/>
          <a:p>
            <a:r>
              <a:rPr lang="en-US" dirty="0"/>
              <a:t>Haiti Earthquake Relief</a:t>
            </a:r>
          </a:p>
        </p:txBody>
      </p:sp>
      <p:sp>
        <p:nvSpPr>
          <p:cNvPr id="3" name="Text Placeholder 2">
            <a:extLst>
              <a:ext uri="{FF2B5EF4-FFF2-40B4-BE49-F238E27FC236}">
                <a16:creationId xmlns:a16="http://schemas.microsoft.com/office/drawing/2014/main" id="{723A9139-0AE4-4E26-9008-D3EEB10639E7}"/>
              </a:ext>
            </a:extLst>
          </p:cNvPr>
          <p:cNvSpPr>
            <a:spLocks noGrp="1"/>
          </p:cNvSpPr>
          <p:nvPr>
            <p:ph type="body" idx="1"/>
          </p:nvPr>
        </p:nvSpPr>
        <p:spPr/>
        <p:txBody>
          <a:bodyPr>
            <a:normAutofit/>
          </a:bodyPr>
          <a:lstStyle/>
          <a:p>
            <a:r>
              <a:rPr lang="en-US" sz="3600" dirty="0"/>
              <a:t>January, 2010</a:t>
            </a:r>
          </a:p>
        </p:txBody>
      </p:sp>
      <p:sp>
        <p:nvSpPr>
          <p:cNvPr id="5" name="Slide Number Placeholder 4">
            <a:extLst>
              <a:ext uri="{FF2B5EF4-FFF2-40B4-BE49-F238E27FC236}">
                <a16:creationId xmlns:a16="http://schemas.microsoft.com/office/drawing/2014/main" id="{FDCFFD19-22CE-408A-A5F4-26122882585D}"/>
              </a:ext>
            </a:extLst>
          </p:cNvPr>
          <p:cNvSpPr>
            <a:spLocks noGrp="1"/>
          </p:cNvSpPr>
          <p:nvPr>
            <p:ph type="sldNum" sz="quarter" idx="12"/>
          </p:nvPr>
        </p:nvSpPr>
        <p:spPr/>
        <p:txBody>
          <a:bodyPr/>
          <a:lstStyle/>
          <a:p>
            <a:fld id="{4FAB73BC-B049-4115-A692-8D63A059BFB8}" type="slidenum">
              <a:rPr lang="en-US" smtClean="0"/>
              <a:pPr/>
              <a:t>5</a:t>
            </a:fld>
            <a:endParaRPr lang="en-US" dirty="0"/>
          </a:p>
        </p:txBody>
      </p:sp>
    </p:spTree>
    <p:extLst>
      <p:ext uri="{BB962C8B-B14F-4D97-AF65-F5344CB8AC3E}">
        <p14:creationId xmlns:p14="http://schemas.microsoft.com/office/powerpoint/2010/main" val="129982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2011-07-05 Grace and Johan at the hospital.jpg" descr="2011-07-05 Grace and Johan at the hospital.jpg"/>
          <p:cNvPicPr>
            <a:picLocks noChangeAspect="1"/>
          </p:cNvPicPr>
          <p:nvPr/>
        </p:nvPicPr>
        <p:blipFill>
          <a:blip r:embed="rId2">
            <a:extLst/>
          </a:blip>
          <a:stretch>
            <a:fillRect/>
          </a:stretch>
        </p:blipFill>
        <p:spPr>
          <a:xfrm>
            <a:off x="1040226" y="-1"/>
            <a:ext cx="4663687" cy="3189961"/>
          </a:xfrm>
          <a:prstGeom prst="rect">
            <a:avLst/>
          </a:prstGeom>
          <a:ln w="12700">
            <a:miter lim="400000"/>
          </a:ln>
        </p:spPr>
      </p:pic>
      <p:pic>
        <p:nvPicPr>
          <p:cNvPr id="266" name="droppedImage.png" descr="droppedImag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046231" y="3335083"/>
            <a:ext cx="4545699" cy="3522917"/>
          </a:xfrm>
          <a:prstGeom prst="rect">
            <a:avLst/>
          </a:prstGeom>
          <a:ln w="12700">
            <a:miter lim="400000"/>
          </a:ln>
        </p:spPr>
      </p:pic>
      <p:pic>
        <p:nvPicPr>
          <p:cNvPr id="267" name="droppedImage.png" descr="droppedImage.png"/>
          <p:cNvPicPr>
            <a:picLocks/>
          </p:cNvPicPr>
          <p:nvPr/>
        </p:nvPicPr>
        <p:blipFill rotWithShape="1">
          <a:blip r:embed="rId4" cstate="print">
            <a:extLst>
              <a:ext uri="{28A0092B-C50C-407E-A947-70E740481C1C}">
                <a14:useLocalDpi xmlns:a14="http://schemas.microsoft.com/office/drawing/2010/main"/>
              </a:ext>
            </a:extLst>
          </a:blip>
          <a:srcRect r="2088"/>
          <a:stretch/>
        </p:blipFill>
        <p:spPr>
          <a:xfrm>
            <a:off x="6046232" y="0"/>
            <a:ext cx="4545699" cy="3189960"/>
          </a:xfrm>
          <a:prstGeom prst="rect">
            <a:avLst/>
          </a:prstGeom>
          <a:ln w="12700">
            <a:miter lim="400000"/>
          </a:ln>
        </p:spPr>
      </p:pic>
      <p:pic>
        <p:nvPicPr>
          <p:cNvPr id="268" name="droppedImage.png" descr="droppedImage.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040227" y="3335083"/>
            <a:ext cx="4666184" cy="3522917"/>
          </a:xfrm>
          <a:prstGeom prst="rect">
            <a:avLst/>
          </a:prstGeom>
          <a:ln w="12700">
            <a:miter lim="400000"/>
          </a:ln>
        </p:spPr>
      </p:pic>
      <p:sp>
        <p:nvSpPr>
          <p:cNvPr id="2" name="Slide Number Placeholder 1">
            <a:extLst>
              <a:ext uri="{FF2B5EF4-FFF2-40B4-BE49-F238E27FC236}">
                <a16:creationId xmlns:a16="http://schemas.microsoft.com/office/drawing/2014/main" id="{6E2DD1B2-0EA7-4E30-9804-F9AF6A6A20B2}"/>
              </a:ext>
            </a:extLst>
          </p:cNvPr>
          <p:cNvSpPr>
            <a:spLocks noGrp="1"/>
          </p:cNvSpPr>
          <p:nvPr>
            <p:ph type="sldNum" sz="quarter" idx="2"/>
          </p:nvPr>
        </p:nvSpPr>
        <p:spPr/>
        <p:txBody>
          <a:bodyPr/>
          <a:lstStyle/>
          <a:p>
            <a:fld id="{86CB4B4D-7CA3-9044-876B-883B54F8677D}" type="slidenum">
              <a:rPr lang="en-US" smtClean="0"/>
              <a:t>50</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withEffect">
                                  <p:stCondLst>
                                    <p:cond delay="0"/>
                                  </p:stCondLst>
                                  <p:iterate>
                                    <p:tmAbs val="0"/>
                                  </p:iterate>
                                  <p:childTnLst>
                                    <p:set>
                                      <p:cBhvr>
                                        <p:cTn id="6" fill="hold"/>
                                        <p:tgtEl>
                                          <p:spTgt spid="264"/>
                                        </p:tgtEl>
                                        <p:attrNameLst>
                                          <p:attrName>style.visibility</p:attrName>
                                        </p:attrNameLst>
                                      </p:cBhvr>
                                      <p:to>
                                        <p:strVal val="visible"/>
                                      </p:to>
                                    </p:set>
                                    <p:animEffect transition="in" filter="dissolve">
                                      <p:cBhvr>
                                        <p:cTn id="7" dur="750"/>
                                        <p:tgtEl>
                                          <p:spTgt spid="2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68"/>
                                        </p:tgtEl>
                                        <p:attrNameLst>
                                          <p:attrName>style.visibility</p:attrName>
                                        </p:attrNameLst>
                                      </p:cBhvr>
                                      <p:to>
                                        <p:strVal val="visible"/>
                                      </p:to>
                                    </p:set>
                                    <p:animEffect transition="in" filter="dissolve">
                                      <p:cBhvr>
                                        <p:cTn id="12" dur="750"/>
                                        <p:tgtEl>
                                          <p:spTgt spid="26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67"/>
                                        </p:tgtEl>
                                        <p:attrNameLst>
                                          <p:attrName>style.visibility</p:attrName>
                                        </p:attrNameLst>
                                      </p:cBhvr>
                                      <p:to>
                                        <p:strVal val="visible"/>
                                      </p:to>
                                    </p:set>
                                    <p:animEffect transition="in" filter="dissolve">
                                      <p:cBhvr>
                                        <p:cTn id="17" dur="750"/>
                                        <p:tgtEl>
                                          <p:spTgt spid="26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266"/>
                                        </p:tgtEl>
                                        <p:attrNameLst>
                                          <p:attrName>style.visibility</p:attrName>
                                        </p:attrNameLst>
                                      </p:cBhvr>
                                      <p:to>
                                        <p:strVal val="visible"/>
                                      </p:to>
                                    </p:set>
                                    <p:animEffect transition="in" filter="dissolve">
                                      <p:cBhvr>
                                        <p:cTn id="22" dur="75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animBg="1" advAuto="0"/>
      <p:bldP spid="266" grpId="0" animBg="1" advAuto="0"/>
      <p:bldP spid="267" grpId="0" animBg="1" advAuto="0"/>
      <p:bldP spid="268"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F99A-E288-874C-A825-16F22106C66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A9A5470-1020-A447-B904-DA34C2CB61D8}"/>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89A316FB-434A-CA46-9672-0BB91F7BD2D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278675" y="1"/>
            <a:ext cx="11686903" cy="6858000"/>
          </a:xfrm>
          <a:prstGeom prst="rect">
            <a:avLst/>
          </a:prstGeom>
        </p:spPr>
      </p:pic>
      <p:sp>
        <p:nvSpPr>
          <p:cNvPr id="5" name="Slide Number Placeholder 4">
            <a:extLst>
              <a:ext uri="{FF2B5EF4-FFF2-40B4-BE49-F238E27FC236}">
                <a16:creationId xmlns:a16="http://schemas.microsoft.com/office/drawing/2014/main" id="{46EABEB9-A7F0-4DB1-9C6B-20F573FDD3EB}"/>
              </a:ext>
            </a:extLst>
          </p:cNvPr>
          <p:cNvSpPr>
            <a:spLocks noGrp="1"/>
          </p:cNvSpPr>
          <p:nvPr>
            <p:ph type="sldNum" sz="quarter" idx="2"/>
          </p:nvPr>
        </p:nvSpPr>
        <p:spPr/>
        <p:txBody>
          <a:bodyPr/>
          <a:lstStyle/>
          <a:p>
            <a:fld id="{86CB4B4D-7CA3-9044-876B-883B54F8677D}" type="slidenum">
              <a:rPr lang="en-US" smtClean="0"/>
              <a:t>51</a:t>
            </a:fld>
            <a:endParaRPr lang="en-US"/>
          </a:p>
        </p:txBody>
      </p:sp>
    </p:spTree>
    <p:extLst>
      <p:ext uri="{BB962C8B-B14F-4D97-AF65-F5344CB8AC3E}">
        <p14:creationId xmlns:p14="http://schemas.microsoft.com/office/powerpoint/2010/main" val="342808059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 descr="Image"/>
          <p:cNvPicPr>
            <a:picLocks noChangeAspect="1"/>
          </p:cNvPicPr>
          <p:nvPr/>
        </p:nvPicPr>
        <p:blipFill>
          <a:blip r:embed="rId2">
            <a:extLst/>
          </a:blip>
          <a:stretch>
            <a:fillRect/>
          </a:stretch>
        </p:blipFill>
        <p:spPr>
          <a:xfrm>
            <a:off x="1515071" y="0"/>
            <a:ext cx="9144000" cy="6858000"/>
          </a:xfrm>
          <a:prstGeom prst="rect">
            <a:avLst/>
          </a:prstGeom>
          <a:ln w="12700">
            <a:miter lim="400000"/>
          </a:ln>
        </p:spPr>
      </p:pic>
      <p:pic>
        <p:nvPicPr>
          <p:cNvPr id="273"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14885" y="2621848"/>
            <a:ext cx="3177115" cy="4236152"/>
          </a:xfrm>
          <a:prstGeom prst="rect">
            <a:avLst/>
          </a:prstGeom>
          <a:ln w="12700">
            <a:miter lim="400000"/>
          </a:ln>
        </p:spPr>
      </p:pic>
      <p:pic>
        <p:nvPicPr>
          <p:cNvPr id="2" name="Picture 1">
            <a:extLst>
              <a:ext uri="{FF2B5EF4-FFF2-40B4-BE49-F238E27FC236}">
                <a16:creationId xmlns:a16="http://schemas.microsoft.com/office/drawing/2014/main" id="{C2A6E95B-08BC-4C4A-9455-90DA39C32B60}"/>
              </a:ext>
            </a:extLst>
          </p:cNvPr>
          <p:cNvPicPr>
            <a:picLocks noChangeAspect="1"/>
          </p:cNvPicPr>
          <p:nvPr/>
        </p:nvPicPr>
        <p:blipFill rotWithShape="1">
          <a:blip r:embed="rId4"/>
          <a:srcRect l="19647" t="2604" r="17479" b="3965"/>
          <a:stretch/>
        </p:blipFill>
        <p:spPr>
          <a:xfrm>
            <a:off x="1" y="3429000"/>
            <a:ext cx="2360884" cy="3508368"/>
          </a:xfrm>
          <a:prstGeom prst="rect">
            <a:avLst/>
          </a:prstGeom>
        </p:spPr>
      </p:pic>
      <p:sp>
        <p:nvSpPr>
          <p:cNvPr id="3" name="Slide Number Placeholder 2">
            <a:extLst>
              <a:ext uri="{FF2B5EF4-FFF2-40B4-BE49-F238E27FC236}">
                <a16:creationId xmlns:a16="http://schemas.microsoft.com/office/drawing/2014/main" id="{185DB4FF-04A6-4F33-8459-26FCFEF51FA8}"/>
              </a:ext>
            </a:extLst>
          </p:cNvPr>
          <p:cNvSpPr>
            <a:spLocks noGrp="1"/>
          </p:cNvSpPr>
          <p:nvPr>
            <p:ph type="sldNum" sz="quarter" idx="2"/>
          </p:nvPr>
        </p:nvSpPr>
        <p:spPr/>
        <p:txBody>
          <a:bodyPr/>
          <a:lstStyle/>
          <a:p>
            <a:fld id="{86CB4B4D-7CA3-9044-876B-883B54F8677D}" type="slidenum">
              <a:rPr lang="en-US" smtClean="0"/>
              <a:t>52</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3"/>
                                        </p:tgtEl>
                                        <p:attrNameLst>
                                          <p:attrName>style.visibility</p:attrName>
                                        </p:attrNameLst>
                                      </p:cBhvr>
                                      <p:to>
                                        <p:strVal val="visible"/>
                                      </p:to>
                                    </p:set>
                                    <p:animEffect transition="in" filter="dissolve">
                                      <p:cBhvr>
                                        <p:cTn id="12" dur="5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G_3395.jpg" descr="IMG_3395.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8938" y="-1"/>
            <a:ext cx="10636071" cy="6858001"/>
          </a:xfrm>
          <a:prstGeom prst="rect">
            <a:avLst/>
          </a:prstGeom>
          <a:ln w="12700">
            <a:miter lim="400000"/>
          </a:ln>
        </p:spPr>
      </p:pic>
      <p:sp>
        <p:nvSpPr>
          <p:cNvPr id="2" name="Slide Number Placeholder 1">
            <a:extLst>
              <a:ext uri="{FF2B5EF4-FFF2-40B4-BE49-F238E27FC236}">
                <a16:creationId xmlns:a16="http://schemas.microsoft.com/office/drawing/2014/main" id="{DB3E607D-55EB-484E-B07D-860368DC80D9}"/>
              </a:ext>
            </a:extLst>
          </p:cNvPr>
          <p:cNvSpPr>
            <a:spLocks noGrp="1"/>
          </p:cNvSpPr>
          <p:nvPr>
            <p:ph type="sldNum" sz="quarter" idx="2"/>
          </p:nvPr>
        </p:nvSpPr>
        <p:spPr/>
        <p:txBody>
          <a:bodyPr/>
          <a:lstStyle/>
          <a:p>
            <a:fld id="{86CB4B4D-7CA3-9044-876B-883B54F8677D}" type="slidenum">
              <a:rPr lang="en-US" smtClean="0"/>
              <a:t>53</a:t>
            </a:fld>
            <a:endParaRPr lang="en-US"/>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Jing She.jpg" descr="Jing Sh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93372" y="1168328"/>
            <a:ext cx="9418593" cy="5689673"/>
          </a:xfrm>
          <a:prstGeom prst="rect">
            <a:avLst/>
          </a:prstGeom>
          <a:ln w="12700">
            <a:miter lim="400000"/>
          </a:ln>
        </p:spPr>
      </p:pic>
      <p:sp>
        <p:nvSpPr>
          <p:cNvPr id="250" name="進去靜思精舍 Jing Si Abode"/>
          <p:cNvSpPr txBox="1"/>
          <p:nvPr/>
        </p:nvSpPr>
        <p:spPr>
          <a:xfrm>
            <a:off x="2154781" y="131312"/>
            <a:ext cx="7895772" cy="81079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5700">
                <a:solidFill>
                  <a:srgbClr val="061784"/>
                </a:solidFill>
              </a:defRPr>
            </a:lvl1pPr>
          </a:lstStyle>
          <a:p>
            <a:r>
              <a:rPr lang="en-US" altLang="zh-TW" sz="4800" b="1" dirty="0"/>
              <a:t>Jing Si Abode</a:t>
            </a:r>
            <a:r>
              <a:rPr lang="zh-TW" altLang="en-US" sz="4800" b="1" dirty="0"/>
              <a:t> 靜思精舍</a:t>
            </a:r>
            <a:endParaRPr sz="4800" b="1" dirty="0"/>
          </a:p>
        </p:txBody>
      </p:sp>
      <p:sp>
        <p:nvSpPr>
          <p:cNvPr id="2" name="Slide Number Placeholder 1">
            <a:extLst>
              <a:ext uri="{FF2B5EF4-FFF2-40B4-BE49-F238E27FC236}">
                <a16:creationId xmlns:a16="http://schemas.microsoft.com/office/drawing/2014/main" id="{1E9AA59B-D2B1-4FDC-A38C-167F1A48E74C}"/>
              </a:ext>
            </a:extLst>
          </p:cNvPr>
          <p:cNvSpPr>
            <a:spLocks noGrp="1"/>
          </p:cNvSpPr>
          <p:nvPr>
            <p:ph type="sldNum" sz="quarter" idx="2"/>
          </p:nvPr>
        </p:nvSpPr>
        <p:spPr/>
        <p:txBody>
          <a:bodyPr/>
          <a:lstStyle/>
          <a:p>
            <a:fld id="{86CB4B4D-7CA3-9044-876B-883B54F8677D}" type="slidenum">
              <a:rPr lang="en-US" smtClean="0"/>
              <a:t>54</a:t>
            </a:fld>
            <a:endParaRPr lang="en-US"/>
          </a:p>
        </p:txBody>
      </p:sp>
    </p:spTree>
    <p:extLst>
      <p:ext uri="{BB962C8B-B14F-4D97-AF65-F5344CB8AC3E}">
        <p14:creationId xmlns:p14="http://schemas.microsoft.com/office/powerpoint/2010/main" val="382878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1-DSC_0233-001.jpg" descr="1-DSC_0233-00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48206" y="1111877"/>
            <a:ext cx="2625047" cy="5584063"/>
          </a:xfrm>
          <a:prstGeom prst="rect">
            <a:avLst/>
          </a:prstGeom>
          <a:ln w="12700">
            <a:miter lim="400000"/>
          </a:ln>
        </p:spPr>
      </p:pic>
      <p:pic>
        <p:nvPicPr>
          <p:cNvPr id="253" name="1-DSC_0219.jpg" descr="1-DSC_0219.jpg"/>
          <p:cNvPicPr>
            <a:picLocks noChangeAspect="1"/>
          </p:cNvPicPr>
          <p:nvPr/>
        </p:nvPicPr>
        <p:blipFill>
          <a:blip r:embed="rId3">
            <a:extLst/>
          </a:blip>
          <a:stretch>
            <a:fillRect/>
          </a:stretch>
        </p:blipFill>
        <p:spPr>
          <a:xfrm>
            <a:off x="365349" y="1111876"/>
            <a:ext cx="3679579" cy="2757747"/>
          </a:xfrm>
          <a:prstGeom prst="rect">
            <a:avLst/>
          </a:prstGeom>
          <a:ln w="12700">
            <a:miter lim="400000"/>
          </a:ln>
        </p:spPr>
      </p:pic>
      <p:pic>
        <p:nvPicPr>
          <p:cNvPr id="254" name="2-DSC_0235.jpg" descr="2-DSC_0235.jpg"/>
          <p:cNvPicPr>
            <a:picLocks noChangeAspect="1"/>
          </p:cNvPicPr>
          <p:nvPr/>
        </p:nvPicPr>
        <p:blipFill>
          <a:blip r:embed="rId4">
            <a:extLst/>
          </a:blip>
          <a:stretch>
            <a:fillRect/>
          </a:stretch>
        </p:blipFill>
        <p:spPr>
          <a:xfrm>
            <a:off x="365349" y="3932204"/>
            <a:ext cx="3679579" cy="2763736"/>
          </a:xfrm>
          <a:prstGeom prst="rect">
            <a:avLst/>
          </a:prstGeom>
          <a:ln w="12700">
            <a:miter lim="400000"/>
          </a:ln>
        </p:spPr>
      </p:pic>
      <p:sp>
        <p:nvSpPr>
          <p:cNvPr id="7" name="進去靜思精舍 Jing Si Abode">
            <a:extLst>
              <a:ext uri="{FF2B5EF4-FFF2-40B4-BE49-F238E27FC236}">
                <a16:creationId xmlns:a16="http://schemas.microsoft.com/office/drawing/2014/main" id="{30B398FB-78B4-3C47-BAB2-D960AA0CFD41}"/>
              </a:ext>
            </a:extLst>
          </p:cNvPr>
          <p:cNvSpPr txBox="1"/>
          <p:nvPr/>
        </p:nvSpPr>
        <p:spPr>
          <a:xfrm>
            <a:off x="2205140" y="201156"/>
            <a:ext cx="7974361" cy="728790"/>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5700">
                <a:solidFill>
                  <a:srgbClr val="061784"/>
                </a:solidFill>
              </a:defRPr>
            </a:lvl1pPr>
          </a:lstStyle>
          <a:p>
            <a:r>
              <a:rPr lang="en-US" altLang="zh-TW" sz="4267" b="1" dirty="0"/>
              <a:t>Spiritual Practice</a:t>
            </a:r>
            <a:r>
              <a:rPr lang="zh-TW" altLang="en-US" sz="4267" b="1" dirty="0"/>
              <a:t> 修行生活</a:t>
            </a:r>
            <a:endParaRPr lang="en-US" altLang="zh-TW" sz="4267" b="1" dirty="0"/>
          </a:p>
        </p:txBody>
      </p:sp>
      <p:pic>
        <p:nvPicPr>
          <p:cNvPr id="8" name="Image" descr="Image">
            <a:extLst>
              <a:ext uri="{FF2B5EF4-FFF2-40B4-BE49-F238E27FC236}">
                <a16:creationId xmlns:a16="http://schemas.microsoft.com/office/drawing/2014/main" id="{C403AA57-92EF-1340-A964-92613D6E7B7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2606" t="54" r="13281" b="-54"/>
          <a:stretch/>
        </p:blipFill>
        <p:spPr>
          <a:xfrm>
            <a:off x="6876529" y="1111877"/>
            <a:ext cx="5103036" cy="5584063"/>
          </a:xfrm>
          <a:prstGeom prst="rect">
            <a:avLst/>
          </a:prstGeom>
          <a:ln w="12700">
            <a:miter lim="400000"/>
          </a:ln>
        </p:spPr>
      </p:pic>
      <p:sp>
        <p:nvSpPr>
          <p:cNvPr id="2" name="Slide Number Placeholder 1">
            <a:extLst>
              <a:ext uri="{FF2B5EF4-FFF2-40B4-BE49-F238E27FC236}">
                <a16:creationId xmlns:a16="http://schemas.microsoft.com/office/drawing/2014/main" id="{2251DC4A-D3CF-486C-8BC2-8CBB2A34C833}"/>
              </a:ext>
            </a:extLst>
          </p:cNvPr>
          <p:cNvSpPr>
            <a:spLocks noGrp="1"/>
          </p:cNvSpPr>
          <p:nvPr>
            <p:ph type="sldNum" sz="quarter" idx="2"/>
          </p:nvPr>
        </p:nvSpPr>
        <p:spPr/>
        <p:txBody>
          <a:bodyPr/>
          <a:lstStyle/>
          <a:p>
            <a:fld id="{86CB4B4D-7CA3-9044-876B-883B54F8677D}" type="slidenum">
              <a:rPr lang="en-US" smtClean="0"/>
              <a:t>55</a:t>
            </a:fld>
            <a:endParaRPr lang="en-US"/>
          </a:p>
        </p:txBody>
      </p:sp>
    </p:spTree>
    <p:extLst>
      <p:ext uri="{BB962C8B-B14F-4D97-AF65-F5344CB8AC3E}">
        <p14:creationId xmlns:p14="http://schemas.microsoft.com/office/powerpoint/2010/main" val="4432002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dissolve">
                                      <p:cBhvr>
                                        <p:cTn id="7" dur="5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dissolve">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4"/>
                                        </p:tgtEl>
                                        <p:attrNameLst>
                                          <p:attrName>style.visibility</p:attrName>
                                        </p:attrNameLst>
                                      </p:cBhvr>
                                      <p:to>
                                        <p:strVal val="visible"/>
                                      </p:to>
                                    </p:set>
                                    <p:animEffect transition="in" filter="dissolve">
                                      <p:cBhvr>
                                        <p:cTn id="17" dur="500"/>
                                        <p:tgtEl>
                                          <p:spTgt spid="25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droppedImage.jpg" descr="droppedImage.jpg"/>
          <p:cNvPicPr>
            <a:picLocks noChangeAspect="1"/>
          </p:cNvPicPr>
          <p:nvPr/>
        </p:nvPicPr>
        <p:blipFill>
          <a:blip r:embed="rId2">
            <a:extLst/>
          </a:blip>
          <a:stretch>
            <a:fillRect/>
          </a:stretch>
        </p:blipFill>
        <p:spPr>
          <a:xfrm>
            <a:off x="1988" y="1507536"/>
            <a:ext cx="6443073" cy="4832307"/>
          </a:xfrm>
          <a:prstGeom prst="rect">
            <a:avLst/>
          </a:prstGeom>
          <a:ln w="12700">
            <a:miter lim="400000"/>
          </a:ln>
        </p:spPr>
      </p:pic>
      <p:pic>
        <p:nvPicPr>
          <p:cNvPr id="257" name="Image" descr="Image"/>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531429" y="1507535"/>
            <a:ext cx="5675839" cy="4832309"/>
          </a:xfrm>
          <a:prstGeom prst="rect">
            <a:avLst/>
          </a:prstGeom>
          <a:ln w="12700">
            <a:miter lim="400000"/>
          </a:ln>
        </p:spPr>
      </p:pic>
      <p:sp>
        <p:nvSpPr>
          <p:cNvPr id="2" name="Title 1">
            <a:extLst>
              <a:ext uri="{FF2B5EF4-FFF2-40B4-BE49-F238E27FC236}">
                <a16:creationId xmlns:a16="http://schemas.microsoft.com/office/drawing/2014/main" id="{8EBFF64D-CD96-4604-8240-860540D633A7}"/>
              </a:ext>
            </a:extLst>
          </p:cNvPr>
          <p:cNvSpPr>
            <a:spLocks noGrp="1"/>
          </p:cNvSpPr>
          <p:nvPr>
            <p:ph type="title"/>
          </p:nvPr>
        </p:nvSpPr>
        <p:spPr>
          <a:xfrm>
            <a:off x="685801" y="137156"/>
            <a:ext cx="10131425" cy="1456267"/>
          </a:xfrm>
        </p:spPr>
        <p:txBody>
          <a:bodyPr/>
          <a:lstStyle/>
          <a:p>
            <a:r>
              <a:rPr lang="en-US" dirty="0"/>
              <a:t>Jan 2010 Haiti Earthquake</a:t>
            </a:r>
          </a:p>
        </p:txBody>
      </p:sp>
      <p:sp>
        <p:nvSpPr>
          <p:cNvPr id="3" name="Slide Number Placeholder 2">
            <a:extLst>
              <a:ext uri="{FF2B5EF4-FFF2-40B4-BE49-F238E27FC236}">
                <a16:creationId xmlns:a16="http://schemas.microsoft.com/office/drawing/2014/main" id="{383A64B0-0583-4B74-AB41-F6F5C1861DD2}"/>
              </a:ext>
            </a:extLst>
          </p:cNvPr>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1783C8-44B5-491B-BF18-67B9E7020866}"/>
              </a:ext>
            </a:extLst>
          </p:cNvPr>
          <p:cNvSpPr>
            <a:spLocks noGrp="1"/>
          </p:cNvSpPr>
          <p:nvPr>
            <p:ph type="sldNum" sz="quarter" idx="2"/>
          </p:nvPr>
        </p:nvSpPr>
        <p:spPr/>
        <p:txBody>
          <a:bodyPr/>
          <a:lstStyle/>
          <a:p>
            <a:fld id="{86CB4B4D-7CA3-9044-876B-883B54F8677D}" type="slidenum">
              <a:rPr lang="en-US" smtClean="0"/>
              <a:t>7</a:t>
            </a:fld>
            <a:endParaRPr lang="en-US"/>
          </a:p>
        </p:txBody>
      </p:sp>
      <p:pic>
        <p:nvPicPr>
          <p:cNvPr id="6" name="droppedImage.tiff" descr="droppedImage.tiff">
            <a:extLst>
              <a:ext uri="{FF2B5EF4-FFF2-40B4-BE49-F238E27FC236}">
                <a16:creationId xmlns:a16="http://schemas.microsoft.com/office/drawing/2014/main" id="{133602B0-2131-4014-B4F8-9B8654A143C6}"/>
              </a:ext>
            </a:extLst>
          </p:cNvPr>
          <p:cNvPicPr>
            <a:picLocks noChangeAspect="1"/>
          </p:cNvPicPr>
          <p:nvPr/>
        </p:nvPicPr>
        <p:blipFill>
          <a:blip r:embed="rId2">
            <a:extLst/>
          </a:blip>
          <a:stretch>
            <a:fillRect/>
          </a:stretch>
        </p:blipFill>
        <p:spPr>
          <a:xfrm>
            <a:off x="0" y="0"/>
            <a:ext cx="7297015" cy="4861869"/>
          </a:xfrm>
          <a:prstGeom prst="rect">
            <a:avLst/>
          </a:prstGeom>
          <a:ln w="12700">
            <a:miter lim="400000"/>
          </a:ln>
        </p:spPr>
      </p:pic>
      <p:pic>
        <p:nvPicPr>
          <p:cNvPr id="5" name="droppedImage.tiff" descr="droppedImage.tiff">
            <a:extLst>
              <a:ext uri="{FF2B5EF4-FFF2-40B4-BE49-F238E27FC236}">
                <a16:creationId xmlns:a16="http://schemas.microsoft.com/office/drawing/2014/main" id="{2849C48E-3C0C-41ED-A638-2CA8AA4F1591}"/>
              </a:ext>
            </a:extLst>
          </p:cNvPr>
          <p:cNvPicPr>
            <a:picLocks noChangeAspect="1"/>
          </p:cNvPicPr>
          <p:nvPr/>
        </p:nvPicPr>
        <p:blipFill>
          <a:blip r:embed="rId3">
            <a:extLst/>
          </a:blip>
          <a:stretch>
            <a:fillRect/>
          </a:stretch>
        </p:blipFill>
        <p:spPr>
          <a:xfrm>
            <a:off x="2278167" y="1628453"/>
            <a:ext cx="9913833" cy="5229547"/>
          </a:xfrm>
          <a:prstGeom prst="rect">
            <a:avLst/>
          </a:prstGeom>
          <a:ln w="12700">
            <a:miter lim="400000"/>
          </a:ln>
        </p:spPr>
      </p:pic>
    </p:spTree>
    <p:extLst>
      <p:ext uri="{BB962C8B-B14F-4D97-AF65-F5344CB8AC3E}">
        <p14:creationId xmlns:p14="http://schemas.microsoft.com/office/powerpoint/2010/main" val="34493689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ppedImage.tiff" descr="droppedImage.tiff">
            <a:extLst>
              <a:ext uri="{FF2B5EF4-FFF2-40B4-BE49-F238E27FC236}">
                <a16:creationId xmlns:a16="http://schemas.microsoft.com/office/drawing/2014/main" id="{78A0BCED-0DA3-4353-BEF9-0EEDC85FB993}"/>
              </a:ext>
            </a:extLst>
          </p:cNvPr>
          <p:cNvPicPr>
            <a:picLocks noChangeAspect="1"/>
          </p:cNvPicPr>
          <p:nvPr/>
        </p:nvPicPr>
        <p:blipFill>
          <a:blip r:embed="rId2">
            <a:extLst/>
          </a:blip>
          <a:stretch>
            <a:fillRect/>
          </a:stretch>
        </p:blipFill>
        <p:spPr>
          <a:xfrm>
            <a:off x="0" y="-11268"/>
            <a:ext cx="6633409" cy="4980255"/>
          </a:xfrm>
          <a:prstGeom prst="rect">
            <a:avLst/>
          </a:prstGeom>
          <a:ln w="12700">
            <a:miter lim="400000"/>
          </a:ln>
        </p:spPr>
      </p:pic>
      <p:pic>
        <p:nvPicPr>
          <p:cNvPr id="259" name="droppedImage.jpg" descr="droppedImage.jpg"/>
          <p:cNvPicPr>
            <a:picLocks noChangeAspect="1"/>
          </p:cNvPicPr>
          <p:nvPr/>
        </p:nvPicPr>
        <p:blipFill>
          <a:blip r:embed="rId3">
            <a:extLst/>
          </a:blip>
          <a:stretch>
            <a:fillRect/>
          </a:stretch>
        </p:blipFill>
        <p:spPr>
          <a:xfrm>
            <a:off x="6633408" y="0"/>
            <a:ext cx="5558591" cy="4363300"/>
          </a:xfrm>
          <a:prstGeom prst="rect">
            <a:avLst/>
          </a:prstGeom>
          <a:ln w="12700">
            <a:miter lim="400000"/>
          </a:ln>
        </p:spPr>
      </p:pic>
      <p:pic>
        <p:nvPicPr>
          <p:cNvPr id="262" name="droppedImage.jpg" descr="droppedImage.jpg"/>
          <p:cNvPicPr>
            <a:picLocks noChangeAspect="1"/>
          </p:cNvPicPr>
          <p:nvPr/>
        </p:nvPicPr>
        <p:blipFill>
          <a:blip r:embed="rId4">
            <a:extLst/>
          </a:blip>
          <a:stretch>
            <a:fillRect/>
          </a:stretch>
        </p:blipFill>
        <p:spPr>
          <a:xfrm>
            <a:off x="6262035" y="2919441"/>
            <a:ext cx="5929964" cy="3938560"/>
          </a:xfrm>
          <a:prstGeom prst="rect">
            <a:avLst/>
          </a:prstGeom>
          <a:ln w="12700">
            <a:miter lim="400000"/>
          </a:ln>
        </p:spPr>
      </p:pic>
      <p:sp>
        <p:nvSpPr>
          <p:cNvPr id="2" name="Slide Number Placeholder 1">
            <a:extLst>
              <a:ext uri="{FF2B5EF4-FFF2-40B4-BE49-F238E27FC236}">
                <a16:creationId xmlns:a16="http://schemas.microsoft.com/office/drawing/2014/main" id="{842168D5-F950-4F13-9396-D20E90EC3D47}"/>
              </a:ext>
            </a:extLst>
          </p:cNvPr>
          <p:cNvSpPr>
            <a:spLocks noGrp="1"/>
          </p:cNvSpPr>
          <p:nvPr>
            <p:ph type="sldNum" sz="quarter" idx="2"/>
          </p:nvPr>
        </p:nvSpPr>
        <p:spPr/>
        <p:txBody>
          <a:bodyPr/>
          <a:lstStyle/>
          <a:p>
            <a:fld id="{86CB4B4D-7CA3-9044-876B-883B54F8677D}" type="slidenum">
              <a:rPr lang="en-US" smtClean="0"/>
              <a:t>8</a:t>
            </a:fld>
            <a:endParaRPr lang="en-US"/>
          </a:p>
        </p:txBody>
      </p:sp>
      <p:pic>
        <p:nvPicPr>
          <p:cNvPr id="8" name="droppedImage.jpg" descr="droppedImage.jpg">
            <a:extLst>
              <a:ext uri="{FF2B5EF4-FFF2-40B4-BE49-F238E27FC236}">
                <a16:creationId xmlns:a16="http://schemas.microsoft.com/office/drawing/2014/main" id="{0FF2E5DF-B95C-47C0-9CD9-54A5C6BB54B9}"/>
              </a:ext>
            </a:extLst>
          </p:cNvPr>
          <p:cNvPicPr>
            <a:picLocks noChangeAspect="1"/>
          </p:cNvPicPr>
          <p:nvPr/>
        </p:nvPicPr>
        <p:blipFill rotWithShape="1">
          <a:blip r:embed="rId5">
            <a:extLst/>
          </a:blip>
          <a:srcRect t="16950"/>
          <a:stretch/>
        </p:blipFill>
        <p:spPr>
          <a:xfrm>
            <a:off x="-61189" y="2919441"/>
            <a:ext cx="6323223" cy="3938559"/>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9"/>
                                        </p:tgtEl>
                                        <p:attrNameLst>
                                          <p:attrName>style.visibility</p:attrName>
                                        </p:attrNameLst>
                                      </p:cBhvr>
                                      <p:to>
                                        <p:strVal val="visible"/>
                                      </p:to>
                                    </p:set>
                                    <p:animEffect transition="in" filter="dissolve">
                                      <p:cBhvr>
                                        <p:cTn id="12" dur="500"/>
                                        <p:tgtEl>
                                          <p:spTgt spid="2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62"/>
                                        </p:tgtEl>
                                        <p:attrNameLst>
                                          <p:attrName>style.visibility</p:attrName>
                                        </p:attrNameLst>
                                      </p:cBhvr>
                                      <p:to>
                                        <p:strVal val="visible"/>
                                      </p:to>
                                    </p:set>
                                    <p:animEffect transition="in" filter="dissolve">
                                      <p:cBhvr>
                                        <p:cTn id="2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droppedImage.jpg" descr="droppedImage.jpg"/>
          <p:cNvPicPr>
            <a:picLocks noChangeAspect="1"/>
          </p:cNvPicPr>
          <p:nvPr/>
        </p:nvPicPr>
        <p:blipFill rotWithShape="1">
          <a:blip r:embed="rId2">
            <a:extLst/>
          </a:blip>
          <a:srcRect t="10098" b="9376"/>
          <a:stretch/>
        </p:blipFill>
        <p:spPr>
          <a:xfrm>
            <a:off x="6158508" y="3630058"/>
            <a:ext cx="5638416" cy="3026884"/>
          </a:xfrm>
          <a:prstGeom prst="rect">
            <a:avLst/>
          </a:prstGeom>
          <a:ln w="12700">
            <a:miter lim="400000"/>
          </a:ln>
        </p:spPr>
      </p:pic>
      <p:sp>
        <p:nvSpPr>
          <p:cNvPr id="219" name="Local Volunteers"/>
          <p:cNvSpPr txBox="1">
            <a:spLocks noGrp="1"/>
          </p:cNvSpPr>
          <p:nvPr>
            <p:ph type="title"/>
          </p:nvPr>
        </p:nvSpPr>
        <p:spPr>
          <a:xfrm>
            <a:off x="10865" y="0"/>
            <a:ext cx="10058400" cy="1609344"/>
          </a:xfrm>
          <a:prstGeom prst="rect">
            <a:avLst/>
          </a:prstGeom>
        </p:spPr>
        <p:txBody>
          <a:bodyPr/>
          <a:lstStyle/>
          <a:p>
            <a:r>
              <a:rPr dirty="0"/>
              <a:t>Local Volunteers</a:t>
            </a:r>
          </a:p>
        </p:txBody>
      </p:sp>
      <p:pic>
        <p:nvPicPr>
          <p:cNvPr id="221" name="droppedImage.jpg" descr="droppedImage.jpg"/>
          <p:cNvPicPr>
            <a:picLocks noChangeAspect="1"/>
          </p:cNvPicPr>
          <p:nvPr/>
        </p:nvPicPr>
        <p:blipFill rotWithShape="1">
          <a:blip r:embed="rId3">
            <a:extLst/>
          </a:blip>
          <a:srcRect t="8317" b="15292"/>
          <a:stretch/>
        </p:blipFill>
        <p:spPr>
          <a:xfrm>
            <a:off x="6158508" y="201058"/>
            <a:ext cx="5638416" cy="3227942"/>
          </a:xfrm>
          <a:prstGeom prst="rect">
            <a:avLst/>
          </a:prstGeom>
          <a:ln w="12700">
            <a:miter lim="400000"/>
          </a:ln>
        </p:spPr>
      </p:pic>
      <p:pic>
        <p:nvPicPr>
          <p:cNvPr id="222" name="droppedImage.tiff" descr="droppedImage.tiff"/>
          <p:cNvPicPr>
            <a:picLocks noChangeAspect="1"/>
          </p:cNvPicPr>
          <p:nvPr/>
        </p:nvPicPr>
        <p:blipFill>
          <a:blip r:embed="rId4">
            <a:extLst/>
          </a:blip>
          <a:stretch>
            <a:fillRect/>
          </a:stretch>
        </p:blipFill>
        <p:spPr>
          <a:xfrm>
            <a:off x="154455" y="1499340"/>
            <a:ext cx="5771445" cy="4328583"/>
          </a:xfrm>
          <a:prstGeom prst="rect">
            <a:avLst/>
          </a:prstGeom>
          <a:ln w="12700">
            <a:miter lim="400000"/>
          </a:ln>
        </p:spPr>
      </p:pic>
      <p:sp>
        <p:nvSpPr>
          <p:cNvPr id="2" name="Slide Number Placeholder 1">
            <a:extLst>
              <a:ext uri="{FF2B5EF4-FFF2-40B4-BE49-F238E27FC236}">
                <a16:creationId xmlns:a16="http://schemas.microsoft.com/office/drawing/2014/main" id="{B6C94758-0CB5-436B-A888-32696EB80461}"/>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ee31455-de6e-4281-b48b-8b52a33e5d8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9E7EE47F40C74FB9C7DD19B11B385D" ma:contentTypeVersion="16" ma:contentTypeDescription="Create a new document." ma:contentTypeScope="" ma:versionID="b49c514af8065ad30e8f73dbd2b77c74">
  <xsd:schema xmlns:xsd="http://www.w3.org/2001/XMLSchema" xmlns:xs="http://www.w3.org/2001/XMLSchema" xmlns:p="http://schemas.microsoft.com/office/2006/metadata/properties" xmlns:ns3="fee31455-de6e-4281-b48b-8b52a33e5d80" xmlns:ns4="9c005f8d-2881-48dc-9684-0e3b4e1af43a" targetNamespace="http://schemas.microsoft.com/office/2006/metadata/properties" ma:root="true" ma:fieldsID="1035085c3aacafc456dd4ce2cd83d6dd" ns3:_="" ns4:_="">
    <xsd:import namespace="fee31455-de6e-4281-b48b-8b52a33e5d80"/>
    <xsd:import namespace="9c005f8d-2881-48dc-9684-0e3b4e1af43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MediaServiceDateTaken"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31455-de6e-4281-b48b-8b52a33e5d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005f8d-2881-48dc-9684-0e3b4e1af43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541A2E-A905-4962-A40A-133884B62DC3}">
  <ds:schemaRefs>
    <ds:schemaRef ds:uri="fee31455-de6e-4281-b48b-8b52a33e5d80"/>
    <ds:schemaRef ds:uri="http://purl.org/dc/dcmitype/"/>
    <ds:schemaRef ds:uri="http://schemas.microsoft.com/office/2006/documentManagement/types"/>
    <ds:schemaRef ds:uri="http://purl.org/dc/elements/1.1/"/>
    <ds:schemaRef ds:uri="9c005f8d-2881-48dc-9684-0e3b4e1af43a"/>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A9C2211-4AC4-4864-B280-E8090B681C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31455-de6e-4281-b48b-8b52a33e5d80"/>
    <ds:schemaRef ds:uri="9c005f8d-2881-48dc-9684-0e3b4e1a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8CF3FB-377C-4954-8457-27D6E3505F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Wood Type</Template>
  <TotalTime>10859</TotalTime>
  <Words>1060</Words>
  <Application>Microsoft Office PowerPoint</Application>
  <PresentationFormat>Widescreen</PresentationFormat>
  <Paragraphs>242</Paragraphs>
  <Slides>55</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方正姚体</vt:lpstr>
      <vt:lpstr>Gill Sans</vt:lpstr>
      <vt:lpstr>新細明體</vt:lpstr>
      <vt:lpstr>標楷體</vt:lpstr>
      <vt:lpstr>Arial</vt:lpstr>
      <vt:lpstr>Calibri</vt:lpstr>
      <vt:lpstr>Rockwell</vt:lpstr>
      <vt:lpstr>Rockwell Condensed</vt:lpstr>
      <vt:lpstr>Times New Roman</vt:lpstr>
      <vt:lpstr>Wingdings</vt:lpstr>
      <vt:lpstr>Wood Type</vt:lpstr>
      <vt:lpstr>From HEP Simulations to Humanitarian Relief</vt:lpstr>
      <vt:lpstr>Me: Researcher turned Humanitarian</vt:lpstr>
      <vt:lpstr>Buddhist Tzu Chi Foundation</vt:lpstr>
      <vt:lpstr>Tzu Chi today</vt:lpstr>
      <vt:lpstr>Haiti Earthquake Relief</vt:lpstr>
      <vt:lpstr>Jan 2010 Haiti Earthquake</vt:lpstr>
      <vt:lpstr>PowerPoint Presentation</vt:lpstr>
      <vt:lpstr>PowerPoint Presentation</vt:lpstr>
      <vt:lpstr>Local Volunteers</vt:lpstr>
      <vt:lpstr>Typhoon Haiyan Relief</vt:lpstr>
      <vt:lpstr>PowerPoint Presentation</vt:lpstr>
      <vt:lpstr>Like a giant tornado + a tsunami</vt:lpstr>
      <vt:lpstr>Before and after the typhoon</vt:lpstr>
      <vt:lpstr>PowerPoint Presentation</vt:lpstr>
      <vt:lpstr>Giving hope</vt:lpstr>
      <vt:lpstr>San Jose district, Tacloban –  12,000 participants </vt:lpstr>
      <vt:lpstr>Pure Joy!</vt:lpstr>
      <vt:lpstr>Cleanup work</vt:lpstr>
      <vt:lpstr>PowerPoint Presentation</vt:lpstr>
      <vt:lpstr>Before cleanup...</vt:lpstr>
      <vt:lpstr>... after cleanup</vt:lpstr>
      <vt:lpstr>Life returns to Tacloban</vt:lpstr>
      <vt:lpstr>Summary of Tzu Chi’s Haiyan Relief</vt:lpstr>
      <vt:lpstr>Ukraine Crisis</vt:lpstr>
      <vt:lpstr>PowerPoint Presentation</vt:lpstr>
      <vt:lpstr>PowerPoint Presentation</vt:lpstr>
      <vt:lpstr>PowerPoint Presentation</vt:lpstr>
      <vt:lpstr>Evolving Needs  of Refugees</vt:lpstr>
      <vt:lpstr>PowerPoint Presentation</vt:lpstr>
      <vt:lpstr>Tzu Chi’s Specialties</vt:lpstr>
      <vt:lpstr>Poland Emergency Relief Phase (March-August 2022)</vt:lpstr>
      <vt:lpstr>PowerPoint Presentation</vt:lpstr>
      <vt:lpstr>Tzu Chi’s Partners in Ukraine Relief</vt:lpstr>
      <vt:lpstr>ISRAAID</vt:lpstr>
      <vt:lpstr>Camillians</vt:lpstr>
      <vt:lpstr>Polish Women Can Foundation</vt:lpstr>
      <vt:lpstr>PowerPoint Presentation</vt:lpstr>
      <vt:lpstr>PowerPoint Presentation</vt:lpstr>
      <vt:lpstr>Summary of Ukraine Relief (2022)</vt:lpstr>
      <vt:lpstr>What I brought from Physics</vt:lpstr>
      <vt:lpstr>Thank you!</vt:lpstr>
      <vt:lpstr>Backup Slides</vt:lpstr>
      <vt:lpstr>The Bamboo Banks</vt:lpstr>
      <vt:lpstr>The Early Years</vt:lpstr>
      <vt:lpstr>Free Medical Clinics and Hospital</vt:lpstr>
      <vt:lpstr>Eight Main 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Partnerships for Ukraine</dc:title>
  <dc:creator>歐友涵</dc:creator>
  <cp:lastModifiedBy>歐友涵</cp:lastModifiedBy>
  <cp:revision>67</cp:revision>
  <dcterms:created xsi:type="dcterms:W3CDTF">2023-05-16T02:19:26Z</dcterms:created>
  <dcterms:modified xsi:type="dcterms:W3CDTF">2023-10-09T05:30:07Z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0x0101004F9E7EE47F40C74FB9C7DD19B11B385D</vt:lpwstr>
  </property>
  <property fmtid="{D5CDD505-2E9C-101B-9397-08002B2CF9AE}" pid="3" name="MediaServiceImageTags">
    <vt:lpwstr/>
  </property>
</Properties>
</file>