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handoutMasterIdLst>
    <p:handoutMasterId r:id="rId19"/>
  </p:handoutMasterIdLst>
  <p:sldIdLst>
    <p:sldId id="540" r:id="rId5"/>
    <p:sldId id="541" r:id="rId6"/>
    <p:sldId id="645" r:id="rId7"/>
    <p:sldId id="289" r:id="rId8"/>
    <p:sldId id="646" r:id="rId9"/>
    <p:sldId id="548" r:id="rId10"/>
    <p:sldId id="660" r:id="rId11"/>
    <p:sldId id="647" r:id="rId12"/>
    <p:sldId id="653" r:id="rId13"/>
    <p:sldId id="648" r:id="rId14"/>
    <p:sldId id="662" r:id="rId15"/>
    <p:sldId id="649" r:id="rId16"/>
    <p:sldId id="259" r:id="rId17"/>
  </p:sldIdLst>
  <p:sldSz cx="11522075" cy="7200900"/>
  <p:notesSz cx="6889750" cy="10021888"/>
  <p:defaultTextStyle>
    <a:defPPr>
      <a:defRPr lang="nl-BE"/>
    </a:defPPr>
    <a:lvl1pPr marL="0" algn="l" defTabSz="1069848" rtl="0" eaLnBrk="1" latinLnBrk="0" hangingPunct="1">
      <a:defRPr sz="2100" kern="1200">
        <a:solidFill>
          <a:schemeClr val="tx1"/>
        </a:solidFill>
        <a:latin typeface="+mn-lt"/>
        <a:ea typeface="+mn-ea"/>
        <a:cs typeface="+mn-cs"/>
      </a:defRPr>
    </a:lvl1pPr>
    <a:lvl2pPr marL="534924" algn="l" defTabSz="1069848" rtl="0" eaLnBrk="1" latinLnBrk="0" hangingPunct="1">
      <a:defRPr sz="2100" kern="1200">
        <a:solidFill>
          <a:schemeClr val="tx1"/>
        </a:solidFill>
        <a:latin typeface="+mn-lt"/>
        <a:ea typeface="+mn-ea"/>
        <a:cs typeface="+mn-cs"/>
      </a:defRPr>
    </a:lvl2pPr>
    <a:lvl3pPr marL="1069848" algn="l" defTabSz="1069848" rtl="0" eaLnBrk="1" latinLnBrk="0" hangingPunct="1">
      <a:defRPr sz="2100" kern="1200">
        <a:solidFill>
          <a:schemeClr val="tx1"/>
        </a:solidFill>
        <a:latin typeface="+mn-lt"/>
        <a:ea typeface="+mn-ea"/>
        <a:cs typeface="+mn-cs"/>
      </a:defRPr>
    </a:lvl3pPr>
    <a:lvl4pPr marL="1604772" algn="l" defTabSz="1069848" rtl="0" eaLnBrk="1" latinLnBrk="0" hangingPunct="1">
      <a:defRPr sz="2100" kern="1200">
        <a:solidFill>
          <a:schemeClr val="tx1"/>
        </a:solidFill>
        <a:latin typeface="+mn-lt"/>
        <a:ea typeface="+mn-ea"/>
        <a:cs typeface="+mn-cs"/>
      </a:defRPr>
    </a:lvl4pPr>
    <a:lvl5pPr marL="2139696" algn="l" defTabSz="1069848" rtl="0" eaLnBrk="1" latinLnBrk="0" hangingPunct="1">
      <a:defRPr sz="2100" kern="1200">
        <a:solidFill>
          <a:schemeClr val="tx1"/>
        </a:solidFill>
        <a:latin typeface="+mn-lt"/>
        <a:ea typeface="+mn-ea"/>
        <a:cs typeface="+mn-cs"/>
      </a:defRPr>
    </a:lvl5pPr>
    <a:lvl6pPr marL="2674620" algn="l" defTabSz="1069848" rtl="0" eaLnBrk="1" latinLnBrk="0" hangingPunct="1">
      <a:defRPr sz="2100" kern="1200">
        <a:solidFill>
          <a:schemeClr val="tx1"/>
        </a:solidFill>
        <a:latin typeface="+mn-lt"/>
        <a:ea typeface="+mn-ea"/>
        <a:cs typeface="+mn-cs"/>
      </a:defRPr>
    </a:lvl6pPr>
    <a:lvl7pPr marL="3209544" algn="l" defTabSz="1069848" rtl="0" eaLnBrk="1" latinLnBrk="0" hangingPunct="1">
      <a:defRPr sz="2100" kern="1200">
        <a:solidFill>
          <a:schemeClr val="tx1"/>
        </a:solidFill>
        <a:latin typeface="+mn-lt"/>
        <a:ea typeface="+mn-ea"/>
        <a:cs typeface="+mn-cs"/>
      </a:defRPr>
    </a:lvl7pPr>
    <a:lvl8pPr marL="3744468" algn="l" defTabSz="1069848" rtl="0" eaLnBrk="1" latinLnBrk="0" hangingPunct="1">
      <a:defRPr sz="2100" kern="1200">
        <a:solidFill>
          <a:schemeClr val="tx1"/>
        </a:solidFill>
        <a:latin typeface="+mn-lt"/>
        <a:ea typeface="+mn-ea"/>
        <a:cs typeface="+mn-cs"/>
      </a:defRPr>
    </a:lvl8pPr>
    <a:lvl9pPr marL="4279392" algn="l" defTabSz="1069848"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8">
          <p15:clr>
            <a:srgbClr val="A4A3A4"/>
          </p15:clr>
        </p15:guide>
        <p15:guide id="2" pos="45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2A9"/>
    <a:srgbClr val="E05206"/>
    <a:srgbClr val="FF0000"/>
    <a:srgbClr val="00747B"/>
    <a:srgbClr val="4B08A1"/>
    <a:srgbClr val="1E1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3" autoAdjust="0"/>
    <p:restoredTop sz="82105" autoAdjust="0"/>
  </p:normalViewPr>
  <p:slideViewPr>
    <p:cSldViewPr showGuides="1">
      <p:cViewPr varScale="1">
        <p:scale>
          <a:sx n="90" d="100"/>
          <a:sy n="90" d="100"/>
        </p:scale>
        <p:origin x="1404" y="84"/>
      </p:cViewPr>
      <p:guideLst>
        <p:guide orient="horz" pos="2268"/>
        <p:guide pos="454"/>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1"/>
            <a:ext cx="2985558" cy="502835"/>
          </a:xfrm>
          <a:prstGeom prst="rect">
            <a:avLst/>
          </a:prstGeom>
        </p:spPr>
        <p:txBody>
          <a:bodyPr vert="horz" lIns="94151" tIns="47075" rIns="94151" bIns="47075" rtlCol="0"/>
          <a:lstStyle>
            <a:lvl1pPr algn="l">
              <a:defRPr sz="1200"/>
            </a:lvl1pPr>
          </a:lstStyle>
          <a:p>
            <a:endParaRPr lang="nl-BE"/>
          </a:p>
        </p:txBody>
      </p:sp>
      <p:sp>
        <p:nvSpPr>
          <p:cNvPr id="3" name="Tijdelijke aanduiding voor datum 2"/>
          <p:cNvSpPr>
            <a:spLocks noGrp="1"/>
          </p:cNvSpPr>
          <p:nvPr>
            <p:ph type="dt" sz="quarter" idx="1"/>
          </p:nvPr>
        </p:nvSpPr>
        <p:spPr>
          <a:xfrm>
            <a:off x="3902598" y="1"/>
            <a:ext cx="2985558" cy="502835"/>
          </a:xfrm>
          <a:prstGeom prst="rect">
            <a:avLst/>
          </a:prstGeom>
        </p:spPr>
        <p:txBody>
          <a:bodyPr vert="horz" lIns="94151" tIns="47075" rIns="94151" bIns="47075" rtlCol="0"/>
          <a:lstStyle>
            <a:lvl1pPr algn="r">
              <a:defRPr sz="1200"/>
            </a:lvl1pPr>
          </a:lstStyle>
          <a:p>
            <a:fld id="{5CB7E06B-C3B0-4F88-AB8E-27D28659945E}" type="datetimeFigureOut">
              <a:rPr lang="nl-BE" smtClean="0"/>
              <a:t>6/03/2023</a:t>
            </a:fld>
            <a:endParaRPr lang="nl-BE"/>
          </a:p>
        </p:txBody>
      </p:sp>
      <p:sp>
        <p:nvSpPr>
          <p:cNvPr id="4" name="Tijdelijke aanduiding voor voettekst 3"/>
          <p:cNvSpPr>
            <a:spLocks noGrp="1"/>
          </p:cNvSpPr>
          <p:nvPr>
            <p:ph type="ftr" sz="quarter" idx="2"/>
          </p:nvPr>
        </p:nvSpPr>
        <p:spPr>
          <a:xfrm>
            <a:off x="0" y="9519057"/>
            <a:ext cx="2985558" cy="502834"/>
          </a:xfrm>
          <a:prstGeom prst="rect">
            <a:avLst/>
          </a:prstGeom>
        </p:spPr>
        <p:txBody>
          <a:bodyPr vert="horz" lIns="94151" tIns="47075" rIns="94151" bIns="47075"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902598" y="9519057"/>
            <a:ext cx="2985558" cy="502834"/>
          </a:xfrm>
          <a:prstGeom prst="rect">
            <a:avLst/>
          </a:prstGeom>
        </p:spPr>
        <p:txBody>
          <a:bodyPr vert="horz" lIns="94151" tIns="47075" rIns="94151" bIns="47075" rtlCol="0" anchor="b"/>
          <a:lstStyle>
            <a:lvl1pPr algn="r">
              <a:defRPr sz="1200"/>
            </a:lvl1pPr>
          </a:lstStyle>
          <a:p>
            <a:fld id="{3E38487F-FCF4-4A01-8F13-7CC3D5071EA0}" type="slidenum">
              <a:rPr lang="nl-BE" smtClean="0"/>
              <a:t>‹nr.›</a:t>
            </a:fld>
            <a:endParaRPr lang="nl-BE"/>
          </a:p>
        </p:txBody>
      </p:sp>
    </p:spTree>
    <p:extLst>
      <p:ext uri="{BB962C8B-B14F-4D97-AF65-F5344CB8AC3E}">
        <p14:creationId xmlns:p14="http://schemas.microsoft.com/office/powerpoint/2010/main" val="22055213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85558" cy="501094"/>
          </a:xfrm>
          <a:prstGeom prst="rect">
            <a:avLst/>
          </a:prstGeom>
        </p:spPr>
        <p:txBody>
          <a:bodyPr vert="horz" lIns="94151" tIns="47075" rIns="94151" bIns="47075" rtlCol="0"/>
          <a:lstStyle>
            <a:lvl1pPr algn="l">
              <a:defRPr sz="1200"/>
            </a:lvl1pPr>
          </a:lstStyle>
          <a:p>
            <a:endParaRPr lang="nl-BE"/>
          </a:p>
        </p:txBody>
      </p:sp>
      <p:sp>
        <p:nvSpPr>
          <p:cNvPr id="3" name="Tijdelijke aanduiding voor datum 2"/>
          <p:cNvSpPr>
            <a:spLocks noGrp="1"/>
          </p:cNvSpPr>
          <p:nvPr>
            <p:ph type="dt" idx="1"/>
          </p:nvPr>
        </p:nvSpPr>
        <p:spPr>
          <a:xfrm>
            <a:off x="3902598" y="0"/>
            <a:ext cx="2985558" cy="501094"/>
          </a:xfrm>
          <a:prstGeom prst="rect">
            <a:avLst/>
          </a:prstGeom>
        </p:spPr>
        <p:txBody>
          <a:bodyPr vert="horz" lIns="94151" tIns="47075" rIns="94151" bIns="47075" rtlCol="0"/>
          <a:lstStyle>
            <a:lvl1pPr algn="r">
              <a:defRPr sz="1200"/>
            </a:lvl1pPr>
          </a:lstStyle>
          <a:p>
            <a:fld id="{48F09239-66A6-4AD5-9937-4C13DFAB461F}" type="datetimeFigureOut">
              <a:rPr lang="nl-BE" smtClean="0"/>
              <a:t>6/03/2023</a:t>
            </a:fld>
            <a:endParaRPr lang="nl-BE"/>
          </a:p>
        </p:txBody>
      </p:sp>
      <p:sp>
        <p:nvSpPr>
          <p:cNvPr id="4" name="Tijdelijke aanduiding voor dia-afbeelding 3"/>
          <p:cNvSpPr>
            <a:spLocks noGrp="1" noRot="1" noChangeAspect="1"/>
          </p:cNvSpPr>
          <p:nvPr>
            <p:ph type="sldImg" idx="2"/>
          </p:nvPr>
        </p:nvSpPr>
        <p:spPr>
          <a:xfrm>
            <a:off x="438150" y="752475"/>
            <a:ext cx="6013450" cy="3757613"/>
          </a:xfrm>
          <a:prstGeom prst="rect">
            <a:avLst/>
          </a:prstGeom>
          <a:noFill/>
          <a:ln w="12700">
            <a:solidFill>
              <a:prstClr val="black"/>
            </a:solidFill>
          </a:ln>
        </p:spPr>
        <p:txBody>
          <a:bodyPr vert="horz" lIns="94151" tIns="47075" rIns="94151" bIns="47075" rtlCol="0" anchor="ctr"/>
          <a:lstStyle/>
          <a:p>
            <a:endParaRPr lang="nl-BE"/>
          </a:p>
        </p:txBody>
      </p:sp>
      <p:sp>
        <p:nvSpPr>
          <p:cNvPr id="5" name="Tijdelijke aanduiding voor notities 4"/>
          <p:cNvSpPr>
            <a:spLocks noGrp="1"/>
          </p:cNvSpPr>
          <p:nvPr>
            <p:ph type="body" sz="quarter" idx="3"/>
          </p:nvPr>
        </p:nvSpPr>
        <p:spPr>
          <a:xfrm>
            <a:off x="688975" y="4760398"/>
            <a:ext cx="5511800" cy="4509850"/>
          </a:xfrm>
          <a:prstGeom prst="rect">
            <a:avLst/>
          </a:prstGeom>
        </p:spPr>
        <p:txBody>
          <a:bodyPr vert="horz" lIns="94151" tIns="47075" rIns="94151" bIns="47075"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519054"/>
            <a:ext cx="2985558" cy="501094"/>
          </a:xfrm>
          <a:prstGeom prst="rect">
            <a:avLst/>
          </a:prstGeom>
        </p:spPr>
        <p:txBody>
          <a:bodyPr vert="horz" lIns="94151" tIns="47075" rIns="94151" bIns="47075"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902598" y="9519054"/>
            <a:ext cx="2985558" cy="501094"/>
          </a:xfrm>
          <a:prstGeom prst="rect">
            <a:avLst/>
          </a:prstGeom>
        </p:spPr>
        <p:txBody>
          <a:bodyPr vert="horz" lIns="94151" tIns="47075" rIns="94151" bIns="47075" rtlCol="0" anchor="b"/>
          <a:lstStyle>
            <a:lvl1pPr algn="r">
              <a:defRPr sz="1200"/>
            </a:lvl1pPr>
          </a:lstStyle>
          <a:p>
            <a:fld id="{AC7994E4-B7FB-4FB6-848C-C34C35F32A2A}" type="slidenum">
              <a:rPr lang="nl-BE" smtClean="0"/>
              <a:t>‹nr.›</a:t>
            </a:fld>
            <a:endParaRPr lang="nl-BE"/>
          </a:p>
        </p:txBody>
      </p:sp>
    </p:spTree>
    <p:extLst>
      <p:ext uri="{BB962C8B-B14F-4D97-AF65-F5344CB8AC3E}">
        <p14:creationId xmlns:p14="http://schemas.microsoft.com/office/powerpoint/2010/main" val="362478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C7994E4-B7FB-4FB6-848C-C34C35F32A2A}" type="slidenum">
              <a:rPr lang="nl-BE" smtClean="0"/>
              <a:t>2</a:t>
            </a:fld>
            <a:endParaRPr lang="nl-BE"/>
          </a:p>
        </p:txBody>
      </p:sp>
    </p:spTree>
    <p:extLst>
      <p:ext uri="{BB962C8B-B14F-4D97-AF65-F5344CB8AC3E}">
        <p14:creationId xmlns:p14="http://schemas.microsoft.com/office/powerpoint/2010/main" val="3049195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AC7994E4-B7FB-4FB6-848C-C34C35F32A2A}" type="slidenum">
              <a:rPr lang="nl-BE" smtClean="0"/>
              <a:t>11</a:t>
            </a:fld>
            <a:endParaRPr lang="nl-BE"/>
          </a:p>
        </p:txBody>
      </p:sp>
    </p:spTree>
    <p:extLst>
      <p:ext uri="{BB962C8B-B14F-4D97-AF65-F5344CB8AC3E}">
        <p14:creationId xmlns:p14="http://schemas.microsoft.com/office/powerpoint/2010/main" val="138819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The first detections of gravitational waves since 2015 and the dawn of the multi-messenger astronomy era have demonstrated the enormous scientific potential of gravitational-wave observatories and provided a solid basis for the future of gravitational-wave (</a:t>
            </a:r>
            <a:r>
              <a:rPr lang="en-US" dirty="0" err="1"/>
              <a:t>astro</a:t>
            </a:r>
            <a:r>
              <a:rPr lang="en-US" dirty="0"/>
              <a:t>-)physics. </a:t>
            </a:r>
          </a:p>
          <a:p>
            <a:r>
              <a:rPr lang="en-US" dirty="0"/>
              <a:t>The Einstein Telescope is envisioned as the pioneer of a new generation of gravitational wave detectors designed to realize this potential. </a:t>
            </a:r>
          </a:p>
          <a:p>
            <a:r>
              <a:rPr lang="en-US" dirty="0"/>
              <a:t>The Belgian-Dutch-German border area is identified as a promising location to site the Einstein Telescope. </a:t>
            </a:r>
            <a:endParaRPr lang="nl-BE" dirty="0"/>
          </a:p>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AC7994E4-B7FB-4FB6-848C-C34C35F32A2A}" type="slidenum">
              <a:rPr lang="nl-BE" smtClean="0"/>
              <a:t>12</a:t>
            </a:fld>
            <a:endParaRPr lang="nl-BE"/>
          </a:p>
        </p:txBody>
      </p:sp>
    </p:spTree>
    <p:extLst>
      <p:ext uri="{BB962C8B-B14F-4D97-AF65-F5344CB8AC3E}">
        <p14:creationId xmlns:p14="http://schemas.microsoft.com/office/powerpoint/2010/main" val="941554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atum 3"/>
          <p:cNvSpPr>
            <a:spLocks noGrp="1"/>
          </p:cNvSpPr>
          <p:nvPr>
            <p:ph type="dt" idx="10"/>
          </p:nvPr>
        </p:nvSpPr>
        <p:spPr/>
        <p:txBody>
          <a:bodyPr/>
          <a:lstStyle/>
          <a:p>
            <a:endParaRPr lang="nl-BE"/>
          </a:p>
        </p:txBody>
      </p:sp>
    </p:spTree>
    <p:extLst>
      <p:ext uri="{BB962C8B-B14F-4D97-AF65-F5344CB8AC3E}">
        <p14:creationId xmlns:p14="http://schemas.microsoft.com/office/powerpoint/2010/main" val="3299682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C7994E4-B7FB-4FB6-848C-C34C35F32A2A}" type="slidenum">
              <a:rPr lang="nl-BE" smtClean="0"/>
              <a:t>4</a:t>
            </a:fld>
            <a:endParaRPr lang="nl-BE"/>
          </a:p>
        </p:txBody>
      </p:sp>
    </p:spTree>
    <p:extLst>
      <p:ext uri="{BB962C8B-B14F-4D97-AF65-F5344CB8AC3E}">
        <p14:creationId xmlns:p14="http://schemas.microsoft.com/office/powerpoint/2010/main" val="1742783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C7994E4-B7FB-4FB6-848C-C34C35F32A2A}" type="slidenum">
              <a:rPr lang="nl-BE" smtClean="0"/>
              <a:t>5</a:t>
            </a:fld>
            <a:endParaRPr lang="nl-BE"/>
          </a:p>
        </p:txBody>
      </p:sp>
    </p:spTree>
    <p:extLst>
      <p:ext uri="{BB962C8B-B14F-4D97-AF65-F5344CB8AC3E}">
        <p14:creationId xmlns:p14="http://schemas.microsoft.com/office/powerpoint/2010/main" val="2623385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AC7994E4-B7FB-4FB6-848C-C34C35F32A2A}" type="slidenum">
              <a:rPr lang="nl-BE" smtClean="0"/>
              <a:t>6</a:t>
            </a:fld>
            <a:endParaRPr lang="nl-BE"/>
          </a:p>
        </p:txBody>
      </p:sp>
    </p:spTree>
    <p:extLst>
      <p:ext uri="{BB962C8B-B14F-4D97-AF65-F5344CB8AC3E}">
        <p14:creationId xmlns:p14="http://schemas.microsoft.com/office/powerpoint/2010/main" val="2487481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C7994E4-B7FB-4FB6-848C-C34C35F32A2A}" type="slidenum">
              <a:rPr lang="nl-BE" smtClean="0"/>
              <a:t>7</a:t>
            </a:fld>
            <a:endParaRPr lang="nl-BE"/>
          </a:p>
        </p:txBody>
      </p:sp>
    </p:spTree>
    <p:extLst>
      <p:ext uri="{BB962C8B-B14F-4D97-AF65-F5344CB8AC3E}">
        <p14:creationId xmlns:p14="http://schemas.microsoft.com/office/powerpoint/2010/main" val="3304276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With the 27 km circumference Large Hadron Collider (LHC) at CERN and the monumental detectors around it, scientists from all over the world have access to the most advanced tools to continue this exploration.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The Compact Muon Solenoid (CMS) detector allows to investigate and test many theoretical ideas that are being proposed to answer these questions. </a:t>
            </a:r>
          </a:p>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AC7994E4-B7FB-4FB6-848C-C34C35F32A2A}" type="slidenum">
              <a:rPr lang="nl-BE" smtClean="0"/>
              <a:t>8</a:t>
            </a:fld>
            <a:endParaRPr lang="nl-BE"/>
          </a:p>
        </p:txBody>
      </p:sp>
    </p:spTree>
    <p:extLst>
      <p:ext uri="{BB962C8B-B14F-4D97-AF65-F5344CB8AC3E}">
        <p14:creationId xmlns:p14="http://schemas.microsoft.com/office/powerpoint/2010/main" val="3392124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dirty="0"/>
              <a:t>ISOLDE at CERN and SPIRAL2 at GANIL are two complementary accelerator facilities, where nuclei are delivered as radioactive ion beams and studied for their fundamental properties or as probes to investigate their environment. </a:t>
            </a:r>
          </a:p>
          <a:p>
            <a:r>
              <a:rPr lang="en-US" sz="1200" dirty="0"/>
              <a:t>MEDICIS at CERN is a facility to research and develop methods for the production and collection of radioisotopes of interest for medical applications.</a:t>
            </a:r>
            <a:endParaRPr lang="nl-BE" sz="2000" dirty="0"/>
          </a:p>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AC7994E4-B7FB-4FB6-848C-C34C35F32A2A}" type="slidenum">
              <a:rPr lang="nl-BE" smtClean="0"/>
              <a:t>9</a:t>
            </a:fld>
            <a:endParaRPr lang="nl-BE"/>
          </a:p>
        </p:txBody>
      </p:sp>
    </p:spTree>
    <p:extLst>
      <p:ext uri="{BB962C8B-B14F-4D97-AF65-F5344CB8AC3E}">
        <p14:creationId xmlns:p14="http://schemas.microsoft.com/office/powerpoint/2010/main" val="2629267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The discovery of cosmic high-energy neutrinos by </a:t>
            </a:r>
            <a:r>
              <a:rPr lang="en-US" dirty="0" err="1"/>
              <a:t>IceCube</a:t>
            </a:r>
            <a:r>
              <a:rPr lang="en-US" dirty="0"/>
              <a:t> has opened a new era, dubbed neutrino astronomy and announced as the “breakthrough of 2013”. </a:t>
            </a:r>
          </a:p>
          <a:p>
            <a:r>
              <a:rPr lang="en-US" dirty="0"/>
              <a:t>The sources of the cosmic neutrinos still remain a mystery, but one expects that they originate from the same cataclysmic phenomena as the cosmic rays. </a:t>
            </a:r>
          </a:p>
          <a:p>
            <a:r>
              <a:rPr lang="en-US" dirty="0"/>
              <a:t>As such, cosmic high-energy neutrinos will enable us to identify the sources of cosmic rays and obtain insight in the inner engines of cosmic phenomena. </a:t>
            </a:r>
          </a:p>
          <a:p>
            <a:r>
              <a:rPr lang="en-US" dirty="0"/>
              <a:t>The </a:t>
            </a:r>
            <a:r>
              <a:rPr lang="en-US" dirty="0" err="1"/>
              <a:t>IceCube</a:t>
            </a:r>
            <a:r>
              <a:rPr lang="en-US" dirty="0"/>
              <a:t> observations have indicated that to achieve this.</a:t>
            </a:r>
          </a:p>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AC7994E4-B7FB-4FB6-848C-C34C35F32A2A}" type="slidenum">
              <a:rPr lang="nl-BE" smtClean="0"/>
              <a:t>10</a:t>
            </a:fld>
            <a:endParaRPr lang="nl-BE"/>
          </a:p>
        </p:txBody>
      </p:sp>
    </p:spTree>
    <p:extLst>
      <p:ext uri="{BB962C8B-B14F-4D97-AF65-F5344CB8AC3E}">
        <p14:creationId xmlns:p14="http://schemas.microsoft.com/office/powerpoint/2010/main" val="18475769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dia">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 y="-1"/>
            <a:ext cx="11521974" cy="7200963"/>
          </a:xfrm>
          <a:prstGeom prst="rect">
            <a:avLst/>
          </a:prstGeom>
        </p:spPr>
      </p:pic>
    </p:spTree>
    <p:extLst>
      <p:ext uri="{BB962C8B-B14F-4D97-AF65-F5344CB8AC3E}">
        <p14:creationId xmlns:p14="http://schemas.microsoft.com/office/powerpoint/2010/main" val="3535957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76105" y="286702"/>
            <a:ext cx="3790683" cy="1220153"/>
          </a:xfrm>
        </p:spPr>
        <p:txBody>
          <a:bodyPr anchor="b"/>
          <a:lstStyle>
            <a:lvl1pPr algn="l">
              <a:defRPr sz="2300" b="1"/>
            </a:lvl1pPr>
          </a:lstStyle>
          <a:p>
            <a:r>
              <a:rPr lang="nl-NL"/>
              <a:t>Klik om de stijl te bewerken</a:t>
            </a:r>
            <a:endParaRPr lang="nl-BE"/>
          </a:p>
        </p:txBody>
      </p:sp>
      <p:sp>
        <p:nvSpPr>
          <p:cNvPr id="3" name="Tijdelijke aanduiding voor inhoud 2"/>
          <p:cNvSpPr>
            <a:spLocks noGrp="1"/>
          </p:cNvSpPr>
          <p:nvPr>
            <p:ph idx="1"/>
          </p:nvPr>
        </p:nvSpPr>
        <p:spPr>
          <a:xfrm>
            <a:off x="4504811" y="286703"/>
            <a:ext cx="6441160" cy="6145769"/>
          </a:xfrm>
        </p:spPr>
        <p:txBody>
          <a:bodyPr/>
          <a:lstStyle>
            <a:lvl1pPr>
              <a:defRPr sz="3700"/>
            </a:lvl1pPr>
            <a:lvl2pPr>
              <a:defRPr sz="3300"/>
            </a:lvl2pPr>
            <a:lvl3pPr>
              <a:defRPr sz="2800"/>
            </a:lvl3pPr>
            <a:lvl4pPr>
              <a:defRPr sz="2300"/>
            </a:lvl4pPr>
            <a:lvl5pPr>
              <a:defRPr sz="2300"/>
            </a:lvl5pPr>
            <a:lvl6pPr>
              <a:defRPr sz="2300"/>
            </a:lvl6pPr>
            <a:lvl7pPr>
              <a:defRPr sz="2300"/>
            </a:lvl7pPr>
            <a:lvl8pPr>
              <a:defRPr sz="2300"/>
            </a:lvl8pPr>
            <a:lvl9pPr>
              <a:defRPr sz="23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576105" y="1506856"/>
            <a:ext cx="3790683" cy="4925616"/>
          </a:xfrm>
        </p:spPr>
        <p:txBody>
          <a:bodyPr/>
          <a:lstStyle>
            <a:lvl1pPr marL="0" indent="0">
              <a:buNone/>
              <a:defRPr sz="1600"/>
            </a:lvl1pPr>
            <a:lvl2pPr marL="534924" indent="0">
              <a:buNone/>
              <a:defRPr sz="1400"/>
            </a:lvl2pPr>
            <a:lvl3pPr marL="1069848" indent="0">
              <a:buNone/>
              <a:defRPr sz="1200"/>
            </a:lvl3pPr>
            <a:lvl4pPr marL="1604772" indent="0">
              <a:buNone/>
              <a:defRPr sz="1100"/>
            </a:lvl4pPr>
            <a:lvl5pPr marL="2139696" indent="0">
              <a:buNone/>
              <a:defRPr sz="1100"/>
            </a:lvl5pPr>
            <a:lvl6pPr marL="2674620" indent="0">
              <a:buNone/>
              <a:defRPr sz="1100"/>
            </a:lvl6pPr>
            <a:lvl7pPr marL="3209544" indent="0">
              <a:buNone/>
              <a:defRPr sz="1100"/>
            </a:lvl7pPr>
            <a:lvl8pPr marL="3744468" indent="0">
              <a:buNone/>
              <a:defRPr sz="1100"/>
            </a:lvl8pPr>
            <a:lvl9pPr marL="4279392" indent="0">
              <a:buNone/>
              <a:defRPr sz="11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r>
              <a:rPr lang="nl-BE"/>
              <a:t>Datum</a:t>
            </a:r>
          </a:p>
        </p:txBody>
      </p:sp>
      <p:sp>
        <p:nvSpPr>
          <p:cNvPr id="6" name="Tijdelijke aanduiding voor voettekst 5"/>
          <p:cNvSpPr>
            <a:spLocks noGrp="1"/>
          </p:cNvSpPr>
          <p:nvPr>
            <p:ph type="ftr" sz="quarter" idx="11"/>
          </p:nvPr>
        </p:nvSpPr>
        <p:spPr/>
        <p:txBody>
          <a:bodyPr/>
          <a:lstStyle/>
          <a:p>
            <a:r>
              <a:rPr lang="nl-BE"/>
              <a:t>Titel</a:t>
            </a:r>
          </a:p>
        </p:txBody>
      </p:sp>
      <p:sp>
        <p:nvSpPr>
          <p:cNvPr id="7" name="Tijdelijke aanduiding voor dianummer 6"/>
          <p:cNvSpPr>
            <a:spLocks noGrp="1"/>
          </p:cNvSpPr>
          <p:nvPr>
            <p:ph type="sldNum" sz="quarter" idx="12"/>
          </p:nvPr>
        </p:nvSpPr>
        <p:spPr/>
        <p:txBody>
          <a:bodyPr/>
          <a:lstStyle/>
          <a:p>
            <a:fld id="{3FBF691C-001E-495E-9AF3-3E4076B7C483}" type="slidenum">
              <a:rPr lang="nl-BE" smtClean="0"/>
              <a:t>‹nr.›</a:t>
            </a:fld>
            <a:endParaRPr lang="nl-BE"/>
          </a:p>
        </p:txBody>
      </p:sp>
    </p:spTree>
    <p:extLst>
      <p:ext uri="{BB962C8B-B14F-4D97-AF65-F5344CB8AC3E}">
        <p14:creationId xmlns:p14="http://schemas.microsoft.com/office/powerpoint/2010/main" val="1793712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258407" y="5040630"/>
            <a:ext cx="6913245" cy="595075"/>
          </a:xfrm>
        </p:spPr>
        <p:txBody>
          <a:bodyPr anchor="b"/>
          <a:lstStyle>
            <a:lvl1pPr algn="l">
              <a:defRPr sz="2300" b="1"/>
            </a:lvl1pPr>
          </a:lstStyle>
          <a:p>
            <a:r>
              <a:rPr lang="nl-NL"/>
              <a:t>Klik om de stijl te bewerken</a:t>
            </a:r>
            <a:endParaRPr lang="nl-BE"/>
          </a:p>
        </p:txBody>
      </p:sp>
      <p:sp>
        <p:nvSpPr>
          <p:cNvPr id="3" name="Tijdelijke aanduiding voor afbeelding 2"/>
          <p:cNvSpPr>
            <a:spLocks noGrp="1"/>
          </p:cNvSpPr>
          <p:nvPr>
            <p:ph type="pic" idx="1"/>
          </p:nvPr>
        </p:nvSpPr>
        <p:spPr>
          <a:xfrm>
            <a:off x="2258407" y="643414"/>
            <a:ext cx="6913245" cy="4320540"/>
          </a:xfrm>
        </p:spPr>
        <p:txBody>
          <a:bodyPr/>
          <a:lstStyle>
            <a:lvl1pPr marL="0" indent="0">
              <a:buNone/>
              <a:defRPr sz="3700"/>
            </a:lvl1pPr>
            <a:lvl2pPr marL="534924" indent="0">
              <a:buNone/>
              <a:defRPr sz="3300"/>
            </a:lvl2pPr>
            <a:lvl3pPr marL="1069848" indent="0">
              <a:buNone/>
              <a:defRPr sz="2800"/>
            </a:lvl3pPr>
            <a:lvl4pPr marL="1604772" indent="0">
              <a:buNone/>
              <a:defRPr sz="2300"/>
            </a:lvl4pPr>
            <a:lvl5pPr marL="2139696" indent="0">
              <a:buNone/>
              <a:defRPr sz="2300"/>
            </a:lvl5pPr>
            <a:lvl6pPr marL="2674620" indent="0">
              <a:buNone/>
              <a:defRPr sz="2300"/>
            </a:lvl6pPr>
            <a:lvl7pPr marL="3209544" indent="0">
              <a:buNone/>
              <a:defRPr sz="2300"/>
            </a:lvl7pPr>
            <a:lvl8pPr marL="3744468" indent="0">
              <a:buNone/>
              <a:defRPr sz="2300"/>
            </a:lvl8pPr>
            <a:lvl9pPr marL="4279392" indent="0">
              <a:buNone/>
              <a:defRPr sz="2300"/>
            </a:lvl9pPr>
          </a:lstStyle>
          <a:p>
            <a:r>
              <a:rPr lang="nl-NL"/>
              <a:t>Klik op het pictogram als u een afbeelding wilt toevoegen</a:t>
            </a:r>
            <a:endParaRPr lang="nl-BE"/>
          </a:p>
        </p:txBody>
      </p:sp>
      <p:sp>
        <p:nvSpPr>
          <p:cNvPr id="4" name="Tijdelijke aanduiding voor tekst 3"/>
          <p:cNvSpPr>
            <a:spLocks noGrp="1"/>
          </p:cNvSpPr>
          <p:nvPr>
            <p:ph type="body" sz="half" idx="2"/>
          </p:nvPr>
        </p:nvSpPr>
        <p:spPr>
          <a:xfrm>
            <a:off x="2258407" y="5635705"/>
            <a:ext cx="6913245" cy="845105"/>
          </a:xfrm>
        </p:spPr>
        <p:txBody>
          <a:bodyPr/>
          <a:lstStyle>
            <a:lvl1pPr marL="0" indent="0">
              <a:buNone/>
              <a:defRPr sz="1600"/>
            </a:lvl1pPr>
            <a:lvl2pPr marL="534924" indent="0">
              <a:buNone/>
              <a:defRPr sz="1400"/>
            </a:lvl2pPr>
            <a:lvl3pPr marL="1069848" indent="0">
              <a:buNone/>
              <a:defRPr sz="1200"/>
            </a:lvl3pPr>
            <a:lvl4pPr marL="1604772" indent="0">
              <a:buNone/>
              <a:defRPr sz="1100"/>
            </a:lvl4pPr>
            <a:lvl5pPr marL="2139696" indent="0">
              <a:buNone/>
              <a:defRPr sz="1100"/>
            </a:lvl5pPr>
            <a:lvl6pPr marL="2674620" indent="0">
              <a:buNone/>
              <a:defRPr sz="1100"/>
            </a:lvl6pPr>
            <a:lvl7pPr marL="3209544" indent="0">
              <a:buNone/>
              <a:defRPr sz="1100"/>
            </a:lvl7pPr>
            <a:lvl8pPr marL="3744468" indent="0">
              <a:buNone/>
              <a:defRPr sz="1100"/>
            </a:lvl8pPr>
            <a:lvl9pPr marL="4279392" indent="0">
              <a:buNone/>
              <a:defRPr sz="11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r>
              <a:rPr lang="nl-BE"/>
              <a:t>Datum</a:t>
            </a:r>
          </a:p>
        </p:txBody>
      </p:sp>
      <p:sp>
        <p:nvSpPr>
          <p:cNvPr id="6" name="Tijdelijke aanduiding voor voettekst 5"/>
          <p:cNvSpPr>
            <a:spLocks noGrp="1"/>
          </p:cNvSpPr>
          <p:nvPr>
            <p:ph type="ftr" sz="quarter" idx="11"/>
          </p:nvPr>
        </p:nvSpPr>
        <p:spPr/>
        <p:txBody>
          <a:bodyPr/>
          <a:lstStyle/>
          <a:p>
            <a:r>
              <a:rPr lang="nl-BE"/>
              <a:t>Titel</a:t>
            </a:r>
          </a:p>
        </p:txBody>
      </p:sp>
      <p:sp>
        <p:nvSpPr>
          <p:cNvPr id="7" name="Tijdelijke aanduiding voor dianummer 6"/>
          <p:cNvSpPr>
            <a:spLocks noGrp="1"/>
          </p:cNvSpPr>
          <p:nvPr>
            <p:ph type="sldNum" sz="quarter" idx="12"/>
          </p:nvPr>
        </p:nvSpPr>
        <p:spPr/>
        <p:txBody>
          <a:bodyPr/>
          <a:lstStyle/>
          <a:p>
            <a:fld id="{3FBF691C-001E-495E-9AF3-3E4076B7C483}" type="slidenum">
              <a:rPr lang="nl-BE" smtClean="0"/>
              <a:t>‹nr.›</a:t>
            </a:fld>
            <a:endParaRPr lang="nl-BE"/>
          </a:p>
        </p:txBody>
      </p:sp>
    </p:spTree>
    <p:extLst>
      <p:ext uri="{BB962C8B-B14F-4D97-AF65-F5344CB8AC3E}">
        <p14:creationId xmlns:p14="http://schemas.microsoft.com/office/powerpoint/2010/main" val="1820616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r>
              <a:rPr lang="nl-BE"/>
              <a:t>Datum</a:t>
            </a:r>
          </a:p>
        </p:txBody>
      </p:sp>
      <p:sp>
        <p:nvSpPr>
          <p:cNvPr id="5" name="Tijdelijke aanduiding voor voettekst 4"/>
          <p:cNvSpPr>
            <a:spLocks noGrp="1"/>
          </p:cNvSpPr>
          <p:nvPr>
            <p:ph type="ftr" sz="quarter" idx="11"/>
          </p:nvPr>
        </p:nvSpPr>
        <p:spPr/>
        <p:txBody>
          <a:bodyPr/>
          <a:lstStyle/>
          <a:p>
            <a:r>
              <a:rPr lang="nl-BE"/>
              <a:t>Titel</a:t>
            </a:r>
          </a:p>
        </p:txBody>
      </p:sp>
      <p:sp>
        <p:nvSpPr>
          <p:cNvPr id="6" name="Tijdelijke aanduiding voor dianummer 5"/>
          <p:cNvSpPr>
            <a:spLocks noGrp="1"/>
          </p:cNvSpPr>
          <p:nvPr>
            <p:ph type="sldNum" sz="quarter" idx="12"/>
          </p:nvPr>
        </p:nvSpPr>
        <p:spPr/>
        <p:txBody>
          <a:bodyPr/>
          <a:lstStyle/>
          <a:p>
            <a:fld id="{3FBF691C-001E-495E-9AF3-3E4076B7C483}" type="slidenum">
              <a:rPr lang="nl-BE" smtClean="0"/>
              <a:t>‹nr.›</a:t>
            </a:fld>
            <a:endParaRPr lang="nl-BE"/>
          </a:p>
        </p:txBody>
      </p:sp>
    </p:spTree>
    <p:extLst>
      <p:ext uri="{BB962C8B-B14F-4D97-AF65-F5344CB8AC3E}">
        <p14:creationId xmlns:p14="http://schemas.microsoft.com/office/powerpoint/2010/main" val="2201349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353504" y="288371"/>
            <a:ext cx="2592467" cy="6144101"/>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576104" y="288371"/>
            <a:ext cx="7585366" cy="6144101"/>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r>
              <a:rPr lang="nl-BE"/>
              <a:t>Datum</a:t>
            </a:r>
          </a:p>
        </p:txBody>
      </p:sp>
      <p:sp>
        <p:nvSpPr>
          <p:cNvPr id="5" name="Tijdelijke aanduiding voor voettekst 4"/>
          <p:cNvSpPr>
            <a:spLocks noGrp="1"/>
          </p:cNvSpPr>
          <p:nvPr>
            <p:ph type="ftr" sz="quarter" idx="11"/>
          </p:nvPr>
        </p:nvSpPr>
        <p:spPr/>
        <p:txBody>
          <a:bodyPr/>
          <a:lstStyle/>
          <a:p>
            <a:r>
              <a:rPr lang="nl-BE"/>
              <a:t>Titel</a:t>
            </a:r>
          </a:p>
        </p:txBody>
      </p:sp>
      <p:sp>
        <p:nvSpPr>
          <p:cNvPr id="6" name="Tijdelijke aanduiding voor dianummer 5"/>
          <p:cNvSpPr>
            <a:spLocks noGrp="1"/>
          </p:cNvSpPr>
          <p:nvPr>
            <p:ph type="sldNum" sz="quarter" idx="12"/>
          </p:nvPr>
        </p:nvSpPr>
        <p:spPr/>
        <p:txBody>
          <a:bodyPr/>
          <a:lstStyle/>
          <a:p>
            <a:fld id="{3FBF691C-001E-495E-9AF3-3E4076B7C483}" type="slidenum">
              <a:rPr lang="nl-BE" smtClean="0"/>
              <a:t>‹nr.›</a:t>
            </a:fld>
            <a:endParaRPr lang="nl-BE"/>
          </a:p>
        </p:txBody>
      </p:sp>
    </p:spTree>
    <p:extLst>
      <p:ext uri="{BB962C8B-B14F-4D97-AF65-F5344CB8AC3E}">
        <p14:creationId xmlns:p14="http://schemas.microsoft.com/office/powerpoint/2010/main" val="2019802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2848"/>
            <a:ext cx="11554048" cy="7221008"/>
          </a:xfrm>
          <a:prstGeom prst="rect">
            <a:avLst/>
          </a:prstGeom>
        </p:spPr>
      </p:pic>
      <p:sp>
        <p:nvSpPr>
          <p:cNvPr id="2" name="Titel 1"/>
          <p:cNvSpPr>
            <a:spLocks noGrp="1"/>
          </p:cNvSpPr>
          <p:nvPr>
            <p:ph type="title" hasCustomPrompt="1"/>
          </p:nvPr>
        </p:nvSpPr>
        <p:spPr>
          <a:xfrm>
            <a:off x="4680917" y="5544666"/>
            <a:ext cx="5976664" cy="368742"/>
          </a:xfrm>
        </p:spPr>
        <p:txBody>
          <a:bodyPr anchor="t">
            <a:noAutofit/>
          </a:bodyPr>
          <a:lstStyle>
            <a:lvl1pPr algn="l">
              <a:defRPr sz="2600" b="0" cap="none" baseline="0">
                <a:solidFill>
                  <a:srgbClr val="4B08A1"/>
                </a:solidFill>
                <a:latin typeface="+mn-lt"/>
              </a:defRPr>
            </a:lvl1pPr>
          </a:lstStyle>
          <a:p>
            <a:r>
              <a:rPr lang="nl-NL" dirty="0"/>
              <a:t>Datum</a:t>
            </a:r>
            <a:endParaRPr lang="nl-BE" dirty="0"/>
          </a:p>
        </p:txBody>
      </p:sp>
      <p:sp>
        <p:nvSpPr>
          <p:cNvPr id="3" name="Tijdelijke aanduiding voor tekst 2"/>
          <p:cNvSpPr>
            <a:spLocks noGrp="1"/>
          </p:cNvSpPr>
          <p:nvPr>
            <p:ph type="body" idx="1" hasCustomPrompt="1"/>
          </p:nvPr>
        </p:nvSpPr>
        <p:spPr>
          <a:xfrm>
            <a:off x="4680917" y="4032497"/>
            <a:ext cx="5976664" cy="1512169"/>
          </a:xfrm>
        </p:spPr>
        <p:txBody>
          <a:bodyPr anchor="b">
            <a:noAutofit/>
          </a:bodyPr>
          <a:lstStyle>
            <a:lvl1pPr marL="0" indent="0" algn="l">
              <a:spcBef>
                <a:spcPts val="600"/>
              </a:spcBef>
              <a:buNone/>
              <a:defRPr sz="4800">
                <a:solidFill>
                  <a:srgbClr val="4B08A1"/>
                </a:solidFill>
                <a:latin typeface="+mn-lt"/>
              </a:defRPr>
            </a:lvl1pPr>
            <a:lvl2pPr marL="534924" indent="0">
              <a:buNone/>
              <a:defRPr sz="2100">
                <a:solidFill>
                  <a:schemeClr val="tx1">
                    <a:tint val="75000"/>
                  </a:schemeClr>
                </a:solidFill>
              </a:defRPr>
            </a:lvl2pPr>
            <a:lvl3pPr marL="1069848" indent="0">
              <a:buNone/>
              <a:defRPr sz="1900">
                <a:solidFill>
                  <a:schemeClr val="tx1">
                    <a:tint val="75000"/>
                  </a:schemeClr>
                </a:solidFill>
              </a:defRPr>
            </a:lvl3pPr>
            <a:lvl4pPr marL="1604772" indent="0">
              <a:buNone/>
              <a:defRPr sz="1600">
                <a:solidFill>
                  <a:schemeClr val="tx1">
                    <a:tint val="75000"/>
                  </a:schemeClr>
                </a:solidFill>
              </a:defRPr>
            </a:lvl4pPr>
            <a:lvl5pPr marL="2139696" indent="0">
              <a:buNone/>
              <a:defRPr sz="1600">
                <a:solidFill>
                  <a:schemeClr val="tx1">
                    <a:tint val="75000"/>
                  </a:schemeClr>
                </a:solidFill>
              </a:defRPr>
            </a:lvl5pPr>
            <a:lvl6pPr marL="2674620" indent="0">
              <a:buNone/>
              <a:defRPr sz="1600">
                <a:solidFill>
                  <a:schemeClr val="tx1">
                    <a:tint val="75000"/>
                  </a:schemeClr>
                </a:solidFill>
              </a:defRPr>
            </a:lvl6pPr>
            <a:lvl7pPr marL="3209544" indent="0">
              <a:buNone/>
              <a:defRPr sz="1600">
                <a:solidFill>
                  <a:schemeClr val="tx1">
                    <a:tint val="75000"/>
                  </a:schemeClr>
                </a:solidFill>
              </a:defRPr>
            </a:lvl7pPr>
            <a:lvl8pPr marL="3744468" indent="0">
              <a:buNone/>
              <a:defRPr sz="1600">
                <a:solidFill>
                  <a:schemeClr val="tx1">
                    <a:tint val="75000"/>
                  </a:schemeClr>
                </a:solidFill>
              </a:defRPr>
            </a:lvl8pPr>
            <a:lvl9pPr marL="4279392" indent="0">
              <a:buNone/>
              <a:defRPr sz="1600">
                <a:solidFill>
                  <a:schemeClr val="tx1">
                    <a:tint val="75000"/>
                  </a:schemeClr>
                </a:solidFill>
              </a:defRPr>
            </a:lvl9pPr>
          </a:lstStyle>
          <a:p>
            <a:pPr lvl="0"/>
            <a:r>
              <a:rPr lang="nl-NL" dirty="0"/>
              <a:t>Titel</a:t>
            </a:r>
          </a:p>
          <a:p>
            <a:pPr lvl="0"/>
            <a:endParaRPr lang="nl-NL" dirty="0"/>
          </a:p>
        </p:txBody>
      </p:sp>
      <p:sp>
        <p:nvSpPr>
          <p:cNvPr id="9" name="Tijdelijke aanduiding voor inhoud 8"/>
          <p:cNvSpPr>
            <a:spLocks noGrp="1"/>
          </p:cNvSpPr>
          <p:nvPr>
            <p:ph sz="quarter" idx="12" hasCustomPrompt="1"/>
          </p:nvPr>
        </p:nvSpPr>
        <p:spPr>
          <a:xfrm>
            <a:off x="4680917" y="6624786"/>
            <a:ext cx="5903912" cy="431626"/>
          </a:xfrm>
        </p:spPr>
        <p:txBody>
          <a:bodyPr>
            <a:noAutofit/>
          </a:bodyPr>
          <a:lstStyle>
            <a:lvl1pPr marL="0" indent="0">
              <a:buNone/>
              <a:defRPr sz="2600">
                <a:solidFill>
                  <a:srgbClr val="4B08A1"/>
                </a:solidFill>
                <a:latin typeface="+mn-lt"/>
              </a:defRPr>
            </a:lvl1pPr>
          </a:lstStyle>
          <a:p>
            <a:pPr lvl="0"/>
            <a:r>
              <a:rPr lang="nl-NL" dirty="0"/>
              <a:t>Naam spreker</a:t>
            </a:r>
          </a:p>
        </p:txBody>
      </p:sp>
    </p:spTree>
    <p:extLst>
      <p:ext uri="{BB962C8B-B14F-4D97-AF65-F5344CB8AC3E}">
        <p14:creationId xmlns:p14="http://schemas.microsoft.com/office/powerpoint/2010/main" val="2240971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ussentitel dia">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 y="-1"/>
            <a:ext cx="11521974" cy="7200963"/>
          </a:xfrm>
          <a:prstGeom prst="rect">
            <a:avLst/>
          </a:prstGeom>
        </p:spPr>
      </p:pic>
      <p:sp>
        <p:nvSpPr>
          <p:cNvPr id="2" name="Titel 1"/>
          <p:cNvSpPr>
            <a:spLocks noGrp="1"/>
          </p:cNvSpPr>
          <p:nvPr>
            <p:ph type="title" hasCustomPrompt="1"/>
          </p:nvPr>
        </p:nvSpPr>
        <p:spPr>
          <a:xfrm>
            <a:off x="1368425" y="3168402"/>
            <a:ext cx="9361164" cy="1200150"/>
          </a:xfrm>
        </p:spPr>
        <p:txBody>
          <a:bodyPr>
            <a:noAutofit/>
          </a:bodyPr>
          <a:lstStyle>
            <a:lvl1pPr algn="l">
              <a:defRPr sz="8000">
                <a:solidFill>
                  <a:srgbClr val="E05206"/>
                </a:solidFill>
              </a:defRPr>
            </a:lvl1pPr>
          </a:lstStyle>
          <a:p>
            <a:r>
              <a:rPr lang="nl-NL" dirty="0"/>
              <a:t>Tussentitel</a:t>
            </a:r>
            <a:endParaRPr lang="nl-BE" dirty="0"/>
          </a:p>
        </p:txBody>
      </p:sp>
    </p:spTree>
    <p:extLst>
      <p:ext uri="{BB962C8B-B14F-4D97-AF65-F5344CB8AC3E}">
        <p14:creationId xmlns:p14="http://schemas.microsoft.com/office/powerpoint/2010/main" val="3261697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dia">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 y="23445"/>
            <a:ext cx="11521974" cy="7200963"/>
          </a:xfrm>
          <a:prstGeom prst="rect">
            <a:avLst/>
          </a:prstGeom>
        </p:spPr>
      </p:pic>
      <p:sp>
        <p:nvSpPr>
          <p:cNvPr id="2" name="Titel 1"/>
          <p:cNvSpPr>
            <a:spLocks noGrp="1"/>
          </p:cNvSpPr>
          <p:nvPr>
            <p:ph type="title"/>
          </p:nvPr>
        </p:nvSpPr>
        <p:spPr>
          <a:xfrm>
            <a:off x="1584573" y="720130"/>
            <a:ext cx="9361399" cy="864096"/>
          </a:xfrm>
        </p:spPr>
        <p:txBody>
          <a:bodyPr>
            <a:normAutofit/>
          </a:bodyPr>
          <a:lstStyle>
            <a:lvl1pPr algn="l">
              <a:defRPr sz="4800">
                <a:solidFill>
                  <a:srgbClr val="E05206"/>
                </a:solidFill>
                <a:latin typeface="+mn-lt"/>
              </a:defRPr>
            </a:lvl1pPr>
          </a:lstStyle>
          <a:p>
            <a:r>
              <a:rPr lang="nl-NL"/>
              <a:t>Klik om de stijl te bewerken</a:t>
            </a:r>
            <a:endParaRPr lang="nl-BE" dirty="0"/>
          </a:p>
        </p:txBody>
      </p:sp>
      <p:sp>
        <p:nvSpPr>
          <p:cNvPr id="3" name="Tijdelijke aanduiding voor inhoud 2"/>
          <p:cNvSpPr>
            <a:spLocks noGrp="1"/>
          </p:cNvSpPr>
          <p:nvPr>
            <p:ph sz="half" idx="1"/>
          </p:nvPr>
        </p:nvSpPr>
        <p:spPr>
          <a:xfrm>
            <a:off x="1584573" y="1728242"/>
            <a:ext cx="9361039" cy="4704230"/>
          </a:xfrm>
        </p:spPr>
        <p:txBody>
          <a:bodyPr/>
          <a:lstStyle>
            <a:lvl1pPr marL="401193" indent="-401193">
              <a:buClr>
                <a:srgbClr val="E05206"/>
              </a:buClr>
              <a:buFont typeface="Arial" panose="020B0604020202020204" pitchFamily="34" charset="0"/>
              <a:buChar char="•"/>
              <a:defRPr sz="3200"/>
            </a:lvl1pPr>
            <a:lvl2pPr marL="869252" indent="-334328">
              <a:buFont typeface="Arial" panose="020B0604020202020204" pitchFamily="34" charset="0"/>
              <a:buChar char="•"/>
              <a:defRPr sz="3200">
                <a:solidFill>
                  <a:schemeClr val="tx1"/>
                </a:solidFill>
                <a:latin typeface="+mn-lt"/>
              </a:defRPr>
            </a:lvl2pPr>
            <a:lvl3pPr>
              <a:defRPr sz="2400">
                <a:latin typeface="+mn-lt"/>
              </a:defRPr>
            </a:lvl3pPr>
            <a:lvl4pPr>
              <a:defRPr sz="2100">
                <a:latin typeface="+mn-lt"/>
              </a:defRPr>
            </a:lvl4pPr>
            <a:lvl5pPr>
              <a:defRPr sz="2100">
                <a:latin typeface="+mn-lt"/>
              </a:defRPr>
            </a:lvl5pPr>
            <a:lvl6pPr>
              <a:defRPr sz="2100"/>
            </a:lvl6pPr>
            <a:lvl7pPr>
              <a:defRPr sz="2100"/>
            </a:lvl7pPr>
            <a:lvl8pPr>
              <a:defRPr sz="2100"/>
            </a:lvl8pPr>
            <a:lvl9pPr>
              <a:defRPr sz="21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5" name="Tijdelijke aanduiding voor datum 4"/>
          <p:cNvSpPr>
            <a:spLocks noGrp="1"/>
          </p:cNvSpPr>
          <p:nvPr>
            <p:ph type="dt" sz="half" idx="10"/>
          </p:nvPr>
        </p:nvSpPr>
        <p:spPr>
          <a:xfrm>
            <a:off x="1584573" y="6696794"/>
            <a:ext cx="1656184" cy="383381"/>
          </a:xfrm>
        </p:spPr>
        <p:txBody>
          <a:bodyPr/>
          <a:lstStyle>
            <a:lvl1pPr>
              <a:defRPr sz="1200">
                <a:solidFill>
                  <a:srgbClr val="4B08A1"/>
                </a:solidFill>
                <a:latin typeface="+mn-lt"/>
              </a:defRPr>
            </a:lvl1pPr>
          </a:lstStyle>
          <a:p>
            <a:r>
              <a:rPr lang="nl-BE" dirty="0"/>
              <a:t>2016 </a:t>
            </a:r>
            <a:r>
              <a:rPr lang="nl-BE" dirty="0" err="1"/>
              <a:t>January</a:t>
            </a:r>
            <a:r>
              <a:rPr lang="nl-BE" dirty="0"/>
              <a:t> 25</a:t>
            </a:r>
          </a:p>
        </p:txBody>
      </p:sp>
      <p:sp>
        <p:nvSpPr>
          <p:cNvPr id="16" name="Tijdelijke aanduiding voor voettekst 5"/>
          <p:cNvSpPr>
            <a:spLocks noGrp="1"/>
          </p:cNvSpPr>
          <p:nvPr>
            <p:ph type="ftr" sz="quarter" idx="11"/>
          </p:nvPr>
        </p:nvSpPr>
        <p:spPr>
          <a:xfrm>
            <a:off x="3936709" y="6674168"/>
            <a:ext cx="3648657" cy="383381"/>
          </a:xfrm>
        </p:spPr>
        <p:txBody>
          <a:bodyPr/>
          <a:lstStyle>
            <a:lvl1pPr algn="ctr">
              <a:defRPr sz="1200" i="1">
                <a:solidFill>
                  <a:srgbClr val="4B08A1"/>
                </a:solidFill>
                <a:latin typeface="+mn-lt"/>
              </a:defRPr>
            </a:lvl1pPr>
          </a:lstStyle>
          <a:p>
            <a:r>
              <a:rPr lang="nl-BE" dirty="0" err="1"/>
              <a:t>Infosession</a:t>
            </a:r>
            <a:r>
              <a:rPr lang="nl-BE" dirty="0"/>
              <a:t> PhD fellows SB</a:t>
            </a:r>
          </a:p>
        </p:txBody>
      </p:sp>
      <p:sp>
        <p:nvSpPr>
          <p:cNvPr id="17" name="Tijdelijke aanduiding voor dianummer 6"/>
          <p:cNvSpPr>
            <a:spLocks noGrp="1"/>
          </p:cNvSpPr>
          <p:nvPr>
            <p:ph type="sldNum" sz="quarter" idx="12"/>
          </p:nvPr>
        </p:nvSpPr>
        <p:spPr>
          <a:xfrm>
            <a:off x="8257487" y="6674168"/>
            <a:ext cx="2688484" cy="383381"/>
          </a:xfrm>
        </p:spPr>
        <p:txBody>
          <a:bodyPr/>
          <a:lstStyle>
            <a:lvl1pPr algn="r">
              <a:defRPr sz="1400">
                <a:solidFill>
                  <a:srgbClr val="4B08A1"/>
                </a:solidFill>
                <a:latin typeface="+mn-lt"/>
              </a:defRPr>
            </a:lvl1pPr>
          </a:lstStyle>
          <a:p>
            <a:fld id="{5730C5FA-F921-419A-A990-A4F3B227EBB4}" type="slidenum">
              <a:rPr lang="nl-BE" smtClean="0"/>
              <a:pPr/>
              <a:t>‹nr.›</a:t>
            </a:fld>
            <a:endParaRPr lang="nl-BE" dirty="0"/>
          </a:p>
        </p:txBody>
      </p:sp>
    </p:spTree>
    <p:extLst>
      <p:ext uri="{BB962C8B-B14F-4D97-AF65-F5344CB8AC3E}">
        <p14:creationId xmlns:p14="http://schemas.microsoft.com/office/powerpoint/2010/main" val="1109624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to/grafiek dia">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 y="23445"/>
            <a:ext cx="11521974" cy="7200963"/>
          </a:xfrm>
          <a:prstGeom prst="rect">
            <a:avLst/>
          </a:prstGeom>
        </p:spPr>
      </p:pic>
      <p:sp>
        <p:nvSpPr>
          <p:cNvPr id="2" name="Titel 1"/>
          <p:cNvSpPr>
            <a:spLocks noGrp="1"/>
          </p:cNvSpPr>
          <p:nvPr>
            <p:ph type="title" hasCustomPrompt="1"/>
          </p:nvPr>
        </p:nvSpPr>
        <p:spPr>
          <a:xfrm>
            <a:off x="1584573" y="720130"/>
            <a:ext cx="9361399" cy="864096"/>
          </a:xfrm>
        </p:spPr>
        <p:txBody>
          <a:bodyPr>
            <a:normAutofit/>
          </a:bodyPr>
          <a:lstStyle>
            <a:lvl1pPr algn="l">
              <a:defRPr sz="3600">
                <a:solidFill>
                  <a:srgbClr val="E05206"/>
                </a:solidFill>
                <a:latin typeface="+mn-lt"/>
              </a:defRPr>
            </a:lvl1pPr>
          </a:lstStyle>
          <a:p>
            <a:r>
              <a:rPr lang="nl-NL" dirty="0"/>
              <a:t>Foto of grafiek</a:t>
            </a:r>
            <a:endParaRPr lang="nl-BE" dirty="0"/>
          </a:p>
        </p:txBody>
      </p:sp>
      <p:sp>
        <p:nvSpPr>
          <p:cNvPr id="5" name="Tijdelijke aanduiding voor datum 4"/>
          <p:cNvSpPr>
            <a:spLocks noGrp="1"/>
          </p:cNvSpPr>
          <p:nvPr>
            <p:ph type="dt" sz="half" idx="10"/>
          </p:nvPr>
        </p:nvSpPr>
        <p:spPr>
          <a:xfrm>
            <a:off x="1584573" y="6696794"/>
            <a:ext cx="1656184" cy="383381"/>
          </a:xfrm>
        </p:spPr>
        <p:txBody>
          <a:bodyPr/>
          <a:lstStyle>
            <a:lvl1pPr>
              <a:defRPr sz="1200">
                <a:solidFill>
                  <a:srgbClr val="4B08A1"/>
                </a:solidFill>
                <a:latin typeface="+mn-lt"/>
              </a:defRPr>
            </a:lvl1pPr>
          </a:lstStyle>
          <a:p>
            <a:r>
              <a:rPr lang="nl-BE"/>
              <a:t>Datum</a:t>
            </a:r>
            <a:endParaRPr lang="nl-BE" dirty="0"/>
          </a:p>
        </p:txBody>
      </p:sp>
      <p:sp>
        <p:nvSpPr>
          <p:cNvPr id="6" name="Tijdelijke aanduiding voor voettekst 5"/>
          <p:cNvSpPr>
            <a:spLocks noGrp="1"/>
          </p:cNvSpPr>
          <p:nvPr>
            <p:ph type="ftr" sz="quarter" idx="11"/>
          </p:nvPr>
        </p:nvSpPr>
        <p:spPr/>
        <p:txBody>
          <a:bodyPr/>
          <a:lstStyle>
            <a:lvl1pPr algn="ctr">
              <a:defRPr sz="1200">
                <a:solidFill>
                  <a:srgbClr val="4B08A1"/>
                </a:solidFill>
                <a:latin typeface="+mn-lt"/>
              </a:defRPr>
            </a:lvl1pPr>
          </a:lstStyle>
          <a:p>
            <a:r>
              <a:rPr lang="nl-BE" dirty="0"/>
              <a:t>Titel</a:t>
            </a:r>
          </a:p>
        </p:txBody>
      </p:sp>
      <p:sp>
        <p:nvSpPr>
          <p:cNvPr id="7" name="Tijdelijke aanduiding voor dianummer 6"/>
          <p:cNvSpPr>
            <a:spLocks noGrp="1"/>
          </p:cNvSpPr>
          <p:nvPr>
            <p:ph type="sldNum" sz="quarter" idx="12"/>
          </p:nvPr>
        </p:nvSpPr>
        <p:spPr/>
        <p:txBody>
          <a:bodyPr/>
          <a:lstStyle>
            <a:lvl1pPr algn="r">
              <a:defRPr sz="1400">
                <a:solidFill>
                  <a:srgbClr val="4B08A1"/>
                </a:solidFill>
                <a:latin typeface="+mn-lt"/>
              </a:defRPr>
            </a:lvl1pPr>
          </a:lstStyle>
          <a:p>
            <a:fld id="{3FBF691C-001E-495E-9AF3-3E4076B7C483}" type="slidenum">
              <a:rPr lang="nl-BE" smtClean="0"/>
              <a:pPr/>
              <a:t>‹nr.›</a:t>
            </a:fld>
            <a:endParaRPr lang="nl-BE" dirty="0"/>
          </a:p>
        </p:txBody>
      </p:sp>
      <p:sp>
        <p:nvSpPr>
          <p:cNvPr id="10" name="Tijdelijke aanduiding voor inhoud 2"/>
          <p:cNvSpPr>
            <a:spLocks noGrp="1"/>
          </p:cNvSpPr>
          <p:nvPr>
            <p:ph sz="half" idx="1"/>
          </p:nvPr>
        </p:nvSpPr>
        <p:spPr>
          <a:xfrm>
            <a:off x="1584573" y="1728242"/>
            <a:ext cx="9361039" cy="4704230"/>
          </a:xfrm>
        </p:spPr>
        <p:txBody>
          <a:bodyPr/>
          <a:lstStyle>
            <a:lvl1pPr marL="401193" indent="-401193">
              <a:buClr>
                <a:srgbClr val="E05206"/>
              </a:buClr>
              <a:buFont typeface="Arial" panose="020B0604020202020204" pitchFamily="34" charset="0"/>
              <a:buChar char="•"/>
              <a:defRPr sz="3200"/>
            </a:lvl1pPr>
            <a:lvl2pPr marL="869252" indent="-334328">
              <a:buFont typeface="Arial" panose="020B0604020202020204" pitchFamily="34" charset="0"/>
              <a:buChar char="•"/>
              <a:defRPr sz="3200">
                <a:solidFill>
                  <a:schemeClr val="tx1"/>
                </a:solidFill>
                <a:latin typeface="+mn-lt"/>
              </a:defRPr>
            </a:lvl2pPr>
            <a:lvl3pPr>
              <a:defRPr sz="2400">
                <a:latin typeface="+mn-lt"/>
              </a:defRPr>
            </a:lvl3pPr>
            <a:lvl4pPr>
              <a:defRPr sz="2100">
                <a:latin typeface="+mn-lt"/>
              </a:defRPr>
            </a:lvl4pPr>
            <a:lvl5pPr>
              <a:defRPr sz="2100">
                <a:latin typeface="+mn-lt"/>
              </a:defRPr>
            </a:lvl5pPr>
            <a:lvl6pPr>
              <a:defRPr sz="2100"/>
            </a:lvl6pPr>
            <a:lvl7pPr>
              <a:defRPr sz="2100"/>
            </a:lvl7pPr>
            <a:lvl8pPr>
              <a:defRPr sz="2100"/>
            </a:lvl8pPr>
            <a:lvl9pPr>
              <a:defRPr sz="21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1649832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el dia">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 y="23445"/>
            <a:ext cx="11521974" cy="7200963"/>
          </a:xfrm>
          <a:prstGeom prst="rect">
            <a:avLst/>
          </a:prstGeom>
        </p:spPr>
      </p:pic>
      <p:sp>
        <p:nvSpPr>
          <p:cNvPr id="2" name="Titel 1"/>
          <p:cNvSpPr>
            <a:spLocks noGrp="1"/>
          </p:cNvSpPr>
          <p:nvPr>
            <p:ph type="title" hasCustomPrompt="1"/>
          </p:nvPr>
        </p:nvSpPr>
        <p:spPr>
          <a:xfrm>
            <a:off x="1584573" y="720130"/>
            <a:ext cx="9361399" cy="864096"/>
          </a:xfrm>
        </p:spPr>
        <p:txBody>
          <a:bodyPr>
            <a:normAutofit/>
          </a:bodyPr>
          <a:lstStyle>
            <a:lvl1pPr algn="l">
              <a:defRPr sz="3600">
                <a:solidFill>
                  <a:srgbClr val="E05206"/>
                </a:solidFill>
                <a:latin typeface="+mn-lt"/>
              </a:defRPr>
            </a:lvl1pPr>
          </a:lstStyle>
          <a:p>
            <a:r>
              <a:rPr lang="nl-NL" dirty="0"/>
              <a:t>Tabel</a:t>
            </a:r>
            <a:endParaRPr lang="nl-BE" dirty="0"/>
          </a:p>
        </p:txBody>
      </p:sp>
      <p:sp>
        <p:nvSpPr>
          <p:cNvPr id="5" name="Tijdelijke aanduiding voor datum 4"/>
          <p:cNvSpPr>
            <a:spLocks noGrp="1"/>
          </p:cNvSpPr>
          <p:nvPr>
            <p:ph type="dt" sz="half" idx="10"/>
          </p:nvPr>
        </p:nvSpPr>
        <p:spPr>
          <a:xfrm>
            <a:off x="1584573" y="6696794"/>
            <a:ext cx="1656184" cy="383381"/>
          </a:xfrm>
        </p:spPr>
        <p:txBody>
          <a:bodyPr/>
          <a:lstStyle>
            <a:lvl1pPr>
              <a:defRPr sz="1200">
                <a:solidFill>
                  <a:srgbClr val="4B08A1"/>
                </a:solidFill>
                <a:latin typeface="+mn-lt"/>
              </a:defRPr>
            </a:lvl1pPr>
          </a:lstStyle>
          <a:p>
            <a:r>
              <a:rPr lang="nl-BE"/>
              <a:t>Datum</a:t>
            </a:r>
            <a:endParaRPr lang="nl-BE" dirty="0"/>
          </a:p>
        </p:txBody>
      </p:sp>
      <p:sp>
        <p:nvSpPr>
          <p:cNvPr id="6" name="Tijdelijke aanduiding voor voettekst 5"/>
          <p:cNvSpPr>
            <a:spLocks noGrp="1"/>
          </p:cNvSpPr>
          <p:nvPr>
            <p:ph type="ftr" sz="quarter" idx="11"/>
          </p:nvPr>
        </p:nvSpPr>
        <p:spPr/>
        <p:txBody>
          <a:bodyPr/>
          <a:lstStyle>
            <a:lvl1pPr algn="ctr">
              <a:defRPr sz="1200">
                <a:solidFill>
                  <a:srgbClr val="4B08A1"/>
                </a:solidFill>
                <a:latin typeface="+mn-lt"/>
              </a:defRPr>
            </a:lvl1pPr>
          </a:lstStyle>
          <a:p>
            <a:r>
              <a:rPr lang="nl-BE" dirty="0"/>
              <a:t>Titel</a:t>
            </a:r>
          </a:p>
        </p:txBody>
      </p:sp>
      <p:sp>
        <p:nvSpPr>
          <p:cNvPr id="7" name="Tijdelijke aanduiding voor dianummer 6"/>
          <p:cNvSpPr>
            <a:spLocks noGrp="1"/>
          </p:cNvSpPr>
          <p:nvPr>
            <p:ph type="sldNum" sz="quarter" idx="12"/>
          </p:nvPr>
        </p:nvSpPr>
        <p:spPr/>
        <p:txBody>
          <a:bodyPr/>
          <a:lstStyle>
            <a:lvl1pPr algn="r">
              <a:defRPr sz="1400">
                <a:solidFill>
                  <a:srgbClr val="4B08A1"/>
                </a:solidFill>
                <a:latin typeface="+mn-lt"/>
              </a:defRPr>
            </a:lvl1pPr>
          </a:lstStyle>
          <a:p>
            <a:fld id="{3FBF691C-001E-495E-9AF3-3E4076B7C483}" type="slidenum">
              <a:rPr lang="nl-BE" smtClean="0"/>
              <a:pPr/>
              <a:t>‹nr.›</a:t>
            </a:fld>
            <a:endParaRPr lang="nl-BE" dirty="0"/>
          </a:p>
        </p:txBody>
      </p:sp>
      <p:sp>
        <p:nvSpPr>
          <p:cNvPr id="10" name="Tijdelijke aanduiding voor tabel 9"/>
          <p:cNvSpPr>
            <a:spLocks noGrp="1"/>
          </p:cNvSpPr>
          <p:nvPr>
            <p:ph type="tbl" sz="quarter" idx="13"/>
          </p:nvPr>
        </p:nvSpPr>
        <p:spPr>
          <a:xfrm>
            <a:off x="1584573" y="1728788"/>
            <a:ext cx="9361240" cy="4679950"/>
          </a:xfrm>
        </p:spPr>
        <p:txBody>
          <a:bodyPr/>
          <a:lstStyle>
            <a:lvl1pPr marL="0" indent="0">
              <a:buNone/>
              <a:defRPr/>
            </a:lvl1pPr>
          </a:lstStyle>
          <a:p>
            <a:r>
              <a:rPr lang="nl-NL"/>
              <a:t>Klik op het pictogram als u een tabel wilt toevoegen</a:t>
            </a:r>
            <a:endParaRPr lang="nl-BE" dirty="0"/>
          </a:p>
        </p:txBody>
      </p:sp>
    </p:spTree>
    <p:extLst>
      <p:ext uri="{BB962C8B-B14F-4D97-AF65-F5344CB8AC3E}">
        <p14:creationId xmlns:p14="http://schemas.microsoft.com/office/powerpoint/2010/main" val="3096287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fo FWO dia">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 y="-1"/>
            <a:ext cx="11521974" cy="7200963"/>
          </a:xfrm>
          <a:prstGeom prst="rect">
            <a:avLst/>
          </a:prstGeom>
        </p:spPr>
      </p:pic>
    </p:spTree>
    <p:extLst>
      <p:ext uri="{BB962C8B-B14F-4D97-AF65-F5344CB8AC3E}">
        <p14:creationId xmlns:p14="http://schemas.microsoft.com/office/powerpoint/2010/main" val="3451190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inal dia">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416"/>
            <a:ext cx="11522075" cy="7201297"/>
          </a:xfrm>
          <a:prstGeom prst="rect">
            <a:avLst/>
          </a:prstGeom>
        </p:spPr>
      </p:pic>
    </p:spTree>
    <p:extLst>
      <p:ext uri="{BB962C8B-B14F-4D97-AF65-F5344CB8AC3E}">
        <p14:creationId xmlns:p14="http://schemas.microsoft.com/office/powerpoint/2010/main" val="1750611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r>
              <a:rPr lang="nl-BE"/>
              <a:t>Datum</a:t>
            </a:r>
          </a:p>
        </p:txBody>
      </p:sp>
      <p:sp>
        <p:nvSpPr>
          <p:cNvPr id="3" name="Tijdelijke aanduiding voor voettekst 2"/>
          <p:cNvSpPr>
            <a:spLocks noGrp="1"/>
          </p:cNvSpPr>
          <p:nvPr>
            <p:ph type="ftr" sz="quarter" idx="11"/>
          </p:nvPr>
        </p:nvSpPr>
        <p:spPr/>
        <p:txBody>
          <a:bodyPr/>
          <a:lstStyle/>
          <a:p>
            <a:r>
              <a:rPr lang="nl-BE"/>
              <a:t>Titel</a:t>
            </a:r>
          </a:p>
        </p:txBody>
      </p:sp>
      <p:sp>
        <p:nvSpPr>
          <p:cNvPr id="4" name="Tijdelijke aanduiding voor dianummer 3"/>
          <p:cNvSpPr>
            <a:spLocks noGrp="1"/>
          </p:cNvSpPr>
          <p:nvPr>
            <p:ph type="sldNum" sz="quarter" idx="12"/>
          </p:nvPr>
        </p:nvSpPr>
        <p:spPr/>
        <p:txBody>
          <a:bodyPr/>
          <a:lstStyle/>
          <a:p>
            <a:fld id="{3FBF691C-001E-495E-9AF3-3E4076B7C483}" type="slidenum">
              <a:rPr lang="nl-BE" smtClean="0"/>
              <a:t>‹nr.›</a:t>
            </a:fld>
            <a:endParaRPr lang="nl-BE"/>
          </a:p>
        </p:txBody>
      </p:sp>
    </p:spTree>
    <p:extLst>
      <p:ext uri="{BB962C8B-B14F-4D97-AF65-F5344CB8AC3E}">
        <p14:creationId xmlns:p14="http://schemas.microsoft.com/office/powerpoint/2010/main" val="884991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76104" y="288370"/>
            <a:ext cx="10369868" cy="1200150"/>
          </a:xfrm>
          <a:prstGeom prst="rect">
            <a:avLst/>
          </a:prstGeom>
        </p:spPr>
        <p:txBody>
          <a:bodyPr vert="horz" lIns="106985" tIns="53492" rIns="106985" bIns="53492" rtlCol="0" anchor="ctr">
            <a:norm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576104" y="1680211"/>
            <a:ext cx="10369868" cy="4752261"/>
          </a:xfrm>
          <a:prstGeom prst="rect">
            <a:avLst/>
          </a:prstGeom>
        </p:spPr>
        <p:txBody>
          <a:bodyPr vert="horz" lIns="106985" tIns="53492" rIns="106985" bIns="53492"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576104" y="6674168"/>
            <a:ext cx="2688484" cy="383381"/>
          </a:xfrm>
          <a:prstGeom prst="rect">
            <a:avLst/>
          </a:prstGeom>
        </p:spPr>
        <p:txBody>
          <a:bodyPr vert="horz" lIns="106985" tIns="53492" rIns="106985" bIns="53492" rtlCol="0" anchor="ctr"/>
          <a:lstStyle>
            <a:lvl1pPr algn="l">
              <a:defRPr sz="1400">
                <a:solidFill>
                  <a:schemeClr val="tx1">
                    <a:tint val="75000"/>
                  </a:schemeClr>
                </a:solidFill>
              </a:defRPr>
            </a:lvl1pPr>
          </a:lstStyle>
          <a:p>
            <a:r>
              <a:rPr lang="nl-BE" dirty="0"/>
              <a:t>2016 </a:t>
            </a:r>
            <a:r>
              <a:rPr lang="nl-BE" dirty="0" err="1"/>
              <a:t>January</a:t>
            </a:r>
            <a:r>
              <a:rPr lang="nl-BE" dirty="0"/>
              <a:t> 25</a:t>
            </a:r>
          </a:p>
        </p:txBody>
      </p:sp>
      <p:sp>
        <p:nvSpPr>
          <p:cNvPr id="5" name="Tijdelijke aanduiding voor voettekst 4"/>
          <p:cNvSpPr>
            <a:spLocks noGrp="1"/>
          </p:cNvSpPr>
          <p:nvPr>
            <p:ph type="ftr" sz="quarter" idx="3"/>
          </p:nvPr>
        </p:nvSpPr>
        <p:spPr>
          <a:xfrm>
            <a:off x="3936709" y="6674168"/>
            <a:ext cx="3648657" cy="383381"/>
          </a:xfrm>
          <a:prstGeom prst="rect">
            <a:avLst/>
          </a:prstGeom>
        </p:spPr>
        <p:txBody>
          <a:bodyPr vert="horz" lIns="106985" tIns="53492" rIns="106985" bIns="53492" rtlCol="0" anchor="ctr"/>
          <a:lstStyle>
            <a:lvl1pPr algn="ctr">
              <a:defRPr sz="1400">
                <a:solidFill>
                  <a:schemeClr val="tx1">
                    <a:tint val="75000"/>
                  </a:schemeClr>
                </a:solidFill>
              </a:defRPr>
            </a:lvl1pPr>
          </a:lstStyle>
          <a:p>
            <a:r>
              <a:rPr lang="nl-BE" dirty="0" err="1"/>
              <a:t>Infosession</a:t>
            </a:r>
            <a:r>
              <a:rPr lang="nl-BE" dirty="0"/>
              <a:t> PhD Fellows SB</a:t>
            </a:r>
          </a:p>
        </p:txBody>
      </p:sp>
      <p:sp>
        <p:nvSpPr>
          <p:cNvPr id="6" name="Tijdelijke aanduiding voor dianummer 5"/>
          <p:cNvSpPr>
            <a:spLocks noGrp="1"/>
          </p:cNvSpPr>
          <p:nvPr>
            <p:ph type="sldNum" sz="quarter" idx="4"/>
          </p:nvPr>
        </p:nvSpPr>
        <p:spPr>
          <a:xfrm>
            <a:off x="8257487" y="6674168"/>
            <a:ext cx="2688484" cy="383381"/>
          </a:xfrm>
          <a:prstGeom prst="rect">
            <a:avLst/>
          </a:prstGeom>
        </p:spPr>
        <p:txBody>
          <a:bodyPr vert="horz" lIns="106985" tIns="53492" rIns="106985" bIns="53492" rtlCol="0" anchor="ctr"/>
          <a:lstStyle>
            <a:lvl1pPr algn="r">
              <a:defRPr sz="1400">
                <a:solidFill>
                  <a:schemeClr val="tx1">
                    <a:tint val="75000"/>
                  </a:schemeClr>
                </a:solidFill>
              </a:defRPr>
            </a:lvl1pPr>
          </a:lstStyle>
          <a:p>
            <a:fld id="{3FBF691C-001E-495E-9AF3-3E4076B7C483}" type="slidenum">
              <a:rPr lang="nl-BE" smtClean="0"/>
              <a:t>‹nr.›</a:t>
            </a:fld>
            <a:endParaRPr lang="nl-BE"/>
          </a:p>
        </p:txBody>
      </p:sp>
    </p:spTree>
    <p:extLst>
      <p:ext uri="{BB962C8B-B14F-4D97-AF65-F5344CB8AC3E}">
        <p14:creationId xmlns:p14="http://schemas.microsoft.com/office/powerpoint/2010/main" val="2728452994"/>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60" r:id="rId5"/>
    <p:sldLayoutId id="2147483661" r:id="rId6"/>
    <p:sldLayoutId id="2147483653" r:id="rId7"/>
    <p:sldLayoutId id="2147483654" r:id="rId8"/>
    <p:sldLayoutId id="2147483655" r:id="rId9"/>
    <p:sldLayoutId id="2147483656" r:id="rId10"/>
    <p:sldLayoutId id="2147483657" r:id="rId11"/>
    <p:sldLayoutId id="2147483658" r:id="rId12"/>
    <p:sldLayoutId id="2147483659" r:id="rId13"/>
  </p:sldLayoutIdLst>
  <p:hf hdr="0"/>
  <p:txStyles>
    <p:titleStyle>
      <a:lvl1pPr algn="ctr" defTabSz="1069848" rtl="0" eaLnBrk="1" latinLnBrk="0" hangingPunct="1">
        <a:spcBef>
          <a:spcPct val="0"/>
        </a:spcBef>
        <a:buNone/>
        <a:defRPr sz="5100" kern="1200">
          <a:solidFill>
            <a:schemeClr val="tx1"/>
          </a:solidFill>
          <a:latin typeface="+mj-lt"/>
          <a:ea typeface="+mj-ea"/>
          <a:cs typeface="+mj-cs"/>
        </a:defRPr>
      </a:lvl1pPr>
    </p:titleStyle>
    <p:bodyStyle>
      <a:lvl1pPr marL="401193" indent="-401193" algn="l" defTabSz="1069848"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69252" indent="-334328" algn="l" defTabSz="1069848"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2pPr>
      <a:lvl3pPr marL="1337310" indent="-267462" algn="l" defTabSz="106984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72234" indent="-267462" algn="l" defTabSz="1069848"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407158" indent="-267462" algn="l" defTabSz="1069848"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942082" indent="-267462" algn="l" defTabSz="1069848"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477006" indent="-267462" algn="l" defTabSz="1069848"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4011930" indent="-267462" algn="l" defTabSz="1069848"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546854" indent="-267462" algn="l" defTabSz="1069848"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nl-BE"/>
      </a:defPPr>
      <a:lvl1pPr marL="0" algn="l" defTabSz="1069848" rtl="0" eaLnBrk="1" latinLnBrk="0" hangingPunct="1">
        <a:defRPr sz="2100" kern="1200">
          <a:solidFill>
            <a:schemeClr val="tx1"/>
          </a:solidFill>
          <a:latin typeface="+mn-lt"/>
          <a:ea typeface="+mn-ea"/>
          <a:cs typeface="+mn-cs"/>
        </a:defRPr>
      </a:lvl1pPr>
      <a:lvl2pPr marL="534924" algn="l" defTabSz="1069848" rtl="0" eaLnBrk="1" latinLnBrk="0" hangingPunct="1">
        <a:defRPr sz="2100" kern="1200">
          <a:solidFill>
            <a:schemeClr val="tx1"/>
          </a:solidFill>
          <a:latin typeface="+mn-lt"/>
          <a:ea typeface="+mn-ea"/>
          <a:cs typeface="+mn-cs"/>
        </a:defRPr>
      </a:lvl2pPr>
      <a:lvl3pPr marL="1069848" algn="l" defTabSz="1069848" rtl="0" eaLnBrk="1" latinLnBrk="0" hangingPunct="1">
        <a:defRPr sz="2100" kern="1200">
          <a:solidFill>
            <a:schemeClr val="tx1"/>
          </a:solidFill>
          <a:latin typeface="+mn-lt"/>
          <a:ea typeface="+mn-ea"/>
          <a:cs typeface="+mn-cs"/>
        </a:defRPr>
      </a:lvl3pPr>
      <a:lvl4pPr marL="1604772" algn="l" defTabSz="1069848" rtl="0" eaLnBrk="1" latinLnBrk="0" hangingPunct="1">
        <a:defRPr sz="2100" kern="1200">
          <a:solidFill>
            <a:schemeClr val="tx1"/>
          </a:solidFill>
          <a:latin typeface="+mn-lt"/>
          <a:ea typeface="+mn-ea"/>
          <a:cs typeface="+mn-cs"/>
        </a:defRPr>
      </a:lvl4pPr>
      <a:lvl5pPr marL="2139696" algn="l" defTabSz="1069848" rtl="0" eaLnBrk="1" latinLnBrk="0" hangingPunct="1">
        <a:defRPr sz="2100" kern="1200">
          <a:solidFill>
            <a:schemeClr val="tx1"/>
          </a:solidFill>
          <a:latin typeface="+mn-lt"/>
          <a:ea typeface="+mn-ea"/>
          <a:cs typeface="+mn-cs"/>
        </a:defRPr>
      </a:lvl5pPr>
      <a:lvl6pPr marL="2674620" algn="l" defTabSz="1069848" rtl="0" eaLnBrk="1" latinLnBrk="0" hangingPunct="1">
        <a:defRPr sz="2100" kern="1200">
          <a:solidFill>
            <a:schemeClr val="tx1"/>
          </a:solidFill>
          <a:latin typeface="+mn-lt"/>
          <a:ea typeface="+mn-ea"/>
          <a:cs typeface="+mn-cs"/>
        </a:defRPr>
      </a:lvl6pPr>
      <a:lvl7pPr marL="3209544" algn="l" defTabSz="1069848" rtl="0" eaLnBrk="1" latinLnBrk="0" hangingPunct="1">
        <a:defRPr sz="2100" kern="1200">
          <a:solidFill>
            <a:schemeClr val="tx1"/>
          </a:solidFill>
          <a:latin typeface="+mn-lt"/>
          <a:ea typeface="+mn-ea"/>
          <a:cs typeface="+mn-cs"/>
        </a:defRPr>
      </a:lvl7pPr>
      <a:lvl8pPr marL="3744468" algn="l" defTabSz="1069848" rtl="0" eaLnBrk="1" latinLnBrk="0" hangingPunct="1">
        <a:defRPr sz="2100" kern="1200">
          <a:solidFill>
            <a:schemeClr val="tx1"/>
          </a:solidFill>
          <a:latin typeface="+mn-lt"/>
          <a:ea typeface="+mn-ea"/>
          <a:cs typeface="+mn-cs"/>
        </a:defRPr>
      </a:lvl8pPr>
      <a:lvl9pPr marL="4279392" algn="l" defTabSz="1069848"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hyperlink" Target="https://ec.europa.eu/research-and-innovation/en/statistics/performance-indicators/european-innovation-scoreboard"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40072" y="5832698"/>
            <a:ext cx="9096619" cy="864096"/>
          </a:xfrm>
        </p:spPr>
        <p:txBody>
          <a:bodyPr/>
          <a:lstStyle/>
          <a:p>
            <a:br>
              <a:rPr lang="nl-BE" sz="2400" i="1" dirty="0">
                <a:solidFill>
                  <a:srgbClr val="FF0000"/>
                </a:solidFill>
              </a:rPr>
            </a:br>
            <a:br>
              <a:rPr lang="nl-BE" dirty="0">
                <a:solidFill>
                  <a:srgbClr val="FF0000"/>
                </a:solidFill>
              </a:rPr>
            </a:br>
            <a:endParaRPr lang="nl-BE" dirty="0">
              <a:solidFill>
                <a:srgbClr val="FF0000"/>
              </a:solidFill>
            </a:endParaRPr>
          </a:p>
        </p:txBody>
      </p:sp>
      <p:sp>
        <p:nvSpPr>
          <p:cNvPr id="4" name="Tijdelijke aanduiding voor tekst 2"/>
          <p:cNvSpPr txBox="1">
            <a:spLocks/>
          </p:cNvSpPr>
          <p:nvPr/>
        </p:nvSpPr>
        <p:spPr>
          <a:xfrm>
            <a:off x="3600797" y="4504741"/>
            <a:ext cx="7416824" cy="1512169"/>
          </a:xfrm>
          <a:prstGeom prst="rect">
            <a:avLst/>
          </a:prstGeom>
        </p:spPr>
        <p:txBody>
          <a:bodyPr vert="horz" lIns="106985" tIns="53492" rIns="106985" bIns="53492" rtlCol="0" anchor="b">
            <a:noAutofit/>
          </a:bodyPr>
          <a:lstStyle>
            <a:lvl1pPr marL="0" indent="0" algn="l" defTabSz="1069848" rtl="0" eaLnBrk="1" latinLnBrk="0" hangingPunct="1">
              <a:spcBef>
                <a:spcPts val="600"/>
              </a:spcBef>
              <a:buFont typeface="Arial" panose="020B0604020202020204" pitchFamily="34" charset="0"/>
              <a:buNone/>
              <a:defRPr sz="4800" kern="1200">
                <a:solidFill>
                  <a:srgbClr val="4B08A1"/>
                </a:solidFill>
                <a:latin typeface="+mn-lt"/>
                <a:ea typeface="+mn-ea"/>
                <a:cs typeface="+mn-cs"/>
              </a:defRPr>
            </a:lvl1pPr>
            <a:lvl2pPr marL="534924" indent="0" algn="l" defTabSz="1069848" rtl="0" eaLnBrk="1" latinLnBrk="0" hangingPunct="1">
              <a:spcBef>
                <a:spcPct val="20000"/>
              </a:spcBef>
              <a:buFont typeface="Arial" panose="020B0604020202020204" pitchFamily="34" charset="0"/>
              <a:buNone/>
              <a:defRPr sz="2100" kern="1200">
                <a:solidFill>
                  <a:schemeClr val="tx1">
                    <a:tint val="75000"/>
                  </a:schemeClr>
                </a:solidFill>
                <a:latin typeface="+mn-lt"/>
                <a:ea typeface="+mn-ea"/>
                <a:cs typeface="+mn-cs"/>
              </a:defRPr>
            </a:lvl2pPr>
            <a:lvl3pPr marL="1069848" indent="0" algn="l" defTabSz="1069848" rtl="0" eaLnBrk="1" latinLnBrk="0" hangingPunct="1">
              <a:spcBef>
                <a:spcPct val="20000"/>
              </a:spcBef>
              <a:buFont typeface="Arial" panose="020B0604020202020204" pitchFamily="34" charset="0"/>
              <a:buNone/>
              <a:defRPr sz="1900" kern="1200">
                <a:solidFill>
                  <a:schemeClr val="tx1">
                    <a:tint val="75000"/>
                  </a:schemeClr>
                </a:solidFill>
                <a:latin typeface="+mn-lt"/>
                <a:ea typeface="+mn-ea"/>
                <a:cs typeface="+mn-cs"/>
              </a:defRPr>
            </a:lvl3pPr>
            <a:lvl4pPr marL="1604772" indent="0" algn="l" defTabSz="1069848"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4pPr>
            <a:lvl5pPr marL="2139696" indent="0" algn="l" defTabSz="1069848"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5pPr>
            <a:lvl6pPr marL="2674620" indent="0" algn="l" defTabSz="1069848"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6pPr>
            <a:lvl7pPr marL="3209544" indent="0" algn="l" defTabSz="1069848"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7pPr>
            <a:lvl8pPr marL="3744468" indent="0" algn="l" defTabSz="1069848"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8pPr>
            <a:lvl9pPr marL="4279392" indent="0" algn="l" defTabSz="1069848"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nl-NL" sz="3600" dirty="0"/>
              <a:t>High-Energy </a:t>
            </a:r>
            <a:r>
              <a:rPr lang="nl-NL" sz="3600" dirty="0" err="1"/>
              <a:t>Physics</a:t>
            </a:r>
            <a:endParaRPr lang="nl-NL" sz="3600" dirty="0"/>
          </a:p>
          <a:p>
            <a:pPr algn="ctr"/>
            <a:r>
              <a:rPr lang="nl-NL" sz="3600" dirty="0"/>
              <a:t>More </a:t>
            </a:r>
            <a:r>
              <a:rPr lang="nl-NL" sz="3600" dirty="0" err="1"/>
              <a:t>than</a:t>
            </a:r>
            <a:r>
              <a:rPr lang="nl-NL" sz="3600" dirty="0"/>
              <a:t> 10 </a:t>
            </a:r>
            <a:r>
              <a:rPr lang="nl-NL" sz="3600" dirty="0" err="1"/>
              <a:t>years</a:t>
            </a:r>
            <a:r>
              <a:rPr lang="nl-NL" sz="3600" dirty="0"/>
              <a:t> a priority </a:t>
            </a:r>
            <a:r>
              <a:rPr lang="nl-NL" sz="3600" dirty="0" err="1"/>
              <a:t>for</a:t>
            </a:r>
            <a:r>
              <a:rPr lang="nl-NL" sz="3600" dirty="0"/>
              <a:t> </a:t>
            </a:r>
            <a:r>
              <a:rPr lang="nl-NL" sz="3600" dirty="0" err="1"/>
              <a:t>Flanders</a:t>
            </a:r>
            <a:endParaRPr lang="nl-BE" sz="2800" dirty="0"/>
          </a:p>
        </p:txBody>
      </p:sp>
      <p:sp>
        <p:nvSpPr>
          <p:cNvPr id="5" name="Titel 1"/>
          <p:cNvSpPr txBox="1">
            <a:spLocks/>
          </p:cNvSpPr>
          <p:nvPr/>
        </p:nvSpPr>
        <p:spPr>
          <a:xfrm>
            <a:off x="2592685" y="6041323"/>
            <a:ext cx="9096619" cy="864096"/>
          </a:xfrm>
          <a:prstGeom prst="rect">
            <a:avLst/>
          </a:prstGeom>
        </p:spPr>
        <p:txBody>
          <a:bodyPr vert="horz" lIns="106985" tIns="53492" rIns="106985" bIns="53492" rtlCol="0" anchor="t">
            <a:noAutofit/>
          </a:bodyPr>
          <a:lstStyle>
            <a:lvl1pPr algn="l" defTabSz="1069848" rtl="0" eaLnBrk="1" latinLnBrk="0" hangingPunct="1">
              <a:spcBef>
                <a:spcPct val="0"/>
              </a:spcBef>
              <a:buNone/>
              <a:defRPr sz="2600" b="0" kern="1200" cap="none" baseline="0">
                <a:solidFill>
                  <a:srgbClr val="4B08A1"/>
                </a:solidFill>
                <a:latin typeface="+mn-lt"/>
                <a:ea typeface="+mj-ea"/>
                <a:cs typeface="+mj-cs"/>
              </a:defRPr>
            </a:lvl1pPr>
          </a:lstStyle>
          <a:p>
            <a:pPr algn="ctr"/>
            <a:r>
              <a:rPr lang="nl-BE" dirty="0">
                <a:solidFill>
                  <a:schemeClr val="tx1"/>
                </a:solidFill>
              </a:rPr>
              <a:t>Dr. Hans Willems, </a:t>
            </a:r>
            <a:r>
              <a:rPr lang="nl-BE" dirty="0" err="1">
                <a:solidFill>
                  <a:schemeClr val="tx1"/>
                </a:solidFill>
              </a:rPr>
              <a:t>Secretary</a:t>
            </a:r>
            <a:r>
              <a:rPr lang="nl-BE" dirty="0">
                <a:solidFill>
                  <a:schemeClr val="tx1"/>
                </a:solidFill>
              </a:rPr>
              <a:t>-General</a:t>
            </a:r>
            <a:endParaRPr lang="nl-BE" dirty="0">
              <a:solidFill>
                <a:srgbClr val="FF0000"/>
              </a:solidFill>
            </a:endParaRPr>
          </a:p>
        </p:txBody>
      </p:sp>
    </p:spTree>
    <p:extLst>
      <p:ext uri="{BB962C8B-B14F-4D97-AF65-F5344CB8AC3E}">
        <p14:creationId xmlns:p14="http://schemas.microsoft.com/office/powerpoint/2010/main" val="2387444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Project in </a:t>
            </a:r>
            <a:r>
              <a:rPr lang="nl-BE" dirty="0" err="1"/>
              <a:t>the</a:t>
            </a:r>
            <a:r>
              <a:rPr lang="nl-BE" dirty="0"/>
              <a:t> spotlight - ICECUBE</a:t>
            </a:r>
          </a:p>
        </p:txBody>
      </p:sp>
      <p:sp>
        <p:nvSpPr>
          <p:cNvPr id="6" name="Tijdelijke aanduiding voor dianummer 5"/>
          <p:cNvSpPr>
            <a:spLocks noGrp="1"/>
          </p:cNvSpPr>
          <p:nvPr>
            <p:ph type="sldNum" sz="quarter" idx="12"/>
          </p:nvPr>
        </p:nvSpPr>
        <p:spPr/>
        <p:txBody>
          <a:bodyPr/>
          <a:lstStyle/>
          <a:p>
            <a:fld id="{5730C5FA-F921-419A-A990-A4F3B227EBB4}" type="slidenum">
              <a:rPr lang="nl-BE" smtClean="0"/>
              <a:pPr/>
              <a:t>10</a:t>
            </a:fld>
            <a:endParaRPr lang="nl-BE" dirty="0"/>
          </a:p>
        </p:txBody>
      </p:sp>
      <p:pic>
        <p:nvPicPr>
          <p:cNvPr id="4" name="Afbeelding 3">
            <a:extLst>
              <a:ext uri="{FF2B5EF4-FFF2-40B4-BE49-F238E27FC236}">
                <a16:creationId xmlns:a16="http://schemas.microsoft.com/office/drawing/2014/main" id="{03E00143-1CCC-4A20-820A-7D77F82711BB}"/>
              </a:ext>
            </a:extLst>
          </p:cNvPr>
          <p:cNvPicPr>
            <a:picLocks noChangeAspect="1"/>
          </p:cNvPicPr>
          <p:nvPr/>
        </p:nvPicPr>
        <p:blipFill>
          <a:blip r:embed="rId3"/>
          <a:stretch>
            <a:fillRect/>
          </a:stretch>
        </p:blipFill>
        <p:spPr>
          <a:xfrm>
            <a:off x="171002" y="3779927"/>
            <a:ext cx="2827142" cy="3425931"/>
          </a:xfrm>
          <a:prstGeom prst="rect">
            <a:avLst/>
          </a:prstGeom>
        </p:spPr>
      </p:pic>
      <p:pic>
        <p:nvPicPr>
          <p:cNvPr id="5" name="Afbeelding 4">
            <a:extLst>
              <a:ext uri="{FF2B5EF4-FFF2-40B4-BE49-F238E27FC236}">
                <a16:creationId xmlns:a16="http://schemas.microsoft.com/office/drawing/2014/main" id="{552FF780-9DF4-4CD0-99E4-11715C6C4592}"/>
              </a:ext>
            </a:extLst>
          </p:cNvPr>
          <p:cNvPicPr>
            <a:picLocks noChangeAspect="1"/>
          </p:cNvPicPr>
          <p:nvPr/>
        </p:nvPicPr>
        <p:blipFill>
          <a:blip r:embed="rId4"/>
          <a:stretch>
            <a:fillRect/>
          </a:stretch>
        </p:blipFill>
        <p:spPr>
          <a:xfrm>
            <a:off x="8497341" y="1728242"/>
            <a:ext cx="2779529" cy="3672458"/>
          </a:xfrm>
          <a:prstGeom prst="rect">
            <a:avLst/>
          </a:prstGeom>
        </p:spPr>
      </p:pic>
      <p:pic>
        <p:nvPicPr>
          <p:cNvPr id="10" name="Afbeelding 9">
            <a:extLst>
              <a:ext uri="{FF2B5EF4-FFF2-40B4-BE49-F238E27FC236}">
                <a16:creationId xmlns:a16="http://schemas.microsoft.com/office/drawing/2014/main" id="{50E6128A-6F7A-48F4-9694-36EBEF2660B5}"/>
              </a:ext>
            </a:extLst>
          </p:cNvPr>
          <p:cNvPicPr>
            <a:picLocks noChangeAspect="1"/>
          </p:cNvPicPr>
          <p:nvPr/>
        </p:nvPicPr>
        <p:blipFill>
          <a:blip r:embed="rId5"/>
          <a:stretch>
            <a:fillRect/>
          </a:stretch>
        </p:blipFill>
        <p:spPr>
          <a:xfrm>
            <a:off x="3367258" y="4165372"/>
            <a:ext cx="4984655" cy="2892177"/>
          </a:xfrm>
          <a:prstGeom prst="rect">
            <a:avLst/>
          </a:prstGeom>
        </p:spPr>
      </p:pic>
      <p:pic>
        <p:nvPicPr>
          <p:cNvPr id="13" name="Afbeelding 12">
            <a:extLst>
              <a:ext uri="{FF2B5EF4-FFF2-40B4-BE49-F238E27FC236}">
                <a16:creationId xmlns:a16="http://schemas.microsoft.com/office/drawing/2014/main" id="{C52A6B3C-98F9-4EDD-BF69-1CB8DEB6CA62}"/>
              </a:ext>
            </a:extLst>
          </p:cNvPr>
          <p:cNvPicPr>
            <a:picLocks noChangeAspect="1"/>
          </p:cNvPicPr>
          <p:nvPr/>
        </p:nvPicPr>
        <p:blipFill>
          <a:blip r:embed="rId6"/>
          <a:stretch>
            <a:fillRect/>
          </a:stretch>
        </p:blipFill>
        <p:spPr>
          <a:xfrm>
            <a:off x="2016621" y="1755460"/>
            <a:ext cx="4054054" cy="2143678"/>
          </a:xfrm>
          <a:prstGeom prst="rect">
            <a:avLst/>
          </a:prstGeom>
        </p:spPr>
      </p:pic>
    </p:spTree>
    <p:extLst>
      <p:ext uri="{BB962C8B-B14F-4D97-AF65-F5344CB8AC3E}">
        <p14:creationId xmlns:p14="http://schemas.microsoft.com/office/powerpoint/2010/main" val="496048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84573" y="720130"/>
            <a:ext cx="9649072" cy="864096"/>
          </a:xfrm>
        </p:spPr>
        <p:txBody>
          <a:bodyPr>
            <a:normAutofit fontScale="90000"/>
          </a:bodyPr>
          <a:lstStyle/>
          <a:p>
            <a:r>
              <a:rPr lang="nl-BE" dirty="0"/>
              <a:t>Project in </a:t>
            </a:r>
            <a:r>
              <a:rPr lang="nl-BE" dirty="0" err="1"/>
              <a:t>the</a:t>
            </a:r>
            <a:r>
              <a:rPr lang="nl-BE" dirty="0"/>
              <a:t> spotlight – ISOLDE-SPIRAL 2</a:t>
            </a:r>
          </a:p>
        </p:txBody>
      </p:sp>
      <p:sp>
        <p:nvSpPr>
          <p:cNvPr id="6" name="Tijdelijke aanduiding voor dianummer 5"/>
          <p:cNvSpPr>
            <a:spLocks noGrp="1"/>
          </p:cNvSpPr>
          <p:nvPr>
            <p:ph type="sldNum" sz="quarter" idx="12"/>
          </p:nvPr>
        </p:nvSpPr>
        <p:spPr/>
        <p:txBody>
          <a:bodyPr/>
          <a:lstStyle/>
          <a:p>
            <a:fld id="{5730C5FA-F921-419A-A990-A4F3B227EBB4}" type="slidenum">
              <a:rPr lang="nl-BE" smtClean="0"/>
              <a:pPr/>
              <a:t>11</a:t>
            </a:fld>
            <a:endParaRPr lang="nl-BE" dirty="0"/>
          </a:p>
        </p:txBody>
      </p:sp>
      <p:pic>
        <p:nvPicPr>
          <p:cNvPr id="3" name="Afbeelding 2">
            <a:extLst>
              <a:ext uri="{FF2B5EF4-FFF2-40B4-BE49-F238E27FC236}">
                <a16:creationId xmlns:a16="http://schemas.microsoft.com/office/drawing/2014/main" id="{57A6492A-B30A-42A8-A9ED-0E5DA03803B3}"/>
              </a:ext>
            </a:extLst>
          </p:cNvPr>
          <p:cNvPicPr>
            <a:picLocks noChangeAspect="1"/>
          </p:cNvPicPr>
          <p:nvPr/>
        </p:nvPicPr>
        <p:blipFill>
          <a:blip r:embed="rId3"/>
          <a:stretch>
            <a:fillRect/>
          </a:stretch>
        </p:blipFill>
        <p:spPr>
          <a:xfrm>
            <a:off x="1728589" y="4271507"/>
            <a:ext cx="4524923" cy="2929393"/>
          </a:xfrm>
          <a:prstGeom prst="rect">
            <a:avLst/>
          </a:prstGeom>
        </p:spPr>
      </p:pic>
      <p:pic>
        <p:nvPicPr>
          <p:cNvPr id="4" name="Afbeelding 3">
            <a:extLst>
              <a:ext uri="{FF2B5EF4-FFF2-40B4-BE49-F238E27FC236}">
                <a16:creationId xmlns:a16="http://schemas.microsoft.com/office/drawing/2014/main" id="{727C8F8D-545D-4A52-A816-176E4A389E00}"/>
              </a:ext>
            </a:extLst>
          </p:cNvPr>
          <p:cNvPicPr>
            <a:picLocks noChangeAspect="1"/>
          </p:cNvPicPr>
          <p:nvPr/>
        </p:nvPicPr>
        <p:blipFill>
          <a:blip r:embed="rId4"/>
          <a:stretch>
            <a:fillRect/>
          </a:stretch>
        </p:blipFill>
        <p:spPr>
          <a:xfrm>
            <a:off x="4697141" y="1705937"/>
            <a:ext cx="5816424" cy="1649139"/>
          </a:xfrm>
          <a:prstGeom prst="rect">
            <a:avLst/>
          </a:prstGeom>
        </p:spPr>
      </p:pic>
      <p:pic>
        <p:nvPicPr>
          <p:cNvPr id="5" name="Afbeelding 4">
            <a:extLst>
              <a:ext uri="{FF2B5EF4-FFF2-40B4-BE49-F238E27FC236}">
                <a16:creationId xmlns:a16="http://schemas.microsoft.com/office/drawing/2014/main" id="{82E06424-8509-4F53-91A5-2528367EFA1E}"/>
              </a:ext>
            </a:extLst>
          </p:cNvPr>
          <p:cNvPicPr>
            <a:picLocks noChangeAspect="1"/>
          </p:cNvPicPr>
          <p:nvPr/>
        </p:nvPicPr>
        <p:blipFill>
          <a:blip r:embed="rId5"/>
          <a:stretch>
            <a:fillRect/>
          </a:stretch>
        </p:blipFill>
        <p:spPr>
          <a:xfrm>
            <a:off x="6409109" y="3378516"/>
            <a:ext cx="4104456" cy="3131363"/>
          </a:xfrm>
          <a:prstGeom prst="rect">
            <a:avLst/>
          </a:prstGeom>
        </p:spPr>
      </p:pic>
      <p:pic>
        <p:nvPicPr>
          <p:cNvPr id="7" name="Afbeelding 6">
            <a:extLst>
              <a:ext uri="{FF2B5EF4-FFF2-40B4-BE49-F238E27FC236}">
                <a16:creationId xmlns:a16="http://schemas.microsoft.com/office/drawing/2014/main" id="{3A08718A-1666-4C67-83F6-588D781481A4}"/>
              </a:ext>
            </a:extLst>
          </p:cNvPr>
          <p:cNvPicPr>
            <a:picLocks noChangeAspect="1"/>
          </p:cNvPicPr>
          <p:nvPr/>
        </p:nvPicPr>
        <p:blipFill>
          <a:blip r:embed="rId6"/>
          <a:stretch>
            <a:fillRect/>
          </a:stretch>
        </p:blipFill>
        <p:spPr>
          <a:xfrm>
            <a:off x="657879" y="1649366"/>
            <a:ext cx="3361943" cy="2622141"/>
          </a:xfrm>
          <a:prstGeom prst="rect">
            <a:avLst/>
          </a:prstGeom>
        </p:spPr>
      </p:pic>
    </p:spTree>
    <p:extLst>
      <p:ext uri="{BB962C8B-B14F-4D97-AF65-F5344CB8AC3E}">
        <p14:creationId xmlns:p14="http://schemas.microsoft.com/office/powerpoint/2010/main" val="2416655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84573" y="720130"/>
            <a:ext cx="9793088" cy="864096"/>
          </a:xfrm>
        </p:spPr>
        <p:txBody>
          <a:bodyPr>
            <a:normAutofit fontScale="90000"/>
          </a:bodyPr>
          <a:lstStyle/>
          <a:p>
            <a:r>
              <a:rPr lang="nl-BE" dirty="0"/>
              <a:t>Project in </a:t>
            </a:r>
            <a:r>
              <a:rPr lang="nl-BE" dirty="0" err="1"/>
              <a:t>the</a:t>
            </a:r>
            <a:r>
              <a:rPr lang="nl-BE" dirty="0"/>
              <a:t> spotlight - Einstein </a:t>
            </a:r>
            <a:r>
              <a:rPr lang="nl-BE" dirty="0" err="1"/>
              <a:t>telescope</a:t>
            </a:r>
            <a:endParaRPr lang="nl-BE" dirty="0"/>
          </a:p>
        </p:txBody>
      </p:sp>
      <p:sp>
        <p:nvSpPr>
          <p:cNvPr id="6" name="Tijdelijke aanduiding voor dianummer 5"/>
          <p:cNvSpPr>
            <a:spLocks noGrp="1"/>
          </p:cNvSpPr>
          <p:nvPr>
            <p:ph type="sldNum" sz="quarter" idx="12"/>
          </p:nvPr>
        </p:nvSpPr>
        <p:spPr/>
        <p:txBody>
          <a:bodyPr/>
          <a:lstStyle/>
          <a:p>
            <a:fld id="{5730C5FA-F921-419A-A990-A4F3B227EBB4}" type="slidenum">
              <a:rPr lang="nl-BE" smtClean="0"/>
              <a:pPr/>
              <a:t>12</a:t>
            </a:fld>
            <a:endParaRPr lang="nl-BE" dirty="0"/>
          </a:p>
        </p:txBody>
      </p:sp>
      <p:pic>
        <p:nvPicPr>
          <p:cNvPr id="11" name="Afbeelding 10">
            <a:extLst>
              <a:ext uri="{FF2B5EF4-FFF2-40B4-BE49-F238E27FC236}">
                <a16:creationId xmlns:a16="http://schemas.microsoft.com/office/drawing/2014/main" id="{85D78649-DC1C-4D20-B6D9-99CD160E771F}"/>
              </a:ext>
            </a:extLst>
          </p:cNvPr>
          <p:cNvPicPr>
            <a:picLocks noChangeAspect="1"/>
          </p:cNvPicPr>
          <p:nvPr/>
        </p:nvPicPr>
        <p:blipFill>
          <a:blip r:embed="rId3"/>
          <a:stretch>
            <a:fillRect/>
          </a:stretch>
        </p:blipFill>
        <p:spPr>
          <a:xfrm>
            <a:off x="4896941" y="1578993"/>
            <a:ext cx="5179252" cy="2759968"/>
          </a:xfrm>
          <a:prstGeom prst="rect">
            <a:avLst/>
          </a:prstGeom>
        </p:spPr>
      </p:pic>
      <p:pic>
        <p:nvPicPr>
          <p:cNvPr id="12" name="Afbeelding 11">
            <a:extLst>
              <a:ext uri="{FF2B5EF4-FFF2-40B4-BE49-F238E27FC236}">
                <a16:creationId xmlns:a16="http://schemas.microsoft.com/office/drawing/2014/main" id="{FE4477EA-6462-469E-88A1-464B2B5BC658}"/>
              </a:ext>
            </a:extLst>
          </p:cNvPr>
          <p:cNvPicPr>
            <a:picLocks noChangeAspect="1"/>
          </p:cNvPicPr>
          <p:nvPr/>
        </p:nvPicPr>
        <p:blipFill>
          <a:blip r:embed="rId4"/>
          <a:stretch>
            <a:fillRect/>
          </a:stretch>
        </p:blipFill>
        <p:spPr>
          <a:xfrm>
            <a:off x="384932" y="1800250"/>
            <a:ext cx="3528392" cy="4490680"/>
          </a:xfrm>
          <a:prstGeom prst="rect">
            <a:avLst/>
          </a:prstGeom>
        </p:spPr>
      </p:pic>
      <p:pic>
        <p:nvPicPr>
          <p:cNvPr id="13" name="Afbeelding 12">
            <a:extLst>
              <a:ext uri="{FF2B5EF4-FFF2-40B4-BE49-F238E27FC236}">
                <a16:creationId xmlns:a16="http://schemas.microsoft.com/office/drawing/2014/main" id="{B2DAAB23-4AFE-46F6-8922-6140C0B32143}"/>
              </a:ext>
            </a:extLst>
          </p:cNvPr>
          <p:cNvPicPr>
            <a:picLocks noChangeAspect="1"/>
          </p:cNvPicPr>
          <p:nvPr/>
        </p:nvPicPr>
        <p:blipFill>
          <a:blip r:embed="rId5"/>
          <a:stretch>
            <a:fillRect/>
          </a:stretch>
        </p:blipFill>
        <p:spPr>
          <a:xfrm>
            <a:off x="4176861" y="4617822"/>
            <a:ext cx="2630629" cy="2439727"/>
          </a:xfrm>
          <a:prstGeom prst="rect">
            <a:avLst/>
          </a:prstGeom>
        </p:spPr>
      </p:pic>
      <p:pic>
        <p:nvPicPr>
          <p:cNvPr id="14" name="Afbeelding 13">
            <a:extLst>
              <a:ext uri="{FF2B5EF4-FFF2-40B4-BE49-F238E27FC236}">
                <a16:creationId xmlns:a16="http://schemas.microsoft.com/office/drawing/2014/main" id="{32149D9E-6FB2-41D5-B634-6622A4EC89AB}"/>
              </a:ext>
            </a:extLst>
          </p:cNvPr>
          <p:cNvPicPr>
            <a:picLocks noChangeAspect="1"/>
          </p:cNvPicPr>
          <p:nvPr/>
        </p:nvPicPr>
        <p:blipFill>
          <a:blip r:embed="rId6"/>
          <a:stretch>
            <a:fillRect/>
          </a:stretch>
        </p:blipFill>
        <p:spPr>
          <a:xfrm>
            <a:off x="7561237" y="4553055"/>
            <a:ext cx="2714367" cy="2569259"/>
          </a:xfrm>
          <a:prstGeom prst="rect">
            <a:avLst/>
          </a:prstGeom>
        </p:spPr>
      </p:pic>
    </p:spTree>
    <p:extLst>
      <p:ext uri="{BB962C8B-B14F-4D97-AF65-F5344CB8AC3E}">
        <p14:creationId xmlns:p14="http://schemas.microsoft.com/office/powerpoint/2010/main" val="3382455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502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FWO mission </a:t>
            </a:r>
          </a:p>
        </p:txBody>
      </p:sp>
      <p:sp>
        <p:nvSpPr>
          <p:cNvPr id="3" name="Tijdelijke aanduiding voor inhoud 2"/>
          <p:cNvSpPr>
            <a:spLocks noGrp="1"/>
          </p:cNvSpPr>
          <p:nvPr>
            <p:ph sz="half" idx="1"/>
          </p:nvPr>
        </p:nvSpPr>
        <p:spPr/>
        <p:txBody>
          <a:bodyPr>
            <a:normAutofit fontScale="92500" lnSpcReduction="20000"/>
          </a:bodyPr>
          <a:lstStyle/>
          <a:p>
            <a:r>
              <a:rPr lang="en-US" dirty="0"/>
              <a:t>Funding of fundamental &amp; strategic research</a:t>
            </a:r>
          </a:p>
          <a:p>
            <a:r>
              <a:rPr lang="en-US" dirty="0"/>
              <a:t>Funding </a:t>
            </a:r>
            <a:r>
              <a:rPr lang="en-US" dirty="0" err="1"/>
              <a:t>programmes</a:t>
            </a:r>
            <a:endParaRPr lang="en-US" dirty="0"/>
          </a:p>
          <a:p>
            <a:pPr lvl="1"/>
            <a:r>
              <a:rPr lang="en-US" dirty="0"/>
              <a:t>Individual researchers (pre-, post-doc, mobility)</a:t>
            </a:r>
          </a:p>
          <a:p>
            <a:pPr lvl="1"/>
            <a:r>
              <a:rPr lang="en-US" dirty="0"/>
              <a:t>Research teams (projects, SBO, TBM, brain gain Odysseus,…)</a:t>
            </a:r>
          </a:p>
          <a:p>
            <a:pPr lvl="1"/>
            <a:r>
              <a:rPr lang="en-US" dirty="0"/>
              <a:t>Research infrastructure</a:t>
            </a:r>
          </a:p>
          <a:p>
            <a:pPr lvl="1"/>
            <a:r>
              <a:rPr lang="en-US" dirty="0"/>
              <a:t>Scientific prizes</a:t>
            </a:r>
          </a:p>
          <a:p>
            <a:r>
              <a:rPr lang="en-US" dirty="0"/>
              <a:t>Bottom-up in all disciplines</a:t>
            </a:r>
          </a:p>
          <a:p>
            <a:r>
              <a:rPr lang="en-US" dirty="0"/>
              <a:t>Scientific excellence and interuniversity competition</a:t>
            </a:r>
          </a:p>
          <a:p>
            <a:r>
              <a:rPr lang="en-US" dirty="0"/>
              <a:t>Transparent and equal opportunities</a:t>
            </a:r>
          </a:p>
          <a:p>
            <a:endParaRPr lang="nl-BE" dirty="0"/>
          </a:p>
        </p:txBody>
      </p:sp>
      <p:sp>
        <p:nvSpPr>
          <p:cNvPr id="6" name="Tijdelijke aanduiding voor dianummer 5"/>
          <p:cNvSpPr>
            <a:spLocks noGrp="1"/>
          </p:cNvSpPr>
          <p:nvPr>
            <p:ph type="sldNum" sz="quarter" idx="12"/>
          </p:nvPr>
        </p:nvSpPr>
        <p:spPr/>
        <p:txBody>
          <a:bodyPr/>
          <a:lstStyle/>
          <a:p>
            <a:fld id="{5730C5FA-F921-419A-A990-A4F3B227EBB4}" type="slidenum">
              <a:rPr lang="nl-BE" smtClean="0"/>
              <a:pPr/>
              <a:t>2</a:t>
            </a:fld>
            <a:endParaRPr lang="nl-BE" dirty="0"/>
          </a:p>
        </p:txBody>
      </p:sp>
      <p:pic>
        <p:nvPicPr>
          <p:cNvPr id="7" name="Afbeelding 6"/>
          <p:cNvPicPr>
            <a:picLocks noChangeAspect="1"/>
          </p:cNvPicPr>
          <p:nvPr/>
        </p:nvPicPr>
        <p:blipFill>
          <a:blip r:embed="rId3">
            <a:duotone>
              <a:schemeClr val="accent6">
                <a:shade val="45000"/>
                <a:satMod val="135000"/>
              </a:schemeClr>
              <a:prstClr val="white"/>
            </a:duotone>
          </a:blip>
          <a:stretch>
            <a:fillRect/>
          </a:stretch>
        </p:blipFill>
        <p:spPr>
          <a:xfrm>
            <a:off x="824763" y="3359110"/>
            <a:ext cx="680655" cy="640018"/>
          </a:xfrm>
          <a:prstGeom prst="rect">
            <a:avLst/>
          </a:prstGeom>
        </p:spPr>
      </p:pic>
      <p:pic>
        <p:nvPicPr>
          <p:cNvPr id="8" name="Afbeelding 7"/>
          <p:cNvPicPr>
            <a:picLocks noChangeAspect="1"/>
          </p:cNvPicPr>
          <p:nvPr/>
        </p:nvPicPr>
        <p:blipFill>
          <a:blip r:embed="rId4">
            <a:duotone>
              <a:schemeClr val="accent5">
                <a:shade val="45000"/>
                <a:satMod val="135000"/>
              </a:schemeClr>
              <a:prstClr val="white"/>
            </a:duotone>
          </a:blip>
          <a:stretch>
            <a:fillRect/>
          </a:stretch>
        </p:blipFill>
        <p:spPr>
          <a:xfrm>
            <a:off x="824763" y="4248522"/>
            <a:ext cx="576064" cy="600028"/>
          </a:xfrm>
          <a:prstGeom prst="rect">
            <a:avLst/>
          </a:prstGeom>
        </p:spPr>
      </p:pic>
      <p:pic>
        <p:nvPicPr>
          <p:cNvPr id="9" name="Afbeelding 8"/>
          <p:cNvPicPr>
            <a:picLocks noChangeAspect="1"/>
          </p:cNvPicPr>
          <p:nvPr/>
        </p:nvPicPr>
        <p:blipFill>
          <a:blip r:embed="rId5">
            <a:duotone>
              <a:schemeClr val="accent4">
                <a:shade val="45000"/>
                <a:satMod val="135000"/>
              </a:schemeClr>
              <a:prstClr val="white"/>
            </a:duotone>
          </a:blip>
          <a:stretch>
            <a:fillRect/>
          </a:stretch>
        </p:blipFill>
        <p:spPr>
          <a:xfrm>
            <a:off x="556932" y="5711223"/>
            <a:ext cx="1007726" cy="553523"/>
          </a:xfrm>
          <a:prstGeom prst="rect">
            <a:avLst/>
          </a:prstGeom>
        </p:spPr>
      </p:pic>
      <p:pic>
        <p:nvPicPr>
          <p:cNvPr id="11" name="Afbeelding 10"/>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75358" y="4907763"/>
            <a:ext cx="852056" cy="708911"/>
          </a:xfrm>
          <a:prstGeom prst="rect">
            <a:avLst/>
          </a:prstGeom>
        </p:spPr>
      </p:pic>
      <p:pic>
        <p:nvPicPr>
          <p:cNvPr id="12" name="Afbeelding 11">
            <a:extLst>
              <a:ext uri="{FF2B5EF4-FFF2-40B4-BE49-F238E27FC236}">
                <a16:creationId xmlns:a16="http://schemas.microsoft.com/office/drawing/2014/main" id="{17D7C0B6-6375-4D62-B485-C30B84D6CE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525" y="2630107"/>
            <a:ext cx="852056" cy="682311"/>
          </a:xfrm>
          <a:prstGeom prst="rect">
            <a:avLst/>
          </a:prstGeom>
        </p:spPr>
      </p:pic>
    </p:spTree>
    <p:extLst>
      <p:ext uri="{BB962C8B-B14F-4D97-AF65-F5344CB8AC3E}">
        <p14:creationId xmlns:p14="http://schemas.microsoft.com/office/powerpoint/2010/main" val="1768638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fbeelding 28">
            <a:extLst>
              <a:ext uri="{FF2B5EF4-FFF2-40B4-BE49-F238E27FC236}">
                <a16:creationId xmlns:a16="http://schemas.microsoft.com/office/drawing/2014/main" id="{28CD3C70-8E46-4749-BBBE-9286C9DF8EBA}"/>
              </a:ext>
            </a:extLst>
          </p:cNvPr>
          <p:cNvPicPr>
            <a:picLocks noChangeAspect="1"/>
          </p:cNvPicPr>
          <p:nvPr/>
        </p:nvPicPr>
        <p:blipFill rotWithShape="1">
          <a:blip r:embed="rId3">
            <a:clrChange>
              <a:clrFrom>
                <a:srgbClr val="FFFFFF"/>
              </a:clrFrom>
              <a:clrTo>
                <a:srgbClr val="FFFFFF">
                  <a:alpha val="0"/>
                </a:srgbClr>
              </a:clrTo>
            </a:clrChange>
          </a:blip>
          <a:srcRect l="2856" t="2242" r="1722" b="1037"/>
          <a:stretch/>
        </p:blipFill>
        <p:spPr>
          <a:xfrm>
            <a:off x="1524171" y="1513450"/>
            <a:ext cx="4605448" cy="2879088"/>
          </a:xfrm>
          <a:prstGeom prst="rect">
            <a:avLst/>
          </a:prstGeom>
        </p:spPr>
      </p:pic>
      <p:pic>
        <p:nvPicPr>
          <p:cNvPr id="31" name="Afbeelding 30">
            <a:extLst>
              <a:ext uri="{FF2B5EF4-FFF2-40B4-BE49-F238E27FC236}">
                <a16:creationId xmlns:a16="http://schemas.microsoft.com/office/drawing/2014/main" id="{F323D9F4-5753-468C-ADFF-2FA2E3ACF437}"/>
              </a:ext>
            </a:extLst>
          </p:cNvPr>
          <p:cNvPicPr>
            <a:picLocks noChangeAspect="1"/>
          </p:cNvPicPr>
          <p:nvPr/>
        </p:nvPicPr>
        <p:blipFill rotWithShape="1">
          <a:blip r:embed="rId4">
            <a:clrChange>
              <a:clrFrom>
                <a:srgbClr val="FFFFFF"/>
              </a:clrFrom>
              <a:clrTo>
                <a:srgbClr val="FFFFFF">
                  <a:alpha val="0"/>
                </a:srgbClr>
              </a:clrTo>
            </a:clrChange>
          </a:blip>
          <a:srcRect l="2921" t="2173" r="2180" b="1783"/>
          <a:stretch/>
        </p:blipFill>
        <p:spPr>
          <a:xfrm>
            <a:off x="6265093" y="1561977"/>
            <a:ext cx="3759734" cy="2718576"/>
          </a:xfrm>
          <a:prstGeom prst="rect">
            <a:avLst/>
          </a:prstGeom>
        </p:spPr>
      </p:pic>
      <p:sp>
        <p:nvSpPr>
          <p:cNvPr id="11" name="Tekstvak 10"/>
          <p:cNvSpPr txBox="1"/>
          <p:nvPr/>
        </p:nvSpPr>
        <p:spPr>
          <a:xfrm>
            <a:off x="2593422" y="4594870"/>
            <a:ext cx="1925399" cy="1200329"/>
          </a:xfrm>
          <a:prstGeom prst="rect">
            <a:avLst/>
          </a:prstGeom>
          <a:noFill/>
        </p:spPr>
        <p:txBody>
          <a:bodyPr wrap="none" rtlCol="0">
            <a:spAutoFit/>
          </a:bodyPr>
          <a:lstStyle/>
          <a:p>
            <a:r>
              <a:rPr lang="nl-BE" sz="2400" dirty="0"/>
              <a:t>1652</a:t>
            </a:r>
            <a:r>
              <a:rPr lang="nl-BE" sz="1680" dirty="0"/>
              <a:t> PhD fellows </a:t>
            </a:r>
          </a:p>
          <a:p>
            <a:r>
              <a:rPr lang="nl-BE" sz="2400" dirty="0"/>
              <a:t>  785</a:t>
            </a:r>
            <a:r>
              <a:rPr lang="nl-BE" sz="1680" dirty="0"/>
              <a:t>  Postdocs</a:t>
            </a:r>
          </a:p>
          <a:p>
            <a:r>
              <a:rPr lang="nl-NL" sz="2400" dirty="0"/>
              <a:t>1500</a:t>
            </a:r>
            <a:r>
              <a:rPr lang="nl-NL" sz="1680" dirty="0"/>
              <a:t>  Projects</a:t>
            </a:r>
            <a:endParaRPr lang="nl-BE" sz="1680" dirty="0"/>
          </a:p>
        </p:txBody>
      </p:sp>
      <p:sp>
        <p:nvSpPr>
          <p:cNvPr id="7" name="Titel 1"/>
          <p:cNvSpPr>
            <a:spLocks noGrp="1"/>
          </p:cNvSpPr>
          <p:nvPr>
            <p:ph type="title"/>
          </p:nvPr>
        </p:nvSpPr>
        <p:spPr>
          <a:xfrm>
            <a:off x="2053518" y="216074"/>
            <a:ext cx="7800736" cy="864096"/>
          </a:xfrm>
        </p:spPr>
        <p:txBody>
          <a:bodyPr>
            <a:normAutofit/>
          </a:bodyPr>
          <a:lstStyle/>
          <a:p>
            <a:r>
              <a:rPr lang="nl-BE" dirty="0"/>
              <a:t>The FWO </a:t>
            </a:r>
            <a:r>
              <a:rPr lang="nl-BE" dirty="0" err="1"/>
              <a:t>by</a:t>
            </a:r>
            <a:r>
              <a:rPr lang="nl-BE" dirty="0"/>
              <a:t> </a:t>
            </a:r>
            <a:r>
              <a:rPr lang="nl-BE" dirty="0" err="1"/>
              <a:t>numbers</a:t>
            </a:r>
            <a:endParaRPr lang="nl-BE" dirty="0"/>
          </a:p>
        </p:txBody>
      </p:sp>
      <p:sp>
        <p:nvSpPr>
          <p:cNvPr id="17" name="Tekstvak 16"/>
          <p:cNvSpPr txBox="1"/>
          <p:nvPr/>
        </p:nvSpPr>
        <p:spPr>
          <a:xfrm>
            <a:off x="2081396" y="6116025"/>
            <a:ext cx="2599237" cy="830997"/>
          </a:xfrm>
          <a:prstGeom prst="rect">
            <a:avLst/>
          </a:prstGeom>
          <a:noFill/>
        </p:spPr>
        <p:txBody>
          <a:bodyPr wrap="none" rtlCol="0">
            <a:spAutoFit/>
          </a:bodyPr>
          <a:lstStyle/>
          <a:p>
            <a:pPr algn="ctr"/>
            <a:r>
              <a:rPr lang="nl-BE" sz="2400" dirty="0"/>
              <a:t>50%</a:t>
            </a:r>
            <a:r>
              <a:rPr lang="nl-BE" sz="1680" dirty="0"/>
              <a:t>   PhD-fellows   </a:t>
            </a:r>
            <a:r>
              <a:rPr lang="nl-BE" sz="2400" dirty="0"/>
              <a:t>50%</a:t>
            </a:r>
          </a:p>
          <a:p>
            <a:pPr algn="ctr"/>
            <a:r>
              <a:rPr lang="nl-BE" sz="2400" dirty="0"/>
              <a:t>45%</a:t>
            </a:r>
            <a:r>
              <a:rPr lang="nl-BE" sz="1680" dirty="0">
                <a:solidFill>
                  <a:srgbClr val="E05206"/>
                </a:solidFill>
              </a:rPr>
              <a:t>   </a:t>
            </a:r>
            <a:r>
              <a:rPr lang="nl-BE" sz="1680" dirty="0"/>
              <a:t>Postdocs         </a:t>
            </a:r>
            <a:r>
              <a:rPr lang="nl-BE" sz="2400" dirty="0"/>
              <a:t>55%</a:t>
            </a:r>
          </a:p>
        </p:txBody>
      </p:sp>
      <p:grpSp>
        <p:nvGrpSpPr>
          <p:cNvPr id="25" name="Groep 24"/>
          <p:cNvGrpSpPr/>
          <p:nvPr/>
        </p:nvGrpSpPr>
        <p:grpSpPr>
          <a:xfrm>
            <a:off x="5869399" y="4442645"/>
            <a:ext cx="3668094" cy="990984"/>
            <a:chOff x="1713440" y="5137089"/>
            <a:chExt cx="2864247" cy="943795"/>
          </a:xfrm>
        </p:grpSpPr>
        <p:pic>
          <p:nvPicPr>
            <p:cNvPr id="20" name="Afbeelding 19"/>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713440" y="5137089"/>
              <a:ext cx="912939" cy="912939"/>
            </a:xfrm>
            <a:prstGeom prst="rect">
              <a:avLst/>
            </a:prstGeom>
          </p:spPr>
        </p:pic>
        <p:sp>
          <p:nvSpPr>
            <p:cNvPr id="24" name="Tekstvak 23"/>
            <p:cNvSpPr txBox="1"/>
            <p:nvPr/>
          </p:nvSpPr>
          <p:spPr>
            <a:xfrm>
              <a:off x="2633178" y="5289458"/>
              <a:ext cx="1944509" cy="791426"/>
            </a:xfrm>
            <a:prstGeom prst="rect">
              <a:avLst/>
            </a:prstGeom>
            <a:noFill/>
          </p:spPr>
          <p:txBody>
            <a:bodyPr wrap="none" rtlCol="0">
              <a:spAutoFit/>
            </a:bodyPr>
            <a:lstStyle/>
            <a:p>
              <a:pPr algn="ctr"/>
              <a:r>
                <a:rPr lang="nl-BE" sz="2400" dirty="0"/>
                <a:t>79%</a:t>
              </a:r>
              <a:r>
                <a:rPr lang="nl-BE" sz="1680" dirty="0"/>
                <a:t> PhD fellows  </a:t>
              </a:r>
              <a:r>
                <a:rPr lang="nl-BE" sz="2400" dirty="0"/>
                <a:t>21%</a:t>
              </a:r>
            </a:p>
            <a:p>
              <a:pPr algn="ctr"/>
              <a:r>
                <a:rPr lang="nl-BE" sz="2400" dirty="0"/>
                <a:t> 51%  </a:t>
              </a:r>
              <a:r>
                <a:rPr lang="nl-BE" sz="1680" dirty="0"/>
                <a:t>Postdocs    </a:t>
              </a:r>
              <a:r>
                <a:rPr lang="nl-BE" sz="2400" dirty="0">
                  <a:solidFill>
                    <a:srgbClr val="002060"/>
                  </a:solidFill>
                </a:rPr>
                <a:t>49%</a:t>
              </a:r>
            </a:p>
          </p:txBody>
        </p:sp>
      </p:grpSp>
      <p:grpSp>
        <p:nvGrpSpPr>
          <p:cNvPr id="12" name="Groep 11"/>
          <p:cNvGrpSpPr/>
          <p:nvPr/>
        </p:nvGrpSpPr>
        <p:grpSpPr>
          <a:xfrm>
            <a:off x="5761037" y="5646362"/>
            <a:ext cx="3899240" cy="1569660"/>
            <a:chOff x="4494240" y="5237388"/>
            <a:chExt cx="3300941" cy="1494914"/>
          </a:xfrm>
        </p:grpSpPr>
        <p:sp>
          <p:nvSpPr>
            <p:cNvPr id="23" name="Tekstvak 22"/>
            <p:cNvSpPr txBox="1"/>
            <p:nvPr/>
          </p:nvSpPr>
          <p:spPr>
            <a:xfrm>
              <a:off x="5568591" y="5237388"/>
              <a:ext cx="2226590" cy="1494914"/>
            </a:xfrm>
            <a:prstGeom prst="rect">
              <a:avLst/>
            </a:prstGeom>
            <a:noFill/>
          </p:spPr>
          <p:txBody>
            <a:bodyPr wrap="none" rtlCol="0">
              <a:spAutoFit/>
            </a:bodyPr>
            <a:lstStyle/>
            <a:p>
              <a:r>
                <a:rPr lang="nl-BE" sz="2400" dirty="0">
                  <a:solidFill>
                    <a:srgbClr val="002060"/>
                  </a:solidFill>
                </a:rPr>
                <a:t>28,6%</a:t>
              </a:r>
              <a:r>
                <a:rPr lang="nl-BE" sz="1680" dirty="0">
                  <a:solidFill>
                    <a:srgbClr val="002060"/>
                  </a:solidFill>
                </a:rPr>
                <a:t>  PhD fellows </a:t>
              </a:r>
            </a:p>
            <a:p>
              <a:r>
                <a:rPr lang="nl-BE" sz="2400" dirty="0">
                  <a:solidFill>
                    <a:srgbClr val="002060"/>
                  </a:solidFill>
                </a:rPr>
                <a:t>24,8%</a:t>
              </a:r>
              <a:r>
                <a:rPr lang="nl-BE" sz="1680" dirty="0">
                  <a:solidFill>
                    <a:srgbClr val="002060"/>
                  </a:solidFill>
                </a:rPr>
                <a:t>  Postdoc JR (180)</a:t>
              </a:r>
            </a:p>
            <a:p>
              <a:r>
                <a:rPr lang="nl-BE" sz="2400" dirty="0">
                  <a:solidFill>
                    <a:srgbClr val="002060"/>
                  </a:solidFill>
                </a:rPr>
                <a:t>28,3%  </a:t>
              </a:r>
              <a:r>
                <a:rPr lang="nl-BE" sz="1680" dirty="0"/>
                <a:t>Postdoc SR (89)</a:t>
              </a:r>
            </a:p>
            <a:p>
              <a:r>
                <a:rPr lang="nl-NL" sz="2400" dirty="0"/>
                <a:t>2</a:t>
              </a:r>
              <a:r>
                <a:rPr lang="nl-BE" sz="2400" dirty="0"/>
                <a:t>1,9 % </a:t>
              </a:r>
              <a:r>
                <a:rPr lang="nl-BE" sz="1680" dirty="0"/>
                <a:t>Projects</a:t>
              </a:r>
            </a:p>
          </p:txBody>
        </p:sp>
        <p:sp>
          <p:nvSpPr>
            <p:cNvPr id="27" name="Tekstvak 26"/>
            <p:cNvSpPr txBox="1"/>
            <p:nvPr/>
          </p:nvSpPr>
          <p:spPr>
            <a:xfrm>
              <a:off x="4494240" y="6047955"/>
              <a:ext cx="1108913" cy="411102"/>
            </a:xfrm>
            <a:prstGeom prst="rect">
              <a:avLst/>
            </a:prstGeom>
            <a:noFill/>
          </p:spPr>
          <p:txBody>
            <a:bodyPr wrap="none" rtlCol="0">
              <a:spAutoFit/>
            </a:bodyPr>
            <a:lstStyle/>
            <a:p>
              <a:r>
                <a:rPr lang="nl-BE" sz="2205" dirty="0"/>
                <a:t>Call 2022</a:t>
              </a:r>
            </a:p>
          </p:txBody>
        </p:sp>
      </p:grpSp>
      <p:pic>
        <p:nvPicPr>
          <p:cNvPr id="4" name="Afbeelding 3"/>
          <p:cNvPicPr>
            <a:picLocks noChangeAspect="1"/>
          </p:cNvPicPr>
          <p:nvPr/>
        </p:nvPicPr>
        <p:blipFill>
          <a:blip r:embed="rId6">
            <a:duotone>
              <a:schemeClr val="accent4">
                <a:shade val="45000"/>
                <a:satMod val="135000"/>
              </a:schemeClr>
              <a:prstClr val="white"/>
            </a:duotone>
          </a:blip>
          <a:stretch>
            <a:fillRect/>
          </a:stretch>
        </p:blipFill>
        <p:spPr>
          <a:xfrm>
            <a:off x="9579975" y="4435868"/>
            <a:ext cx="1141832" cy="1039802"/>
          </a:xfrm>
          <a:prstGeom prst="rect">
            <a:avLst/>
          </a:prstGeom>
        </p:spPr>
      </p:pic>
      <p:pic>
        <p:nvPicPr>
          <p:cNvPr id="6" name="Afbeelding 5"/>
          <p:cNvPicPr>
            <a:picLocks noChangeAspect="1"/>
          </p:cNvPicPr>
          <p:nvPr/>
        </p:nvPicPr>
        <p:blipFill>
          <a:blip r:embed="rId7">
            <a:duotone>
              <a:schemeClr val="accent5">
                <a:shade val="45000"/>
                <a:satMod val="135000"/>
              </a:schemeClr>
              <a:prstClr val="white"/>
            </a:duotone>
          </a:blip>
          <a:stretch>
            <a:fillRect/>
          </a:stretch>
        </p:blipFill>
        <p:spPr>
          <a:xfrm>
            <a:off x="6183631" y="5767288"/>
            <a:ext cx="696712" cy="697773"/>
          </a:xfrm>
          <a:prstGeom prst="rect">
            <a:avLst/>
          </a:prstGeom>
        </p:spPr>
      </p:pic>
      <p:pic>
        <p:nvPicPr>
          <p:cNvPr id="26" name="Afbeelding 25"/>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676997" y="4647173"/>
            <a:ext cx="753042" cy="741913"/>
          </a:xfrm>
          <a:prstGeom prst="rect">
            <a:avLst/>
          </a:prstGeom>
        </p:spPr>
      </p:pic>
      <p:pic>
        <p:nvPicPr>
          <p:cNvPr id="8" name="Afbeelding 7"/>
          <p:cNvPicPr>
            <a:picLocks noChangeAspect="1"/>
          </p:cNvPicPr>
          <p:nvPr/>
        </p:nvPicPr>
        <p:blipFill>
          <a:blip r:embed="rId9"/>
          <a:stretch>
            <a:fillRect/>
          </a:stretch>
        </p:blipFill>
        <p:spPr>
          <a:xfrm flipH="1">
            <a:off x="4768592" y="6093797"/>
            <a:ext cx="481088" cy="768268"/>
          </a:xfrm>
          <a:prstGeom prst="rect">
            <a:avLst/>
          </a:prstGeom>
        </p:spPr>
      </p:pic>
      <p:pic>
        <p:nvPicPr>
          <p:cNvPr id="9" name="Afbeelding 8"/>
          <p:cNvPicPr>
            <a:picLocks noChangeAspect="1"/>
          </p:cNvPicPr>
          <p:nvPr/>
        </p:nvPicPr>
        <p:blipFill>
          <a:blip r:embed="rId10"/>
          <a:stretch>
            <a:fillRect/>
          </a:stretch>
        </p:blipFill>
        <p:spPr>
          <a:xfrm>
            <a:off x="1676997" y="6188283"/>
            <a:ext cx="304877" cy="691968"/>
          </a:xfrm>
          <a:prstGeom prst="rect">
            <a:avLst/>
          </a:prstGeom>
        </p:spPr>
      </p:pic>
      <p:sp>
        <p:nvSpPr>
          <p:cNvPr id="2" name="Rechthoek 1"/>
          <p:cNvSpPr/>
          <p:nvPr/>
        </p:nvSpPr>
        <p:spPr>
          <a:xfrm>
            <a:off x="2711735" y="1129929"/>
            <a:ext cx="2794098" cy="400110"/>
          </a:xfrm>
          <a:prstGeom prst="rect">
            <a:avLst/>
          </a:prstGeom>
        </p:spPr>
        <p:txBody>
          <a:bodyPr wrap="none">
            <a:spAutoFit/>
          </a:bodyPr>
          <a:lstStyle/>
          <a:p>
            <a:pPr algn="ctr"/>
            <a:r>
              <a:rPr lang="en-US" sz="2000" dirty="0"/>
              <a:t>Budget 2022: </a:t>
            </a:r>
            <a:r>
              <a:rPr lang="en-US" sz="2000" b="1" dirty="0">
                <a:solidFill>
                  <a:srgbClr val="E05206"/>
                </a:solidFill>
              </a:rPr>
              <a:t>470 MEUR</a:t>
            </a:r>
            <a:endParaRPr lang="en-US" sz="2000" dirty="0"/>
          </a:p>
        </p:txBody>
      </p:sp>
    </p:spTree>
    <p:extLst>
      <p:ext uri="{BB962C8B-B14F-4D97-AF65-F5344CB8AC3E}">
        <p14:creationId xmlns:p14="http://schemas.microsoft.com/office/powerpoint/2010/main" val="3761389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189209EE-9B69-4632-93B1-EACE2E5966A4}"/>
              </a:ext>
            </a:extLst>
          </p:cNvPr>
          <p:cNvSpPr>
            <a:spLocks noGrp="1"/>
          </p:cNvSpPr>
          <p:nvPr>
            <p:ph type="title"/>
          </p:nvPr>
        </p:nvSpPr>
        <p:spPr>
          <a:xfrm>
            <a:off x="1656581" y="701065"/>
            <a:ext cx="9361040" cy="720041"/>
          </a:xfrm>
        </p:spPr>
        <p:txBody>
          <a:bodyPr>
            <a:noAutofit/>
          </a:bodyPr>
          <a:lstStyle/>
          <a:p>
            <a:r>
              <a:rPr lang="nl-NL" sz="4800" dirty="0"/>
              <a:t>R&amp;D </a:t>
            </a:r>
            <a:r>
              <a:rPr lang="nl-NL" sz="4800" dirty="0" err="1"/>
              <a:t>intensity</a:t>
            </a:r>
            <a:r>
              <a:rPr lang="nl-NL" sz="4800" dirty="0"/>
              <a:t> in </a:t>
            </a:r>
            <a:r>
              <a:rPr lang="nl-NL" sz="4800" dirty="0" err="1"/>
              <a:t>Flanders</a:t>
            </a:r>
            <a:endParaRPr lang="nl-BE" sz="4800" dirty="0">
              <a:solidFill>
                <a:schemeClr val="tx1"/>
              </a:solidFill>
            </a:endParaRPr>
          </a:p>
        </p:txBody>
      </p:sp>
      <p:sp>
        <p:nvSpPr>
          <p:cNvPr id="32" name="Tekstvak 31">
            <a:extLst>
              <a:ext uri="{FF2B5EF4-FFF2-40B4-BE49-F238E27FC236}">
                <a16:creationId xmlns:a16="http://schemas.microsoft.com/office/drawing/2014/main" id="{171E7003-D1C7-450B-B7DD-1E83DE5B9C9C}"/>
              </a:ext>
            </a:extLst>
          </p:cNvPr>
          <p:cNvSpPr txBox="1"/>
          <p:nvPr/>
        </p:nvSpPr>
        <p:spPr>
          <a:xfrm>
            <a:off x="6025892" y="6336754"/>
            <a:ext cx="5295732" cy="577081"/>
          </a:xfrm>
          <a:prstGeom prst="rect">
            <a:avLst/>
          </a:prstGeom>
          <a:noFill/>
        </p:spPr>
        <p:txBody>
          <a:bodyPr wrap="square" rtlCol="0">
            <a:spAutoFit/>
          </a:bodyPr>
          <a:lstStyle/>
          <a:p>
            <a:r>
              <a:rPr lang="en-US" sz="1050" dirty="0"/>
              <a:t>Map shows the regional’ performance in 2021, using the most recent data for 32 indicators. </a:t>
            </a:r>
          </a:p>
          <a:p>
            <a:r>
              <a:rPr lang="en-US" sz="1050" dirty="0"/>
              <a:t>Source: </a:t>
            </a:r>
            <a:r>
              <a:rPr lang="en-US" sz="1050" dirty="0">
                <a:hlinkClick r:id="rId3"/>
              </a:rPr>
              <a:t>https://ec.europa.eu/research-and-innovation/en/statistics/performance-indicators/european-innovation-scoreboard</a:t>
            </a:r>
            <a:r>
              <a:rPr lang="en-US" sz="1050" dirty="0"/>
              <a:t> </a:t>
            </a:r>
            <a:endParaRPr lang="nl-BE" sz="1042" dirty="0"/>
          </a:p>
        </p:txBody>
      </p:sp>
      <p:pic>
        <p:nvPicPr>
          <p:cNvPr id="11" name="Afbeelding 10">
            <a:extLst>
              <a:ext uri="{FF2B5EF4-FFF2-40B4-BE49-F238E27FC236}">
                <a16:creationId xmlns:a16="http://schemas.microsoft.com/office/drawing/2014/main" id="{B570D28D-CFFC-4CB0-8154-B5967C2279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5892" y="1508153"/>
            <a:ext cx="5295732" cy="4677060"/>
          </a:xfrm>
          <a:prstGeom prst="rect">
            <a:avLst/>
          </a:prstGeom>
        </p:spPr>
      </p:pic>
      <p:pic>
        <p:nvPicPr>
          <p:cNvPr id="3" name="Afbeelding 2">
            <a:extLst>
              <a:ext uri="{FF2B5EF4-FFF2-40B4-BE49-F238E27FC236}">
                <a16:creationId xmlns:a16="http://schemas.microsoft.com/office/drawing/2014/main" id="{3655E295-D4A1-43CF-8761-4AB0B75E337F}"/>
              </a:ext>
            </a:extLst>
          </p:cNvPr>
          <p:cNvPicPr>
            <a:picLocks noChangeAspect="1"/>
          </p:cNvPicPr>
          <p:nvPr/>
        </p:nvPicPr>
        <p:blipFill>
          <a:blip r:embed="rId5"/>
          <a:stretch>
            <a:fillRect/>
          </a:stretch>
        </p:blipFill>
        <p:spPr>
          <a:xfrm>
            <a:off x="512839" y="1421106"/>
            <a:ext cx="5092266" cy="5375170"/>
          </a:xfrm>
          <a:prstGeom prst="rect">
            <a:avLst/>
          </a:prstGeom>
        </p:spPr>
      </p:pic>
      <p:pic>
        <p:nvPicPr>
          <p:cNvPr id="2" name="Afbeelding 1">
            <a:extLst>
              <a:ext uri="{FF2B5EF4-FFF2-40B4-BE49-F238E27FC236}">
                <a16:creationId xmlns:a16="http://schemas.microsoft.com/office/drawing/2014/main" id="{EAA49A20-284B-4104-952F-11DAD38A1AA0}"/>
              </a:ext>
            </a:extLst>
          </p:cNvPr>
          <p:cNvPicPr>
            <a:picLocks noChangeAspect="1"/>
          </p:cNvPicPr>
          <p:nvPr/>
        </p:nvPicPr>
        <p:blipFill>
          <a:blip r:embed="rId6"/>
          <a:stretch>
            <a:fillRect/>
          </a:stretch>
        </p:blipFill>
        <p:spPr>
          <a:xfrm>
            <a:off x="288429" y="5909285"/>
            <a:ext cx="1800225" cy="1181100"/>
          </a:xfrm>
          <a:prstGeom prst="rect">
            <a:avLst/>
          </a:prstGeom>
        </p:spPr>
      </p:pic>
      <p:cxnSp>
        <p:nvCxnSpPr>
          <p:cNvPr id="8" name="Rechte verbindingslijn met pijl 7">
            <a:extLst>
              <a:ext uri="{FF2B5EF4-FFF2-40B4-BE49-F238E27FC236}">
                <a16:creationId xmlns:a16="http://schemas.microsoft.com/office/drawing/2014/main" id="{E4F38407-E140-4684-9A96-5311D108B5D9}"/>
              </a:ext>
            </a:extLst>
          </p:cNvPr>
          <p:cNvCxnSpPr>
            <a:cxnSpLocks/>
          </p:cNvCxnSpPr>
          <p:nvPr/>
        </p:nvCxnSpPr>
        <p:spPr>
          <a:xfrm flipV="1">
            <a:off x="1368549" y="4290737"/>
            <a:ext cx="1131279" cy="187220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4" name="Rechthoek 3">
            <a:extLst>
              <a:ext uri="{FF2B5EF4-FFF2-40B4-BE49-F238E27FC236}">
                <a16:creationId xmlns:a16="http://schemas.microsoft.com/office/drawing/2014/main" id="{D4C48AC9-9755-4F22-BA0B-B6001E2774B5}"/>
              </a:ext>
            </a:extLst>
          </p:cNvPr>
          <p:cNvSpPr/>
          <p:nvPr/>
        </p:nvSpPr>
        <p:spPr>
          <a:xfrm>
            <a:off x="321450" y="6162945"/>
            <a:ext cx="1656184" cy="22354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339345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773E35E-9914-4FE8-9839-03C69167B09A}"/>
              </a:ext>
            </a:extLst>
          </p:cNvPr>
          <p:cNvSpPr>
            <a:spLocks noGrp="1"/>
          </p:cNvSpPr>
          <p:nvPr>
            <p:ph type="title"/>
          </p:nvPr>
        </p:nvSpPr>
        <p:spPr/>
        <p:txBody>
          <a:bodyPr>
            <a:normAutofit fontScale="90000"/>
          </a:bodyPr>
          <a:lstStyle/>
          <a:p>
            <a:r>
              <a:rPr lang="nl-NL" dirty="0"/>
              <a:t>The </a:t>
            </a:r>
            <a:r>
              <a:rPr lang="nl-NL" dirty="0" err="1"/>
              <a:t>importance</a:t>
            </a:r>
            <a:r>
              <a:rPr lang="nl-NL" dirty="0"/>
              <a:t> of High-Energy </a:t>
            </a:r>
            <a:r>
              <a:rPr lang="nl-NL" dirty="0" err="1"/>
              <a:t>Physics</a:t>
            </a:r>
            <a:endParaRPr lang="nl-BE" dirty="0"/>
          </a:p>
        </p:txBody>
      </p:sp>
      <p:sp>
        <p:nvSpPr>
          <p:cNvPr id="6" name="Tijdelijke aanduiding voor inhoud 5">
            <a:extLst>
              <a:ext uri="{FF2B5EF4-FFF2-40B4-BE49-F238E27FC236}">
                <a16:creationId xmlns:a16="http://schemas.microsoft.com/office/drawing/2014/main" id="{FBCD35F2-1F82-428D-8799-53F7D8C5AE9D}"/>
              </a:ext>
            </a:extLst>
          </p:cNvPr>
          <p:cNvSpPr>
            <a:spLocks noGrp="1"/>
          </p:cNvSpPr>
          <p:nvPr>
            <p:ph sz="half" idx="1"/>
          </p:nvPr>
        </p:nvSpPr>
        <p:spPr>
          <a:xfrm>
            <a:off x="1584573" y="1625132"/>
            <a:ext cx="7128792" cy="4704230"/>
          </a:xfrm>
        </p:spPr>
        <p:txBody>
          <a:bodyPr>
            <a:normAutofit/>
          </a:bodyPr>
          <a:lstStyle/>
          <a:p>
            <a:pPr>
              <a:buFont typeface="Wingdings" panose="05000000000000000000" pitchFamily="2" charset="2"/>
              <a:buChar char="Ø"/>
            </a:pPr>
            <a:r>
              <a:rPr lang="en-US" sz="2000" dirty="0"/>
              <a:t>Combined efforts leading to some of the largest scientific collaborations in the world. </a:t>
            </a:r>
          </a:p>
          <a:p>
            <a:pPr>
              <a:buFont typeface="Wingdings" panose="05000000000000000000" pitchFamily="2" charset="2"/>
              <a:buChar char="Ø"/>
            </a:pPr>
            <a:r>
              <a:rPr lang="en-US" sz="2000" dirty="0"/>
              <a:t>Using some of the most sensitive detectors in the world.</a:t>
            </a:r>
          </a:p>
          <a:p>
            <a:pPr marL="0" indent="0">
              <a:buNone/>
            </a:pPr>
            <a:endParaRPr lang="en-US" sz="2000" dirty="0"/>
          </a:p>
          <a:p>
            <a:pPr marL="0" indent="0">
              <a:buNone/>
            </a:pPr>
            <a:r>
              <a:rPr lang="en-US" sz="2000" dirty="0"/>
              <a:t>Looking for answers to some of the biggest questions about our universe:</a:t>
            </a:r>
          </a:p>
          <a:p>
            <a:r>
              <a:rPr lang="en-US" sz="2000" dirty="0"/>
              <a:t>What is it made of? </a:t>
            </a:r>
          </a:p>
          <a:p>
            <a:r>
              <a:rPr lang="en-US" sz="2000" dirty="0"/>
              <a:t>What forces govern it? </a:t>
            </a:r>
          </a:p>
          <a:p>
            <a:r>
              <a:rPr lang="en-US" sz="2000" dirty="0"/>
              <a:t>How did become the way it is today?</a:t>
            </a:r>
          </a:p>
          <a:p>
            <a:pPr marL="0" indent="0">
              <a:buNone/>
            </a:pPr>
            <a:endParaRPr lang="nl-BE" sz="2000" dirty="0"/>
          </a:p>
        </p:txBody>
      </p:sp>
      <p:pic>
        <p:nvPicPr>
          <p:cNvPr id="4" name="Picture 2" descr="Fonds Wetenschappelijk Onderzoek - Vlaanderen - CERN-CMS">
            <a:extLst>
              <a:ext uri="{FF2B5EF4-FFF2-40B4-BE49-F238E27FC236}">
                <a16:creationId xmlns:a16="http://schemas.microsoft.com/office/drawing/2014/main" id="{4C0333C9-FB8A-4204-BBAE-25DB0B9AB7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386" y="4939286"/>
            <a:ext cx="3216046" cy="21322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esearch Foundation - Flanders - CERN-ISOLDE">
            <a:extLst>
              <a:ext uri="{FF2B5EF4-FFF2-40B4-BE49-F238E27FC236}">
                <a16:creationId xmlns:a16="http://schemas.microsoft.com/office/drawing/2014/main" id="{AEE4D0B5-D6BC-4A60-B1D8-42B759A367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7352" y="2088282"/>
            <a:ext cx="2400300" cy="482453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xpanding a neutrino hunt in the South Pole | symmetry magazine">
            <a:extLst>
              <a:ext uri="{FF2B5EF4-FFF2-40B4-BE49-F238E27FC236}">
                <a16:creationId xmlns:a16="http://schemas.microsoft.com/office/drawing/2014/main" id="{5080C161-90D3-446D-B555-6D1E9F81FD7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0071" y="5198013"/>
            <a:ext cx="3330401" cy="1873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574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The </a:t>
            </a:r>
            <a:r>
              <a:rPr lang="nl-BE" dirty="0" err="1"/>
              <a:t>relevance</a:t>
            </a:r>
            <a:r>
              <a:rPr lang="nl-BE" dirty="0"/>
              <a:t> </a:t>
            </a:r>
            <a:r>
              <a:rPr lang="nl-BE" dirty="0" err="1"/>
              <a:t>to</a:t>
            </a:r>
            <a:r>
              <a:rPr lang="nl-BE" dirty="0"/>
              <a:t> </a:t>
            </a:r>
            <a:r>
              <a:rPr lang="nl-BE" dirty="0" err="1"/>
              <a:t>Flanders</a:t>
            </a:r>
            <a:endParaRPr lang="nl-BE" dirty="0"/>
          </a:p>
        </p:txBody>
      </p:sp>
      <p:sp>
        <p:nvSpPr>
          <p:cNvPr id="3" name="Tijdelijke aanduiding voor inhoud 2"/>
          <p:cNvSpPr>
            <a:spLocks noGrp="1"/>
          </p:cNvSpPr>
          <p:nvPr>
            <p:ph sz="half" idx="1"/>
          </p:nvPr>
        </p:nvSpPr>
        <p:spPr>
          <a:xfrm>
            <a:off x="1584574" y="1728242"/>
            <a:ext cx="6336704" cy="4704230"/>
          </a:xfrm>
        </p:spPr>
        <p:txBody>
          <a:bodyPr/>
          <a:lstStyle/>
          <a:p>
            <a:r>
              <a:rPr lang="en-US" dirty="0"/>
              <a:t>10.000+ publications</a:t>
            </a:r>
          </a:p>
          <a:p>
            <a:r>
              <a:rPr lang="en-US" dirty="0"/>
              <a:t>1.500+ researchers</a:t>
            </a:r>
          </a:p>
          <a:p>
            <a:r>
              <a:rPr lang="en-US" dirty="0"/>
              <a:t>1.000+ projects</a:t>
            </a:r>
          </a:p>
          <a:p>
            <a:endParaRPr lang="en-US" dirty="0"/>
          </a:p>
          <a:p>
            <a:endParaRPr lang="nl-BE" dirty="0"/>
          </a:p>
        </p:txBody>
      </p:sp>
      <p:sp>
        <p:nvSpPr>
          <p:cNvPr id="6" name="Tijdelijke aanduiding voor dianummer 5"/>
          <p:cNvSpPr>
            <a:spLocks noGrp="1"/>
          </p:cNvSpPr>
          <p:nvPr>
            <p:ph type="sldNum" sz="quarter" idx="12"/>
          </p:nvPr>
        </p:nvSpPr>
        <p:spPr/>
        <p:txBody>
          <a:bodyPr/>
          <a:lstStyle/>
          <a:p>
            <a:fld id="{5730C5FA-F921-419A-A990-A4F3B227EBB4}" type="slidenum">
              <a:rPr lang="nl-BE" smtClean="0"/>
              <a:pPr/>
              <a:t>6</a:t>
            </a:fld>
            <a:endParaRPr lang="nl-BE" dirty="0"/>
          </a:p>
        </p:txBody>
      </p:sp>
      <p:pic>
        <p:nvPicPr>
          <p:cNvPr id="7" name="Picture 2" descr="Internationaal zwaartekrachtsgolvenlab opent in Maastricht - Einstein  Telescope">
            <a:extLst>
              <a:ext uri="{FF2B5EF4-FFF2-40B4-BE49-F238E27FC236}">
                <a16:creationId xmlns:a16="http://schemas.microsoft.com/office/drawing/2014/main" id="{B8D003F0-8263-478A-9B14-2F45FBAB81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8401" y="1712762"/>
            <a:ext cx="3333751" cy="11880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Open Universiteit partner in project 'Einstein Telescope Technologies' -  Open Universiteit - Open Universiteit">
            <a:extLst>
              <a:ext uri="{FF2B5EF4-FFF2-40B4-BE49-F238E27FC236}">
                <a16:creationId xmlns:a16="http://schemas.microsoft.com/office/drawing/2014/main" id="{EE24855A-5071-43BB-A81B-76F32B5D67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9149" y="3456434"/>
            <a:ext cx="333375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hpcwire.com/wp-content/uploads/2018/07/IceCube_1200x-675x380.jpg">
            <a:extLst>
              <a:ext uri="{FF2B5EF4-FFF2-40B4-BE49-F238E27FC236}">
                <a16:creationId xmlns:a16="http://schemas.microsoft.com/office/drawing/2014/main" id="{A5D6E682-74AE-4C83-A081-0A976FF9BB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477" y="4093550"/>
            <a:ext cx="4790074" cy="2696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275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dirty="0" err="1"/>
              <a:t>Flanders</a:t>
            </a:r>
            <a:r>
              <a:rPr lang="nl-BE" dirty="0"/>
              <a:t>’ </a:t>
            </a:r>
            <a:r>
              <a:rPr lang="nl-BE" dirty="0" err="1"/>
              <a:t>funding</a:t>
            </a:r>
            <a:r>
              <a:rPr lang="nl-BE" dirty="0"/>
              <a:t> of High Energy </a:t>
            </a:r>
            <a:r>
              <a:rPr lang="nl-BE" dirty="0" err="1"/>
              <a:t>Physics</a:t>
            </a:r>
            <a:r>
              <a:rPr lang="nl-BE" dirty="0"/>
              <a:t> </a:t>
            </a:r>
          </a:p>
        </p:txBody>
      </p:sp>
      <p:sp>
        <p:nvSpPr>
          <p:cNvPr id="3" name="Tijdelijke aanduiding voor inhoud 2"/>
          <p:cNvSpPr>
            <a:spLocks noGrp="1"/>
          </p:cNvSpPr>
          <p:nvPr>
            <p:ph sz="half" idx="1"/>
          </p:nvPr>
        </p:nvSpPr>
        <p:spPr/>
        <p:txBody>
          <a:bodyPr>
            <a:normAutofit/>
          </a:bodyPr>
          <a:lstStyle/>
          <a:p>
            <a:r>
              <a:rPr lang="en-US" b="1" dirty="0"/>
              <a:t>Funding programs since 2012:</a:t>
            </a:r>
          </a:p>
          <a:p>
            <a:pPr lvl="1"/>
            <a:r>
              <a:rPr lang="en-US" b="1" dirty="0"/>
              <a:t>PhD fellowships </a:t>
            </a:r>
            <a:r>
              <a:rPr lang="en-US" dirty="0"/>
              <a:t>funding : € 1.760.000  </a:t>
            </a:r>
          </a:p>
          <a:p>
            <a:pPr lvl="1"/>
            <a:r>
              <a:rPr lang="en-US" b="1" dirty="0"/>
              <a:t>Postdoc</a:t>
            </a:r>
            <a:r>
              <a:rPr lang="en-US" dirty="0"/>
              <a:t> funding: € 5.760.000 </a:t>
            </a:r>
          </a:p>
          <a:p>
            <a:pPr lvl="1"/>
            <a:r>
              <a:rPr lang="en-US" b="1" dirty="0"/>
              <a:t>Project</a:t>
            </a:r>
            <a:r>
              <a:rPr lang="en-US" dirty="0"/>
              <a:t> funding: € 9.132.452</a:t>
            </a:r>
          </a:p>
          <a:p>
            <a:pPr lvl="1"/>
            <a:r>
              <a:rPr lang="en-US" b="1" dirty="0"/>
              <a:t>Infrastructure</a:t>
            </a:r>
            <a:r>
              <a:rPr lang="en-US" dirty="0"/>
              <a:t> funding: 42 460 254 €</a:t>
            </a:r>
          </a:p>
          <a:p>
            <a:endParaRPr lang="nl-BE" dirty="0"/>
          </a:p>
        </p:txBody>
      </p:sp>
      <p:sp>
        <p:nvSpPr>
          <p:cNvPr id="6" name="Tijdelijke aanduiding voor dianummer 5"/>
          <p:cNvSpPr>
            <a:spLocks noGrp="1"/>
          </p:cNvSpPr>
          <p:nvPr>
            <p:ph type="sldNum" sz="quarter" idx="12"/>
          </p:nvPr>
        </p:nvSpPr>
        <p:spPr/>
        <p:txBody>
          <a:bodyPr/>
          <a:lstStyle/>
          <a:p>
            <a:fld id="{5730C5FA-F921-419A-A990-A4F3B227EBB4}" type="slidenum">
              <a:rPr lang="nl-BE" smtClean="0"/>
              <a:pPr/>
              <a:t>7</a:t>
            </a:fld>
            <a:endParaRPr lang="nl-BE" dirty="0"/>
          </a:p>
        </p:txBody>
      </p:sp>
    </p:spTree>
    <p:extLst>
      <p:ext uri="{BB962C8B-B14F-4D97-AF65-F5344CB8AC3E}">
        <p14:creationId xmlns:p14="http://schemas.microsoft.com/office/powerpoint/2010/main" val="189943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Project in </a:t>
            </a:r>
            <a:r>
              <a:rPr lang="nl-BE" dirty="0" err="1"/>
              <a:t>the</a:t>
            </a:r>
            <a:r>
              <a:rPr lang="nl-BE" dirty="0"/>
              <a:t> spotlight - CERN</a:t>
            </a:r>
          </a:p>
        </p:txBody>
      </p:sp>
      <p:sp>
        <p:nvSpPr>
          <p:cNvPr id="6" name="Tijdelijke aanduiding voor dianummer 5"/>
          <p:cNvSpPr>
            <a:spLocks noGrp="1"/>
          </p:cNvSpPr>
          <p:nvPr>
            <p:ph type="sldNum" sz="quarter" idx="12"/>
          </p:nvPr>
        </p:nvSpPr>
        <p:spPr/>
        <p:txBody>
          <a:bodyPr/>
          <a:lstStyle/>
          <a:p>
            <a:fld id="{5730C5FA-F921-419A-A990-A4F3B227EBB4}" type="slidenum">
              <a:rPr lang="nl-BE" smtClean="0"/>
              <a:pPr/>
              <a:t>8</a:t>
            </a:fld>
            <a:endParaRPr lang="nl-BE" dirty="0"/>
          </a:p>
        </p:txBody>
      </p:sp>
      <p:pic>
        <p:nvPicPr>
          <p:cNvPr id="10" name="Afbeelding 9">
            <a:extLst>
              <a:ext uri="{FF2B5EF4-FFF2-40B4-BE49-F238E27FC236}">
                <a16:creationId xmlns:a16="http://schemas.microsoft.com/office/drawing/2014/main" id="{3A665F72-EC26-4BA2-9725-5C40F9CF1E85}"/>
              </a:ext>
            </a:extLst>
          </p:cNvPr>
          <p:cNvPicPr>
            <a:picLocks noChangeAspect="1"/>
          </p:cNvPicPr>
          <p:nvPr/>
        </p:nvPicPr>
        <p:blipFill>
          <a:blip r:embed="rId3"/>
          <a:stretch>
            <a:fillRect/>
          </a:stretch>
        </p:blipFill>
        <p:spPr>
          <a:xfrm>
            <a:off x="864493" y="1684638"/>
            <a:ext cx="4896544" cy="3136435"/>
          </a:xfrm>
          <a:prstGeom prst="rect">
            <a:avLst/>
          </a:prstGeom>
        </p:spPr>
      </p:pic>
      <p:pic>
        <p:nvPicPr>
          <p:cNvPr id="11" name="Afbeelding 10">
            <a:extLst>
              <a:ext uri="{FF2B5EF4-FFF2-40B4-BE49-F238E27FC236}">
                <a16:creationId xmlns:a16="http://schemas.microsoft.com/office/drawing/2014/main" id="{55B38E8D-46F8-49EA-8771-666CBB884427}"/>
              </a:ext>
            </a:extLst>
          </p:cNvPr>
          <p:cNvPicPr>
            <a:picLocks noChangeAspect="1"/>
          </p:cNvPicPr>
          <p:nvPr/>
        </p:nvPicPr>
        <p:blipFill>
          <a:blip r:embed="rId4"/>
          <a:stretch>
            <a:fillRect/>
          </a:stretch>
        </p:blipFill>
        <p:spPr>
          <a:xfrm>
            <a:off x="6345765" y="1584226"/>
            <a:ext cx="3715122" cy="4176627"/>
          </a:xfrm>
          <a:prstGeom prst="rect">
            <a:avLst/>
          </a:prstGeom>
        </p:spPr>
      </p:pic>
      <p:pic>
        <p:nvPicPr>
          <p:cNvPr id="12" name="Afbeelding 11">
            <a:extLst>
              <a:ext uri="{FF2B5EF4-FFF2-40B4-BE49-F238E27FC236}">
                <a16:creationId xmlns:a16="http://schemas.microsoft.com/office/drawing/2014/main" id="{89C23144-0E58-44CA-95DD-C936B675EDBF}"/>
              </a:ext>
            </a:extLst>
          </p:cNvPr>
          <p:cNvPicPr>
            <a:picLocks noChangeAspect="1"/>
          </p:cNvPicPr>
          <p:nvPr/>
        </p:nvPicPr>
        <p:blipFill>
          <a:blip r:embed="rId5"/>
          <a:stretch>
            <a:fillRect/>
          </a:stretch>
        </p:blipFill>
        <p:spPr>
          <a:xfrm>
            <a:off x="576104" y="4968602"/>
            <a:ext cx="3714775" cy="2325744"/>
          </a:xfrm>
          <a:prstGeom prst="rect">
            <a:avLst/>
          </a:prstGeom>
        </p:spPr>
      </p:pic>
      <p:pic>
        <p:nvPicPr>
          <p:cNvPr id="13" name="Afbeelding 12">
            <a:extLst>
              <a:ext uri="{FF2B5EF4-FFF2-40B4-BE49-F238E27FC236}">
                <a16:creationId xmlns:a16="http://schemas.microsoft.com/office/drawing/2014/main" id="{D85AC581-2DAA-4D5F-9EB6-8FA66D582EC4}"/>
              </a:ext>
            </a:extLst>
          </p:cNvPr>
          <p:cNvPicPr>
            <a:picLocks noChangeAspect="1"/>
          </p:cNvPicPr>
          <p:nvPr/>
        </p:nvPicPr>
        <p:blipFill>
          <a:blip r:embed="rId6"/>
          <a:stretch>
            <a:fillRect/>
          </a:stretch>
        </p:blipFill>
        <p:spPr>
          <a:xfrm>
            <a:off x="4680917" y="4968602"/>
            <a:ext cx="2787973" cy="2104688"/>
          </a:xfrm>
          <a:prstGeom prst="rect">
            <a:avLst/>
          </a:prstGeom>
        </p:spPr>
      </p:pic>
      <p:pic>
        <p:nvPicPr>
          <p:cNvPr id="14" name="Afbeelding 13">
            <a:extLst>
              <a:ext uri="{FF2B5EF4-FFF2-40B4-BE49-F238E27FC236}">
                <a16:creationId xmlns:a16="http://schemas.microsoft.com/office/drawing/2014/main" id="{BAA0BE25-385A-410A-881D-880A2F665F98}"/>
              </a:ext>
            </a:extLst>
          </p:cNvPr>
          <p:cNvPicPr>
            <a:picLocks noChangeAspect="1"/>
          </p:cNvPicPr>
          <p:nvPr/>
        </p:nvPicPr>
        <p:blipFill>
          <a:blip r:embed="rId7"/>
          <a:stretch>
            <a:fillRect/>
          </a:stretch>
        </p:blipFill>
        <p:spPr>
          <a:xfrm>
            <a:off x="7992994" y="4925834"/>
            <a:ext cx="3217469" cy="2131715"/>
          </a:xfrm>
          <a:prstGeom prst="rect">
            <a:avLst/>
          </a:prstGeom>
        </p:spPr>
      </p:pic>
    </p:spTree>
    <p:extLst>
      <p:ext uri="{BB962C8B-B14F-4D97-AF65-F5344CB8AC3E}">
        <p14:creationId xmlns:p14="http://schemas.microsoft.com/office/powerpoint/2010/main" val="3145947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Project in </a:t>
            </a:r>
            <a:r>
              <a:rPr lang="nl-BE" dirty="0" err="1"/>
              <a:t>the</a:t>
            </a:r>
            <a:r>
              <a:rPr lang="nl-BE" dirty="0"/>
              <a:t> spotlight - CERN</a:t>
            </a:r>
          </a:p>
        </p:txBody>
      </p:sp>
      <p:sp>
        <p:nvSpPr>
          <p:cNvPr id="6" name="Tijdelijke aanduiding voor dianummer 5"/>
          <p:cNvSpPr>
            <a:spLocks noGrp="1"/>
          </p:cNvSpPr>
          <p:nvPr>
            <p:ph type="sldNum" sz="quarter" idx="12"/>
          </p:nvPr>
        </p:nvSpPr>
        <p:spPr/>
        <p:txBody>
          <a:bodyPr/>
          <a:lstStyle/>
          <a:p>
            <a:fld id="{5730C5FA-F921-419A-A990-A4F3B227EBB4}" type="slidenum">
              <a:rPr lang="nl-BE" smtClean="0"/>
              <a:pPr/>
              <a:t>9</a:t>
            </a:fld>
            <a:endParaRPr lang="nl-BE" dirty="0"/>
          </a:p>
        </p:txBody>
      </p:sp>
      <p:pic>
        <p:nvPicPr>
          <p:cNvPr id="8" name="Afbeelding 7">
            <a:extLst>
              <a:ext uri="{FF2B5EF4-FFF2-40B4-BE49-F238E27FC236}">
                <a16:creationId xmlns:a16="http://schemas.microsoft.com/office/drawing/2014/main" id="{50437C5A-58A9-4ECD-ADD2-D1A38837F24F}"/>
              </a:ext>
            </a:extLst>
          </p:cNvPr>
          <p:cNvPicPr>
            <a:picLocks noChangeAspect="1"/>
          </p:cNvPicPr>
          <p:nvPr/>
        </p:nvPicPr>
        <p:blipFill>
          <a:blip r:embed="rId3"/>
          <a:stretch>
            <a:fillRect/>
          </a:stretch>
        </p:blipFill>
        <p:spPr>
          <a:xfrm>
            <a:off x="960372" y="2016274"/>
            <a:ext cx="8641357" cy="3840603"/>
          </a:xfrm>
          <a:prstGeom prst="rect">
            <a:avLst/>
          </a:prstGeom>
        </p:spPr>
      </p:pic>
    </p:spTree>
    <p:extLst>
      <p:ext uri="{BB962C8B-B14F-4D97-AF65-F5344CB8AC3E}">
        <p14:creationId xmlns:p14="http://schemas.microsoft.com/office/powerpoint/2010/main" val="4101171193"/>
      </p:ext>
    </p:extLst>
  </p:cSld>
  <p:clrMapOvr>
    <a:masterClrMapping/>
  </p:clrMapOvr>
</p:sld>
</file>

<file path=ppt/theme/theme1.xml><?xml version="1.0" encoding="utf-8"?>
<a:theme xmlns:a="http://schemas.openxmlformats.org/drawingml/2006/main" name="FWO Template Engels">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_InterviewMeeting_SBMed4_2021" id="{06DF0C83-1862-4056-986C-F65FCD3AC349}" vid="{2A4FA7B0-2C90-4D68-BC96-4581FF59F568}"/>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7DD6DFC6E91DC46A28E0BBAF944520B" ma:contentTypeVersion="6" ma:contentTypeDescription="Een nieuw document maken." ma:contentTypeScope="" ma:versionID="ca4882f27f395d68ccd11b861ffe396c">
  <xsd:schema xmlns:xsd="http://www.w3.org/2001/XMLSchema" xmlns:xs="http://www.w3.org/2001/XMLSchema" xmlns:p="http://schemas.microsoft.com/office/2006/metadata/properties" xmlns:ns2="1ce744f2-a699-440d-9d16-3d803c1c9f0d" targetNamespace="http://schemas.microsoft.com/office/2006/metadata/properties" ma:root="true" ma:fieldsID="2f1dc758a49ef47cc96273cd6d2767e0" ns2:_="">
    <xsd:import namespace="1ce744f2-a699-440d-9d16-3d803c1c9f0d"/>
    <xsd:element name="properties">
      <xsd:complexType>
        <xsd:sequence>
          <xsd:element name="documentManagement">
            <xsd:complexType>
              <xsd:all>
                <xsd:element ref="ns2:o0ffd8ce5c4a48c09edb8a0b53b5e84f" minOccurs="0"/>
                <xsd:element ref="ns2:TaxCatchAll" minOccurs="0"/>
                <xsd:element ref="ns2:Maand" minOccurs="0"/>
                <xsd:element ref="ns2:hf66a4334e744c44b9a5f8fac9177c59"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e744f2-a699-440d-9d16-3d803c1c9f0d" elementFormDefault="qualified">
    <xsd:import namespace="http://schemas.microsoft.com/office/2006/documentManagement/types"/>
    <xsd:import namespace="http://schemas.microsoft.com/office/infopath/2007/PartnerControls"/>
    <xsd:element name="o0ffd8ce5c4a48c09edb8a0b53b5e84f" ma:index="9" nillable="true" ma:taxonomy="true" ma:internalName="o0ffd8ce5c4a48c09edb8a0b53b5e84f" ma:taxonomyFieldName="Jaar" ma:displayName="Jaar" ma:default="" ma:fieldId="{80ffd8ce-5c4a-48c0-9edb-8a0b53b5e84f}" ma:sspId="02b1f15f-e752-439a-8e6d-8c8a86788ee2" ma:termSetId="ec150825-e3ef-4921-82a6-fe5603a95ed1" ma:anchorId="00000000-0000-0000-0000-000000000000" ma:open="false" ma:isKeyword="false">
      <xsd:complexType>
        <xsd:sequence>
          <xsd:element ref="pc:Terms" minOccurs="0" maxOccurs="1"/>
        </xsd:sequence>
      </xsd:complexType>
    </xsd:element>
    <xsd:element name="TaxCatchAll" ma:index="10" nillable="true" ma:displayName="Catch-all-kolom van taxonomie" ma:hidden="true" ma:list="{adf32a5f-f3aa-483c-a07d-02f871af54ba}" ma:internalName="TaxCatchAll" ma:showField="CatchAllData" ma:web="1ce744f2-a699-440d-9d16-3d803c1c9f0d">
      <xsd:complexType>
        <xsd:complexContent>
          <xsd:extension base="dms:MultiChoiceLookup">
            <xsd:sequence>
              <xsd:element name="Value" type="dms:Lookup" maxOccurs="unbounded" minOccurs="0" nillable="true"/>
            </xsd:sequence>
          </xsd:extension>
        </xsd:complexContent>
      </xsd:complexType>
    </xsd:element>
    <xsd:element name="Maand" ma:index="11" nillable="true" ma:displayName="Maand" ma:format="Dropdown" ma:internalName="Maand">
      <xsd:simpleType>
        <xsd:restriction base="dms:Choice">
          <xsd:enumeration value="Januari"/>
          <xsd:enumeration value="Februari"/>
          <xsd:enumeration value="Maart"/>
          <xsd:enumeration value="April"/>
          <xsd:enumeration value="Mei"/>
          <xsd:enumeration value="Juni"/>
          <xsd:enumeration value="Juli"/>
          <xsd:enumeration value="Augustus"/>
          <xsd:enumeration value="September"/>
          <xsd:enumeration value="Oktober"/>
          <xsd:enumeration value="November"/>
          <xsd:enumeration value="December"/>
        </xsd:restriction>
      </xsd:simpleType>
    </xsd:element>
    <xsd:element name="hf66a4334e744c44b9a5f8fac9177c59" ma:index="13" nillable="true" ma:taxonomy="true" ma:internalName="hf66a4334e744c44b9a5f8fac9177c59" ma:taxonomyFieldName="Type_x0020_infrastructuur_x0020_WR" ma:displayName="Type infrastructuur WR" ma:default="" ma:fieldId="{1f66a433-4e74-4c44-b9a5-f8fac9177c59}" ma:sspId="02b1f15f-e752-439a-8e6d-8c8a86788ee2" ma:termSetId="dcf20d95-ad4c-4683-ba57-becb1185a9a6" ma:anchorId="df6a2639-6562-45ed-a983-f791d2a73e52"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ce744f2-a699-440d-9d16-3d803c1c9f0d">
      <Value>2392</Value>
    </TaxCatchAll>
    <o0ffd8ce5c4a48c09edb8a0b53b5e84f xmlns="1ce744f2-a699-440d-9d16-3d803c1c9f0d">
      <Terms xmlns="http://schemas.microsoft.com/office/infopath/2007/PartnerControls">
        <TermInfo xmlns="http://schemas.microsoft.com/office/infopath/2007/PartnerControls">
          <TermName xmlns="http://schemas.microsoft.com/office/infopath/2007/PartnerControls">2022</TermName>
          <TermId xmlns="http://schemas.microsoft.com/office/infopath/2007/PartnerControls">257fb639-7353-4523-a2fc-31aced64a5e7</TermId>
        </TermInfo>
      </Terms>
    </o0ffd8ce5c4a48c09edb8a0b53b5e84f>
    <Maand xmlns="1ce744f2-a699-440d-9d16-3d803c1c9f0d" xsi:nil="true"/>
    <hf66a4334e744c44b9a5f8fac9177c59 xmlns="1ce744f2-a699-440d-9d16-3d803c1c9f0d">
      <Terms xmlns="http://schemas.microsoft.com/office/infopath/2007/PartnerControls"/>
    </hf66a4334e744c44b9a5f8fac9177c59>
  </documentManagement>
</p:properties>
</file>

<file path=customXml/itemProps1.xml><?xml version="1.0" encoding="utf-8"?>
<ds:datastoreItem xmlns:ds="http://schemas.openxmlformats.org/officeDocument/2006/customXml" ds:itemID="{CE8C92FD-6B1D-4820-839D-C3F341BE32AA}">
  <ds:schemaRefs>
    <ds:schemaRef ds:uri="http://schemas.microsoft.com/sharepoint/v3/contenttype/forms"/>
  </ds:schemaRefs>
</ds:datastoreItem>
</file>

<file path=customXml/itemProps2.xml><?xml version="1.0" encoding="utf-8"?>
<ds:datastoreItem xmlns:ds="http://schemas.openxmlformats.org/officeDocument/2006/customXml" ds:itemID="{899D00BF-1A9A-4B86-94A2-793F9F1AE2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e744f2-a699-440d-9d16-3d803c1c9f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912F835-E333-424D-9F1C-9F4A99D56439}">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1ce744f2-a699-440d-9d16-3d803c1c9f0d"/>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PPT_FWO</Template>
  <TotalTime>547</TotalTime>
  <Words>624</Words>
  <Application>Microsoft Office PowerPoint</Application>
  <PresentationFormat>Aangepast</PresentationFormat>
  <Paragraphs>83</Paragraphs>
  <Slides>13</Slides>
  <Notes>11</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13</vt:i4>
      </vt:variant>
    </vt:vector>
  </HeadingPairs>
  <TitlesOfParts>
    <vt:vector size="17" baseType="lpstr">
      <vt:lpstr>Arial</vt:lpstr>
      <vt:lpstr>Calibri</vt:lpstr>
      <vt:lpstr>Wingdings</vt:lpstr>
      <vt:lpstr>FWO Template Engels</vt:lpstr>
      <vt:lpstr>  </vt:lpstr>
      <vt:lpstr>FWO mission </vt:lpstr>
      <vt:lpstr>The FWO by numbers</vt:lpstr>
      <vt:lpstr>R&amp;D intensity in Flanders</vt:lpstr>
      <vt:lpstr>The importance of High-Energy Physics</vt:lpstr>
      <vt:lpstr>The relevance to Flanders</vt:lpstr>
      <vt:lpstr>Flanders’ funding of High Energy Physics </vt:lpstr>
      <vt:lpstr>Project in the spotlight - CERN</vt:lpstr>
      <vt:lpstr>Project in the spotlight - CERN</vt:lpstr>
      <vt:lpstr>Project in the spotlight - ICECUBE</vt:lpstr>
      <vt:lpstr>Project in the spotlight – ISOLDE-SPIRAL 2</vt:lpstr>
      <vt:lpstr>Project in the spotlight - Einstein telescope</vt:lpstr>
      <vt:lpstr>PowerPoint-presentatie</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NokiaBell_AwardCeremony_FWO</dc:title>
  <dc:creator>Tim Thijs</dc:creator>
  <cp:lastModifiedBy>Caroline Volckaert</cp:lastModifiedBy>
  <cp:revision>34</cp:revision>
  <cp:lastPrinted>2019-04-30T13:19:40Z</cp:lastPrinted>
  <dcterms:created xsi:type="dcterms:W3CDTF">2022-10-11T14:25:54Z</dcterms:created>
  <dcterms:modified xsi:type="dcterms:W3CDTF">2023-03-06T14:42:38Z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0x010100F7DD6DFC6E91DC46A28E0BBAF944520B</vt:lpwstr>
  </property>
  <property fmtid="{D5CDD505-2E9C-101B-9397-08002B2CF9AE}" pid="3" name="Document type algemeen">
    <vt:lpwstr/>
  </property>
  <property fmtid="{D5CDD505-2E9C-101B-9397-08002B2CF9AE}" pid="4" name="Jaar">
    <vt:lpwstr>2392;#2022|257fb639-7353-4523-a2fc-31aced64a5e7</vt:lpwstr>
  </property>
  <property fmtid="{D5CDD505-2E9C-101B-9397-08002B2CF9AE}" pid="5" name="Vormingssessie type">
    <vt:lpwstr/>
  </property>
  <property fmtid="{D5CDD505-2E9C-101B-9397-08002B2CF9AE}" pid="6" name="Overleg type">
    <vt:lpwstr/>
  </property>
  <property fmtid="{D5CDD505-2E9C-101B-9397-08002B2CF9AE}" pid="7" name="Expertpanel">
    <vt:lpwstr/>
  </property>
  <property fmtid="{D5CDD505-2E9C-101B-9397-08002B2CF9AE}" pid="8" name="Prijs titel PR">
    <vt:lpwstr>1255;#McKinsey|3b9b7a82-378a-48c7-b2b7-c3454b89b60b</vt:lpwstr>
  </property>
  <property fmtid="{D5CDD505-2E9C-101B-9397-08002B2CF9AE}" pid="9" name="Prijs document rubriek PR">
    <vt:lpwstr>1518;#Uitreiking|103662a1-a2f6-4389-8402-9f0670986f18</vt:lpwstr>
  </property>
  <property fmtid="{D5CDD505-2E9C-101B-9397-08002B2CF9AE}" pid="10" name="Type infrastructuur WR">
    <vt:lpwstr/>
  </property>
</Properties>
</file>