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43"/>
    <p:restoredTop sz="94620"/>
  </p:normalViewPr>
  <p:slideViewPr>
    <p:cSldViewPr snapToGrid="0" snapToObjects="1" showGuides="1">
      <p:cViewPr>
        <p:scale>
          <a:sx n="100" d="100"/>
          <a:sy n="100" d="100"/>
        </p:scale>
        <p:origin x="880" y="3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8BE0-E2AB-EC42-9F98-F45C80F1435F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B31-23F0-BA46-999B-AFA1BD722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5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8BE0-E2AB-EC42-9F98-F45C80F1435F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B31-23F0-BA46-999B-AFA1BD722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5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8BE0-E2AB-EC42-9F98-F45C80F1435F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B31-23F0-BA46-999B-AFA1BD722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5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8BE0-E2AB-EC42-9F98-F45C80F1435F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B31-23F0-BA46-999B-AFA1BD722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3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8BE0-E2AB-EC42-9F98-F45C80F1435F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B31-23F0-BA46-999B-AFA1BD722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31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8BE0-E2AB-EC42-9F98-F45C80F1435F}" type="datetimeFigureOut">
              <a:rPr lang="en-US" smtClean="0"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B31-23F0-BA46-999B-AFA1BD722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4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8BE0-E2AB-EC42-9F98-F45C80F1435F}" type="datetimeFigureOut">
              <a:rPr lang="en-US" smtClean="0"/>
              <a:t>3/31/22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B31-23F0-BA46-999B-AFA1BD722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3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8BE0-E2AB-EC42-9F98-F45C80F1435F}" type="datetimeFigureOut">
              <a:rPr lang="en-US" smtClean="0"/>
              <a:t>3/31/22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B31-23F0-BA46-999B-AFA1BD722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4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8BE0-E2AB-EC42-9F98-F45C80F1435F}" type="datetimeFigureOut">
              <a:rPr lang="en-US" smtClean="0"/>
              <a:t>3/31/22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B31-23F0-BA46-999B-AFA1BD722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4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8BE0-E2AB-EC42-9F98-F45C80F1435F}" type="datetimeFigureOut">
              <a:rPr lang="en-US" smtClean="0"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B31-23F0-BA46-999B-AFA1BD722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24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8BE0-E2AB-EC42-9F98-F45C80F1435F}" type="datetimeFigureOut">
              <a:rPr lang="en-US" smtClean="0"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6B31-23F0-BA46-999B-AFA1BD722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1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C8BE0-E2AB-EC42-9F98-F45C80F1435F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96B31-23F0-BA46-999B-AFA1BD722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1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MADX tutorial 3 first part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place the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8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1283324" y="2120900"/>
            <a:ext cx="788482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283324" y="1401372"/>
            <a:ext cx="89941" cy="7195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3265" y="1401372"/>
            <a:ext cx="89941" cy="7195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63206" y="1401372"/>
            <a:ext cx="89941" cy="7195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53147" y="1401372"/>
            <a:ext cx="89941" cy="7195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43088" y="1401372"/>
            <a:ext cx="89941" cy="7195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33029" y="1401372"/>
            <a:ext cx="89941" cy="719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22970" y="1401372"/>
            <a:ext cx="89941" cy="719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12911" y="1401372"/>
            <a:ext cx="89941" cy="719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002852" y="1401372"/>
            <a:ext cx="89941" cy="719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092793" y="1401372"/>
            <a:ext cx="89941" cy="719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182734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72675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362616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52557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542498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632439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722380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812321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902262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992203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82144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172085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262026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351967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441908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531849" y="1401372"/>
            <a:ext cx="89941" cy="719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621790" y="1401372"/>
            <a:ext cx="89941" cy="719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711731" y="1401372"/>
            <a:ext cx="89941" cy="719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801672" y="1401372"/>
            <a:ext cx="89941" cy="719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891613" y="1401372"/>
            <a:ext cx="89941" cy="719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981554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071495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161436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251377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341318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431259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521200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611141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701082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791023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880964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970905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060846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150787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240728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330669" y="1401372"/>
            <a:ext cx="89941" cy="719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420610" y="1401372"/>
            <a:ext cx="89941" cy="719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510551" y="1401372"/>
            <a:ext cx="89941" cy="719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600492" y="1401372"/>
            <a:ext cx="89941" cy="719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5690433" y="1401372"/>
            <a:ext cx="89941" cy="719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780374" y="1401372"/>
            <a:ext cx="89941" cy="7195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870315" y="1401372"/>
            <a:ext cx="89941" cy="7195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960256" y="1401372"/>
            <a:ext cx="89941" cy="7195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050197" y="1401372"/>
            <a:ext cx="89941" cy="7195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140138" y="1401372"/>
            <a:ext cx="89941" cy="7195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230079" y="1401372"/>
            <a:ext cx="89941" cy="719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320020" y="1401372"/>
            <a:ext cx="89941" cy="719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409961" y="1401372"/>
            <a:ext cx="89941" cy="719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499902" y="1401372"/>
            <a:ext cx="89941" cy="719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589843" y="1401372"/>
            <a:ext cx="89941" cy="719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679784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769725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6859666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6949607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>
            <a:off x="1283324" y="1240367"/>
            <a:ext cx="0" cy="1100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132481" y="23173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cxnSp>
        <p:nvCxnSpPr>
          <p:cNvPr id="72" name="Straight Connector 71"/>
          <p:cNvCxnSpPr/>
          <p:nvPr/>
        </p:nvCxnSpPr>
        <p:spPr>
          <a:xfrm>
            <a:off x="1723598" y="1240361"/>
            <a:ext cx="0" cy="1100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572755" y="23173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2172379" y="1240361"/>
            <a:ext cx="0" cy="1100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021536" y="231736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2621159" y="1240361"/>
            <a:ext cx="0" cy="1100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2470316" y="231736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cxnSp>
        <p:nvCxnSpPr>
          <p:cNvPr id="82" name="Straight Connector 81"/>
          <p:cNvCxnSpPr/>
          <p:nvPr/>
        </p:nvCxnSpPr>
        <p:spPr>
          <a:xfrm>
            <a:off x="3071057" y="1264022"/>
            <a:ext cx="0" cy="1100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920214" y="234102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cxnSp>
        <p:nvCxnSpPr>
          <p:cNvPr id="84" name="Straight Connector 83"/>
          <p:cNvCxnSpPr/>
          <p:nvPr/>
        </p:nvCxnSpPr>
        <p:spPr>
          <a:xfrm>
            <a:off x="3517239" y="1272346"/>
            <a:ext cx="0" cy="1100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366396" y="234935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cxnSp>
        <p:nvCxnSpPr>
          <p:cNvPr id="86" name="Straight Connector 85"/>
          <p:cNvCxnSpPr/>
          <p:nvPr/>
        </p:nvCxnSpPr>
        <p:spPr>
          <a:xfrm>
            <a:off x="3975571" y="1264022"/>
            <a:ext cx="0" cy="1100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824728" y="234102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cxnSp>
        <p:nvCxnSpPr>
          <p:cNvPr id="88" name="Straight Connector 87"/>
          <p:cNvCxnSpPr/>
          <p:nvPr/>
        </p:nvCxnSpPr>
        <p:spPr>
          <a:xfrm>
            <a:off x="4424843" y="1264022"/>
            <a:ext cx="0" cy="1100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274000" y="234102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35</a:t>
            </a:r>
            <a:endParaRPr lang="en-US" dirty="0"/>
          </a:p>
        </p:txBody>
      </p:sp>
      <p:cxnSp>
        <p:nvCxnSpPr>
          <p:cNvPr id="90" name="Straight Connector 89"/>
          <p:cNvCxnSpPr/>
          <p:nvPr/>
        </p:nvCxnSpPr>
        <p:spPr>
          <a:xfrm>
            <a:off x="4874114" y="1240361"/>
            <a:ext cx="0" cy="1100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723271" y="231736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cxnSp>
        <p:nvCxnSpPr>
          <p:cNvPr id="92" name="Straight Connector 91"/>
          <p:cNvCxnSpPr/>
          <p:nvPr/>
        </p:nvCxnSpPr>
        <p:spPr>
          <a:xfrm>
            <a:off x="5320605" y="1240361"/>
            <a:ext cx="0" cy="1100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169762" y="231736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45</a:t>
            </a:r>
            <a:endParaRPr lang="en-US" dirty="0"/>
          </a:p>
        </p:txBody>
      </p:sp>
      <p:cxnSp>
        <p:nvCxnSpPr>
          <p:cNvPr id="94" name="Straight Connector 93"/>
          <p:cNvCxnSpPr/>
          <p:nvPr/>
        </p:nvCxnSpPr>
        <p:spPr>
          <a:xfrm>
            <a:off x="5771013" y="1231752"/>
            <a:ext cx="0" cy="1100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620170" y="230875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</a:t>
            </a:r>
            <a:endParaRPr lang="en-US" dirty="0"/>
          </a:p>
        </p:txBody>
      </p:sp>
      <p:cxnSp>
        <p:nvCxnSpPr>
          <p:cNvPr id="96" name="Straight Connector 95"/>
          <p:cNvCxnSpPr/>
          <p:nvPr/>
        </p:nvCxnSpPr>
        <p:spPr>
          <a:xfrm>
            <a:off x="6227899" y="1231752"/>
            <a:ext cx="0" cy="1100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6077056" y="230875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55</a:t>
            </a:r>
            <a:endParaRPr lang="en-US" dirty="0"/>
          </a:p>
        </p:txBody>
      </p:sp>
      <p:cxnSp>
        <p:nvCxnSpPr>
          <p:cNvPr id="98" name="Straight Connector 97"/>
          <p:cNvCxnSpPr/>
          <p:nvPr/>
        </p:nvCxnSpPr>
        <p:spPr>
          <a:xfrm>
            <a:off x="6675425" y="1240361"/>
            <a:ext cx="0" cy="1100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524582" y="231736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60</a:t>
            </a:r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7033010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7116983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7206924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7296865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7386806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7476747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7566688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7656629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7746570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7836511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7926452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8016393" y="1401372"/>
            <a:ext cx="89941" cy="719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8106334" y="1401372"/>
            <a:ext cx="89941" cy="719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8196275" y="1401372"/>
            <a:ext cx="89941" cy="719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8286216" y="1401372"/>
            <a:ext cx="89941" cy="719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8376157" y="1401372"/>
            <a:ext cx="89941" cy="719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8466098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8556039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8645980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8735921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8825862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8915803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9005744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9095685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9185626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" name="Straight Connector 124"/>
          <p:cNvCxnSpPr/>
          <p:nvPr/>
        </p:nvCxnSpPr>
        <p:spPr>
          <a:xfrm>
            <a:off x="7110133" y="1240361"/>
            <a:ext cx="0" cy="1100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7556624" y="1240361"/>
            <a:ext cx="0" cy="1100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7405781" y="231736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cxnSp>
        <p:nvCxnSpPr>
          <p:cNvPr id="128" name="Straight Connector 127"/>
          <p:cNvCxnSpPr/>
          <p:nvPr/>
        </p:nvCxnSpPr>
        <p:spPr>
          <a:xfrm>
            <a:off x="8007032" y="1231752"/>
            <a:ext cx="0" cy="1100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7856189" y="230875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75</a:t>
            </a:r>
            <a:endParaRPr lang="en-US" dirty="0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8463918" y="1231752"/>
            <a:ext cx="0" cy="1100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8313075" y="230875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</a:t>
            </a:r>
            <a:endParaRPr lang="en-US" dirty="0"/>
          </a:p>
        </p:txBody>
      </p:sp>
      <p:cxnSp>
        <p:nvCxnSpPr>
          <p:cNvPr id="132" name="Straight Connector 131"/>
          <p:cNvCxnSpPr/>
          <p:nvPr/>
        </p:nvCxnSpPr>
        <p:spPr>
          <a:xfrm>
            <a:off x="8911444" y="1240361"/>
            <a:ext cx="0" cy="1100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8760601" y="231736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85</a:t>
            </a:r>
            <a:endParaRPr lang="en-US" dirty="0"/>
          </a:p>
        </p:txBody>
      </p:sp>
      <p:sp>
        <p:nvSpPr>
          <p:cNvPr id="134" name="Rectangle 133"/>
          <p:cNvSpPr/>
          <p:nvPr/>
        </p:nvSpPr>
        <p:spPr>
          <a:xfrm>
            <a:off x="9269029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9366854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9456795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9546736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9636677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9726618" y="1401372"/>
            <a:ext cx="89941" cy="719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9816559" y="1401372"/>
            <a:ext cx="89941" cy="719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9906500" y="1401372"/>
            <a:ext cx="89941" cy="719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9996441" y="1401372"/>
            <a:ext cx="89941" cy="719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10086382" y="1401372"/>
            <a:ext cx="89941" cy="719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10176323" y="1401372"/>
            <a:ext cx="89941" cy="719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9" name="Straight Connector 158"/>
          <p:cNvCxnSpPr/>
          <p:nvPr/>
        </p:nvCxnSpPr>
        <p:spPr>
          <a:xfrm>
            <a:off x="9360004" y="1240361"/>
            <a:ext cx="0" cy="1100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9806495" y="1240361"/>
            <a:ext cx="0" cy="1100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9655652" y="231736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95</a:t>
            </a:r>
            <a:endParaRPr lang="en-US" dirty="0"/>
          </a:p>
        </p:txBody>
      </p:sp>
      <p:cxnSp>
        <p:nvCxnSpPr>
          <p:cNvPr id="162" name="Straight Connector 161"/>
          <p:cNvCxnSpPr/>
          <p:nvPr/>
        </p:nvCxnSpPr>
        <p:spPr>
          <a:xfrm>
            <a:off x="10256903" y="1231752"/>
            <a:ext cx="0" cy="1100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10106060" y="2308757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69" name="TextBox 168"/>
          <p:cNvSpPr txBox="1"/>
          <p:nvPr/>
        </p:nvSpPr>
        <p:spPr>
          <a:xfrm>
            <a:off x="1285185" y="933804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Q1</a:t>
            </a:r>
            <a:endParaRPr lang="en-US"/>
          </a:p>
        </p:txBody>
      </p:sp>
      <p:sp>
        <p:nvSpPr>
          <p:cNvPr id="171" name="TextBox 170"/>
          <p:cNvSpPr txBox="1"/>
          <p:nvPr/>
        </p:nvSpPr>
        <p:spPr>
          <a:xfrm>
            <a:off x="6917246" y="230531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65</a:t>
            </a:r>
            <a:endParaRPr lang="en-US" dirty="0"/>
          </a:p>
        </p:txBody>
      </p:sp>
      <p:sp>
        <p:nvSpPr>
          <p:cNvPr id="172" name="TextBox 171"/>
          <p:cNvSpPr txBox="1"/>
          <p:nvPr/>
        </p:nvSpPr>
        <p:spPr>
          <a:xfrm>
            <a:off x="9159217" y="2317365"/>
            <a:ext cx="57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3" name="TextBox 172"/>
          <p:cNvSpPr txBox="1"/>
          <p:nvPr/>
        </p:nvSpPr>
        <p:spPr>
          <a:xfrm>
            <a:off x="2492917" y="945632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Dipole1</a:t>
            </a:r>
            <a:endParaRPr lang="en-US" dirty="0"/>
          </a:p>
        </p:txBody>
      </p:sp>
      <p:sp>
        <p:nvSpPr>
          <p:cNvPr id="174" name="TextBox 173"/>
          <p:cNvSpPr txBox="1"/>
          <p:nvPr/>
        </p:nvSpPr>
        <p:spPr>
          <a:xfrm>
            <a:off x="4271483" y="933804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Dipole2</a:t>
            </a:r>
            <a:endParaRPr lang="en-US" dirty="0"/>
          </a:p>
        </p:txBody>
      </p:sp>
      <p:sp>
        <p:nvSpPr>
          <p:cNvPr id="175" name="TextBox 174"/>
          <p:cNvSpPr txBox="1"/>
          <p:nvPr/>
        </p:nvSpPr>
        <p:spPr>
          <a:xfrm>
            <a:off x="5796904" y="945632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Q2</a:t>
            </a:r>
            <a:endParaRPr lang="en-US" dirty="0"/>
          </a:p>
        </p:txBody>
      </p:sp>
      <p:sp>
        <p:nvSpPr>
          <p:cNvPr id="176" name="TextBox 175"/>
          <p:cNvSpPr txBox="1"/>
          <p:nvPr/>
        </p:nvSpPr>
        <p:spPr>
          <a:xfrm>
            <a:off x="7004636" y="957460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Dipole3</a:t>
            </a:r>
            <a:endParaRPr lang="en-US" dirty="0"/>
          </a:p>
        </p:txBody>
      </p:sp>
      <p:sp>
        <p:nvSpPr>
          <p:cNvPr id="177" name="TextBox 176"/>
          <p:cNvSpPr txBox="1"/>
          <p:nvPr/>
        </p:nvSpPr>
        <p:spPr>
          <a:xfrm>
            <a:off x="8783202" y="945632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Dipole4</a:t>
            </a:r>
            <a:endParaRPr lang="en-US" dirty="0"/>
          </a:p>
        </p:txBody>
      </p:sp>
      <p:sp>
        <p:nvSpPr>
          <p:cNvPr id="178" name="Rectangle 177"/>
          <p:cNvSpPr/>
          <p:nvPr/>
        </p:nvSpPr>
        <p:spPr>
          <a:xfrm>
            <a:off x="1206108" y="2947133"/>
            <a:ext cx="44140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myCell:sequence</a:t>
            </a:r>
            <a:r>
              <a:rPr lang="en-US" dirty="0" smtClean="0"/>
              <a:t>, refer=entry, L=</a:t>
            </a:r>
            <a:r>
              <a:rPr lang="en-US" dirty="0" err="1" smtClean="0"/>
              <a:t>cellLength</a:t>
            </a:r>
            <a:r>
              <a:rPr lang="en-US" dirty="0" smtClean="0"/>
              <a:t>;</a:t>
            </a:r>
          </a:p>
          <a:p>
            <a:r>
              <a:rPr lang="en-US" dirty="0" smtClean="0"/>
              <a:t>q1: QF, at=0;</a:t>
            </a:r>
          </a:p>
          <a:p>
            <a:r>
              <a:rPr lang="en-US" dirty="0" smtClean="0"/>
              <a:t>B1: BM, at =10;</a:t>
            </a:r>
          </a:p>
          <a:p>
            <a:r>
              <a:rPr lang="en-US" dirty="0" smtClean="0"/>
              <a:t>B2: BM, at =30;</a:t>
            </a:r>
          </a:p>
          <a:p>
            <a:r>
              <a:rPr lang="en-US" dirty="0" smtClean="0"/>
              <a:t>q2: QD, at=</a:t>
            </a:r>
            <a:r>
              <a:rPr lang="en-US" dirty="0" err="1" smtClean="0"/>
              <a:t>cellLength</a:t>
            </a:r>
            <a:r>
              <a:rPr lang="en-US" dirty="0" smtClean="0"/>
              <a:t>/2;</a:t>
            </a:r>
          </a:p>
          <a:p>
            <a:r>
              <a:rPr lang="en-US" dirty="0" smtClean="0"/>
              <a:t>B3: BM, at =60;</a:t>
            </a:r>
          </a:p>
          <a:p>
            <a:r>
              <a:rPr lang="en-US" dirty="0" smtClean="0"/>
              <a:t>B4: BM, at =80;</a:t>
            </a:r>
          </a:p>
          <a:p>
            <a:r>
              <a:rPr lang="en-US" dirty="0" err="1" smtClean="0"/>
              <a:t>endsequence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79" name="Rectangle 178"/>
          <p:cNvSpPr/>
          <p:nvPr/>
        </p:nvSpPr>
        <p:spPr>
          <a:xfrm>
            <a:off x="5555521" y="2955741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myCell:sequence</a:t>
            </a:r>
            <a:r>
              <a:rPr lang="en-US" dirty="0" smtClean="0"/>
              <a:t>, refer=entry, L=</a:t>
            </a:r>
            <a:r>
              <a:rPr lang="en-US" dirty="0" err="1" smtClean="0"/>
              <a:t>cellLength</a:t>
            </a:r>
            <a:r>
              <a:rPr lang="en-US" dirty="0" smtClean="0"/>
              <a:t>;</a:t>
            </a:r>
          </a:p>
          <a:p>
            <a:r>
              <a:rPr lang="en-US" dirty="0" smtClean="0"/>
              <a:t>q1: QF, at=0;</a:t>
            </a:r>
          </a:p>
          <a:p>
            <a:r>
              <a:rPr lang="en-US" dirty="0" smtClean="0"/>
              <a:t>B1: BM, at =5+quadrupoleLength/2, from=q1;</a:t>
            </a:r>
          </a:p>
          <a:p>
            <a:r>
              <a:rPr lang="en-US" dirty="0" smtClean="0"/>
              <a:t>B2: BM, at =5+dipoleLength/2, from=B1;</a:t>
            </a:r>
          </a:p>
          <a:p>
            <a:r>
              <a:rPr lang="en-US" dirty="0" smtClean="0"/>
              <a:t>q2: QD, at=</a:t>
            </a:r>
            <a:r>
              <a:rPr lang="en-US" dirty="0" err="1" smtClean="0"/>
              <a:t>cellLength</a:t>
            </a:r>
            <a:r>
              <a:rPr lang="en-US" dirty="0" smtClean="0"/>
              <a:t>/2;</a:t>
            </a:r>
          </a:p>
          <a:p>
            <a:r>
              <a:rPr lang="en-US" dirty="0" smtClean="0"/>
              <a:t>B3: BM, at =5+quadrupoleLength/2, from=q2;</a:t>
            </a:r>
          </a:p>
          <a:p>
            <a:r>
              <a:rPr lang="en-US" dirty="0" smtClean="0"/>
              <a:t>B4: BM, at =5+dipoleLength/2, from=B3;</a:t>
            </a:r>
          </a:p>
          <a:p>
            <a:r>
              <a:rPr lang="en-US" dirty="0" err="1" smtClean="0"/>
              <a:t>endsequence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80" name="Oval 179"/>
          <p:cNvSpPr/>
          <p:nvPr/>
        </p:nvSpPr>
        <p:spPr>
          <a:xfrm>
            <a:off x="9005744" y="3500876"/>
            <a:ext cx="1068612" cy="3853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TextBox 180"/>
          <p:cNvSpPr txBox="1"/>
          <p:nvPr/>
        </p:nvSpPr>
        <p:spPr>
          <a:xfrm>
            <a:off x="9655652" y="3231832"/>
            <a:ext cx="2058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Means middle of q1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30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153</Words>
  <Application>Microsoft Macintosh PowerPoint</Application>
  <PresentationFormat>Widescreen</PresentationFormat>
  <Paragraphs>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MADX tutorial 3 first part</vt:lpstr>
      <vt:lpstr>PowerPoint Presentation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Reyes Alemany Fernandez</dc:creator>
  <cp:lastModifiedBy>Reyes Alemany Fernandez</cp:lastModifiedBy>
  <cp:revision>5</cp:revision>
  <dcterms:created xsi:type="dcterms:W3CDTF">2022-03-31T06:04:37Z</dcterms:created>
  <dcterms:modified xsi:type="dcterms:W3CDTF">2022-03-31T06:34:58Z</dcterms:modified>
</cp:coreProperties>
</file>