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3"/>
    <p:restoredTop sz="94620"/>
  </p:normalViewPr>
  <p:slideViewPr>
    <p:cSldViewPr snapToGrid="0" snapToObjects="1" showGuides="1">
      <p:cViewPr>
        <p:scale>
          <a:sx n="100" d="100"/>
          <a:sy n="100" d="100"/>
        </p:scale>
        <p:origin x="880" y="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5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5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4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4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4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2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1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C8BE0-E2AB-EC42-9F98-F45C80F1435F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96B31-23F0-BA46-999B-AFA1BD722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1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MADX tutorial 3 first part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place the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283324" y="2120900"/>
            <a:ext cx="788482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283324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3265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63206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53147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43088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33029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2970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12911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02852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9279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18273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7267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61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5255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4249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32439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22380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12321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02262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92203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8214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7208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26202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35196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44190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531849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21790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711731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01672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9161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98155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07149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16143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5137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34131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31259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521200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611141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701082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791023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88096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97090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06084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15078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24072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0669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420610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510551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600492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69043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780374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870315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960256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050197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140138" y="1401372"/>
            <a:ext cx="89941" cy="719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230079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320020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409961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499902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658984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67978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76972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685966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94960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1283324" y="1240367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132481" y="2317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1723598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572755" y="23173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2172379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021536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2621159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470316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3071057" y="126402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920214" y="234102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3517239" y="1272346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366396" y="234935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3975571" y="126402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824728" y="234102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4424843" y="126402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274000" y="234102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4874114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723271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cxnSp>
        <p:nvCxnSpPr>
          <p:cNvPr id="92" name="Straight Connector 91"/>
          <p:cNvCxnSpPr/>
          <p:nvPr/>
        </p:nvCxnSpPr>
        <p:spPr>
          <a:xfrm>
            <a:off x="5320605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169762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5771013" y="123175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20170" y="23087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6227899" y="123175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077056" y="23087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cxnSp>
        <p:nvCxnSpPr>
          <p:cNvPr id="98" name="Straight Connector 97"/>
          <p:cNvCxnSpPr/>
          <p:nvPr/>
        </p:nvCxnSpPr>
        <p:spPr>
          <a:xfrm>
            <a:off x="6675425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524582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60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7033010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7116983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20692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29686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738680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47674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756668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656629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746570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836511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926452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801639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8106334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8196275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8286216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8376157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846609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8556039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8645980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8735921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8825862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8915803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900574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909568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918562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7110133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7556624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405781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</a:t>
            </a:r>
            <a:endParaRPr lang="en-US" dirty="0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8007032" y="123175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856189" y="23087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75</a:t>
            </a:r>
            <a:endParaRPr lang="en-US" dirty="0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8463918" y="123175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313075" y="23087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en-US" dirty="0"/>
          </a:p>
        </p:txBody>
      </p:sp>
      <p:cxnSp>
        <p:nvCxnSpPr>
          <p:cNvPr id="132" name="Straight Connector 131"/>
          <p:cNvCxnSpPr/>
          <p:nvPr/>
        </p:nvCxnSpPr>
        <p:spPr>
          <a:xfrm>
            <a:off x="8911444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8760601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85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9269029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9366854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9456795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9546736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9636677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9726618" y="1401372"/>
            <a:ext cx="89941" cy="719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9816559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9906500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9996441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10086382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10176323" y="1401372"/>
            <a:ext cx="89941" cy="719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/>
          <p:nvPr/>
        </p:nvCxnSpPr>
        <p:spPr>
          <a:xfrm>
            <a:off x="9360004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9806495" y="1240361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9655652" y="231736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95</a:t>
            </a:r>
            <a:endParaRPr lang="en-US" dirty="0"/>
          </a:p>
        </p:txBody>
      </p:sp>
      <p:cxnSp>
        <p:nvCxnSpPr>
          <p:cNvPr id="162" name="Straight Connector 161"/>
          <p:cNvCxnSpPr/>
          <p:nvPr/>
        </p:nvCxnSpPr>
        <p:spPr>
          <a:xfrm>
            <a:off x="10256903" y="1231752"/>
            <a:ext cx="0" cy="1100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10106060" y="230875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1285185" y="93380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Q1</a:t>
            </a:r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6917246" y="2305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9159217" y="2317365"/>
            <a:ext cx="57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2492917" y="945632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Dipole1</a:t>
            </a:r>
            <a:endParaRPr 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4271483" y="933804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Dipole2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5796904" y="945632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7004636" y="957460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Dipole3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8783202" y="945632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Dipole4</a:t>
            </a:r>
            <a:endParaRPr lang="en-US" dirty="0"/>
          </a:p>
        </p:txBody>
      </p:sp>
      <p:sp>
        <p:nvSpPr>
          <p:cNvPr id="178" name="Rectangle 177"/>
          <p:cNvSpPr/>
          <p:nvPr/>
        </p:nvSpPr>
        <p:spPr>
          <a:xfrm>
            <a:off x="1206108" y="2947133"/>
            <a:ext cx="44140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myCell:sequence</a:t>
            </a:r>
            <a:r>
              <a:rPr lang="en-US" dirty="0" smtClean="0"/>
              <a:t>, refer=entry, L=</a:t>
            </a:r>
            <a:r>
              <a:rPr lang="en-US" dirty="0" err="1" smtClean="0"/>
              <a:t>cellLength</a:t>
            </a:r>
            <a:r>
              <a:rPr lang="en-US" dirty="0" smtClean="0"/>
              <a:t>;</a:t>
            </a:r>
          </a:p>
          <a:p>
            <a:r>
              <a:rPr lang="en-US" dirty="0" smtClean="0"/>
              <a:t>q1: QF, at=0;</a:t>
            </a:r>
          </a:p>
          <a:p>
            <a:r>
              <a:rPr lang="en-US" dirty="0" smtClean="0"/>
              <a:t>B1: BM, at =10;</a:t>
            </a:r>
          </a:p>
          <a:p>
            <a:r>
              <a:rPr lang="en-US" dirty="0" smtClean="0"/>
              <a:t>B2: BM, at =30;</a:t>
            </a:r>
          </a:p>
          <a:p>
            <a:r>
              <a:rPr lang="en-US" dirty="0" smtClean="0"/>
              <a:t>q2: QD, at=</a:t>
            </a:r>
            <a:r>
              <a:rPr lang="en-US" dirty="0" err="1" smtClean="0"/>
              <a:t>cellLength</a:t>
            </a:r>
            <a:r>
              <a:rPr lang="en-US" dirty="0" smtClean="0"/>
              <a:t>/2;</a:t>
            </a:r>
          </a:p>
          <a:p>
            <a:r>
              <a:rPr lang="en-US" dirty="0" smtClean="0"/>
              <a:t>B3: BM, at =60;</a:t>
            </a:r>
          </a:p>
          <a:p>
            <a:r>
              <a:rPr lang="en-US" dirty="0" smtClean="0"/>
              <a:t>B4: BM, at =80;</a:t>
            </a:r>
          </a:p>
          <a:p>
            <a:r>
              <a:rPr lang="en-US" dirty="0" err="1" smtClean="0"/>
              <a:t>endsequence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79" name="Rectangle 178"/>
          <p:cNvSpPr/>
          <p:nvPr/>
        </p:nvSpPr>
        <p:spPr>
          <a:xfrm>
            <a:off x="5555521" y="295574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myCell:sequence</a:t>
            </a:r>
            <a:r>
              <a:rPr lang="en-US" dirty="0" smtClean="0"/>
              <a:t>, refer=entry, L=</a:t>
            </a:r>
            <a:r>
              <a:rPr lang="en-US" dirty="0" err="1" smtClean="0"/>
              <a:t>cellLength</a:t>
            </a:r>
            <a:r>
              <a:rPr lang="en-US" dirty="0" smtClean="0"/>
              <a:t>;</a:t>
            </a:r>
          </a:p>
          <a:p>
            <a:r>
              <a:rPr lang="en-US" dirty="0" smtClean="0"/>
              <a:t>q1: QF, at=0;</a:t>
            </a:r>
          </a:p>
          <a:p>
            <a:r>
              <a:rPr lang="en-US" dirty="0" smtClean="0"/>
              <a:t>B1: BM, at =5+quadrupoleLength/2, from=q1;</a:t>
            </a:r>
          </a:p>
          <a:p>
            <a:r>
              <a:rPr lang="en-US" dirty="0" smtClean="0"/>
              <a:t>B2: BM, at =5+dipoleLength/2, from=B1;</a:t>
            </a:r>
          </a:p>
          <a:p>
            <a:r>
              <a:rPr lang="en-US" dirty="0" smtClean="0"/>
              <a:t>q2: QD, at=</a:t>
            </a:r>
            <a:r>
              <a:rPr lang="en-US" dirty="0" err="1" smtClean="0"/>
              <a:t>cellLength</a:t>
            </a:r>
            <a:r>
              <a:rPr lang="en-US" dirty="0" smtClean="0"/>
              <a:t>/2;</a:t>
            </a:r>
          </a:p>
          <a:p>
            <a:r>
              <a:rPr lang="en-US" dirty="0" smtClean="0"/>
              <a:t>B3: BM, at =5+quadrupoleLength/2, from=q2;</a:t>
            </a:r>
          </a:p>
          <a:p>
            <a:r>
              <a:rPr lang="en-US" dirty="0" smtClean="0"/>
              <a:t>B4: BM, at =5+dipoleLength/2, from=B3;</a:t>
            </a:r>
          </a:p>
          <a:p>
            <a:r>
              <a:rPr lang="en-US" dirty="0" err="1" smtClean="0"/>
              <a:t>endsequence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9005744" y="3500876"/>
            <a:ext cx="1068612" cy="3853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9655652" y="3231832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Means middle of q1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30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153</Words>
  <Application>Microsoft Macintosh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MADX tutorial 3 first part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Reyes Alemany Fernandez</dc:creator>
  <cp:lastModifiedBy>Reyes Alemany Fernandez</cp:lastModifiedBy>
  <cp:revision>5</cp:revision>
  <dcterms:created xsi:type="dcterms:W3CDTF">2022-03-31T06:04:37Z</dcterms:created>
  <dcterms:modified xsi:type="dcterms:W3CDTF">2022-03-31T06:34:58Z</dcterms:modified>
</cp:coreProperties>
</file>