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xml" ContentType="application/vnd.openxmlformats-officedocument.presentationml.tags+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0" r:id="rId1"/>
  </p:sldMasterIdLst>
  <p:notesMasterIdLst>
    <p:notesMasterId r:id="rId18"/>
  </p:notesMasterIdLst>
  <p:handoutMasterIdLst>
    <p:handoutMasterId r:id="rId19"/>
  </p:handoutMasterIdLst>
  <p:sldIdLst>
    <p:sldId id="256" r:id="rId2"/>
    <p:sldId id="364" r:id="rId3"/>
    <p:sldId id="323" r:id="rId4"/>
    <p:sldId id="368" r:id="rId5"/>
    <p:sldId id="328" r:id="rId6"/>
    <p:sldId id="346" r:id="rId7"/>
    <p:sldId id="338" r:id="rId8"/>
    <p:sldId id="343" r:id="rId9"/>
    <p:sldId id="344" r:id="rId10"/>
    <p:sldId id="363" r:id="rId11"/>
    <p:sldId id="388" r:id="rId12"/>
    <p:sldId id="371" r:id="rId13"/>
    <p:sldId id="333" r:id="rId14"/>
    <p:sldId id="332" r:id="rId15"/>
    <p:sldId id="318" r:id="rId16"/>
    <p:sldId id="33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2DM2" initials="T" lastIdx="5" clrIdx="0">
    <p:extLst/>
  </p:cmAuthor>
  <p:cmAuthor id="2" name="Ignacio Lazaro Roche" initials="ILR" lastIdx="2" clrIdx="1">
    <p:extLst>
      <p:ext uri="{19B8F6BF-5375-455C-9EA6-DF929625EA0E}">
        <p15:presenceInfo xmlns:p15="http://schemas.microsoft.com/office/powerpoint/2012/main" userId="7d3f5707-08c1-4e3b-80c1-8d60665353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0000"/>
    <a:srgbClr val="99FF99"/>
    <a:srgbClr val="FFEB0B"/>
    <a:srgbClr val="CC3300"/>
    <a:srgbClr val="FFFFCC"/>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85" autoAdjust="0"/>
    <p:restoredTop sz="88981" autoAdjust="0"/>
  </p:normalViewPr>
  <p:slideViewPr>
    <p:cSldViewPr snapToGrid="0">
      <p:cViewPr varScale="1">
        <p:scale>
          <a:sx n="82" d="100"/>
          <a:sy n="82" d="100"/>
        </p:scale>
        <p:origin x="200" y="8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F6F18-AA71-C541-8EBB-D7EEFBAD6626}" type="doc">
      <dgm:prSet loTypeId="urn:microsoft.com/office/officeart/2005/8/layout/hChevron3" loCatId="" qsTypeId="urn:microsoft.com/office/officeart/2005/8/quickstyle/simple3" qsCatId="simple" csTypeId="urn:microsoft.com/office/officeart/2005/8/colors/accent1_2" csCatId="accent1" phldr="1"/>
      <dgm:spPr/>
    </dgm:pt>
    <dgm:pt modelId="{4111CC9B-6E74-524B-A8FF-74CC7C4A7C9B}">
      <dgm:prSet phldrT="[Texto]" custT="1"/>
      <dgm:spPr>
        <a:solidFill>
          <a:srgbClr val="92D050"/>
        </a:solidFill>
      </dgm:spPr>
      <dgm:t>
        <a:bodyPr/>
        <a:lstStyle/>
        <a:p>
          <a:pPr algn="l"/>
          <a:r>
            <a:rPr lang="en-US" sz="1100" noProof="0" dirty="0"/>
            <a:t>Context</a:t>
          </a:r>
        </a:p>
      </dgm:t>
    </dgm:pt>
    <dgm:pt modelId="{DFC17046-63ED-834D-9C71-3073957E012B}" type="parTrans" cxnId="{F2369FCD-5085-164E-8C52-D86A48E98D8D}">
      <dgm:prSet/>
      <dgm:spPr/>
      <dgm:t>
        <a:bodyPr/>
        <a:lstStyle/>
        <a:p>
          <a:endParaRPr lang="es-ES" sz="4400"/>
        </a:p>
      </dgm:t>
    </dgm:pt>
    <dgm:pt modelId="{CDA0CC37-1F78-D441-BE27-5D1DFF816482}" type="sibTrans" cxnId="{F2369FCD-5085-164E-8C52-D86A48E98D8D}">
      <dgm:prSet/>
      <dgm:spPr/>
      <dgm:t>
        <a:bodyPr/>
        <a:lstStyle/>
        <a:p>
          <a:endParaRPr lang="es-ES" sz="4400"/>
        </a:p>
      </dgm:t>
    </dgm:pt>
    <dgm:pt modelId="{1860B31E-9F54-294A-AD64-C64C6521DBC7}">
      <dgm:prSet phldrT="[Texto]" custT="1"/>
      <dgm:spPr>
        <a:solidFill>
          <a:srgbClr val="92D050"/>
        </a:solidFill>
      </dgm:spPr>
      <dgm:t>
        <a:bodyPr/>
        <a:lstStyle/>
        <a:p>
          <a:pPr algn="l"/>
          <a:r>
            <a:rPr lang="en-US" sz="1200" b="1" noProof="0" dirty="0"/>
            <a:t>Introduction</a:t>
          </a:r>
          <a:endParaRPr lang="en-US" sz="1100" b="1" noProof="0" dirty="0"/>
        </a:p>
      </dgm:t>
    </dgm:pt>
    <dgm:pt modelId="{2FF13310-8A6C-FB44-8D41-B81FBE7AB86F}" type="parTrans" cxnId="{5AF84A88-860A-C947-8C1F-622A12092EDC}">
      <dgm:prSet/>
      <dgm:spPr/>
      <dgm:t>
        <a:bodyPr/>
        <a:lstStyle/>
        <a:p>
          <a:endParaRPr lang="es-ES" sz="4400"/>
        </a:p>
      </dgm:t>
    </dgm:pt>
    <dgm:pt modelId="{02F2D818-6D48-0A4E-A35F-ABB795B10F37}" type="sibTrans" cxnId="{5AF84A88-860A-C947-8C1F-622A12092EDC}">
      <dgm:prSet/>
      <dgm:spPr/>
      <dgm:t>
        <a:bodyPr/>
        <a:lstStyle/>
        <a:p>
          <a:endParaRPr lang="es-ES" sz="4400"/>
        </a:p>
      </dgm:t>
    </dgm:pt>
    <dgm:pt modelId="{F78544B9-CBB5-EA42-8345-8832A27C4185}">
      <dgm:prSet phldrT="[Texto]" custT="1"/>
      <dgm:spPr/>
      <dgm:t>
        <a:bodyPr/>
        <a:lstStyle/>
        <a:p>
          <a:pPr algn="l"/>
          <a:r>
            <a:rPr lang="en-US" sz="1100" noProof="0" dirty="0"/>
            <a:t>Calibration tests</a:t>
          </a:r>
        </a:p>
      </dgm:t>
    </dgm:pt>
    <dgm:pt modelId="{902CCD5F-57B0-0648-909E-BB65DC85E7E8}" type="parTrans" cxnId="{F1E2CA39-E032-5649-A932-FF6E75BCA939}">
      <dgm:prSet/>
      <dgm:spPr/>
      <dgm:t>
        <a:bodyPr/>
        <a:lstStyle/>
        <a:p>
          <a:endParaRPr lang="es-ES" sz="4400"/>
        </a:p>
      </dgm:t>
    </dgm:pt>
    <dgm:pt modelId="{E7D4D550-7383-B54A-ABC6-9E46D32E38C0}" type="sibTrans" cxnId="{F1E2CA39-E032-5649-A932-FF6E75BCA939}">
      <dgm:prSet/>
      <dgm:spPr/>
      <dgm:t>
        <a:bodyPr/>
        <a:lstStyle/>
        <a:p>
          <a:endParaRPr lang="es-ES" sz="4400"/>
        </a:p>
      </dgm:t>
    </dgm:pt>
    <dgm:pt modelId="{F5B677F5-1BC0-2E45-AA7C-382EF7A71B94}">
      <dgm:prSet custT="1"/>
      <dgm:spPr/>
      <dgm:t>
        <a:bodyPr/>
        <a:lstStyle/>
        <a:p>
          <a:pPr algn="l"/>
          <a:r>
            <a:rPr lang="en-US" sz="1200" b="1" noProof="0" dirty="0"/>
            <a:t>Experimental results</a:t>
          </a:r>
        </a:p>
      </dgm:t>
    </dgm:pt>
    <dgm:pt modelId="{E75836A0-D4E0-4841-B65C-4AAA91989DDD}" type="parTrans" cxnId="{8D186342-1013-5243-80C1-75C9CCCEB479}">
      <dgm:prSet/>
      <dgm:spPr/>
      <dgm:t>
        <a:bodyPr/>
        <a:lstStyle/>
        <a:p>
          <a:endParaRPr lang="es-ES" sz="4400"/>
        </a:p>
      </dgm:t>
    </dgm:pt>
    <dgm:pt modelId="{823368C7-F6F0-8F49-A452-5AFB1DF2147A}" type="sibTrans" cxnId="{8D186342-1013-5243-80C1-75C9CCCEB479}">
      <dgm:prSet/>
      <dgm:spPr/>
      <dgm:t>
        <a:bodyPr/>
        <a:lstStyle/>
        <a:p>
          <a:endParaRPr lang="es-ES" sz="4400"/>
        </a:p>
      </dgm:t>
    </dgm:pt>
    <dgm:pt modelId="{6488C6FE-DB2B-8243-B451-88B251388CCF}">
      <dgm:prSet custT="1"/>
      <dgm:spPr/>
      <dgm:t>
        <a:bodyPr anchor="t"/>
        <a:lstStyle/>
        <a:p>
          <a:pPr algn="l"/>
          <a:r>
            <a:rPr lang="en-US" sz="1200" b="1" noProof="0" dirty="0"/>
            <a:t>Outlook</a:t>
          </a:r>
        </a:p>
      </dgm:t>
    </dgm:pt>
    <dgm:pt modelId="{3EBD3B8D-CF3B-7B42-9E75-022A62C12091}" type="parTrans" cxnId="{7BE8A4C9-0B84-2842-82D9-0433AF5E38C6}">
      <dgm:prSet/>
      <dgm:spPr/>
      <dgm:t>
        <a:bodyPr/>
        <a:lstStyle/>
        <a:p>
          <a:endParaRPr lang="es-ES" sz="4400"/>
        </a:p>
      </dgm:t>
    </dgm:pt>
    <dgm:pt modelId="{3D2236BF-AA67-174B-9D0D-68782682081E}" type="sibTrans" cxnId="{7BE8A4C9-0B84-2842-82D9-0433AF5E38C6}">
      <dgm:prSet/>
      <dgm:spPr/>
      <dgm:t>
        <a:bodyPr/>
        <a:lstStyle/>
        <a:p>
          <a:endParaRPr lang="es-ES" sz="4400"/>
        </a:p>
      </dgm:t>
    </dgm:pt>
    <dgm:pt modelId="{B32B7EF0-4D04-BE49-B787-37DDBA8E51F0}">
      <dgm:prSet phldrT="[Texto]" custT="1"/>
      <dgm:spPr/>
      <dgm:t>
        <a:bodyPr/>
        <a:lstStyle/>
        <a:p>
          <a:pPr algn="l"/>
          <a:r>
            <a:rPr lang="en-US" sz="1100" noProof="0" dirty="0"/>
            <a:t>Study case</a:t>
          </a:r>
        </a:p>
      </dgm:t>
    </dgm:pt>
    <dgm:pt modelId="{8E844754-F2F0-494A-926E-B557EEF7C1B0}" type="parTrans" cxnId="{1B71F214-7B7A-764F-9F6A-5007727DACDF}">
      <dgm:prSet/>
      <dgm:spPr/>
      <dgm:t>
        <a:bodyPr/>
        <a:lstStyle/>
        <a:p>
          <a:endParaRPr lang="es-ES" sz="4400"/>
        </a:p>
      </dgm:t>
    </dgm:pt>
    <dgm:pt modelId="{75694F13-9FE8-5241-93AB-80EED6237ED5}" type="sibTrans" cxnId="{1B71F214-7B7A-764F-9F6A-5007727DACDF}">
      <dgm:prSet/>
      <dgm:spPr/>
      <dgm:t>
        <a:bodyPr/>
        <a:lstStyle/>
        <a:p>
          <a:endParaRPr lang="es-ES" sz="4400"/>
        </a:p>
      </dgm:t>
    </dgm:pt>
    <dgm:pt modelId="{28CD3652-1A3E-B840-AAE1-85A3886B827F}">
      <dgm:prSet phldrT="[Texto]" custT="1"/>
      <dgm:spPr/>
      <dgm:t>
        <a:bodyPr anchor="t"/>
        <a:lstStyle/>
        <a:p>
          <a:pPr algn="l"/>
          <a:r>
            <a:rPr lang="en-US" sz="1200" b="1" noProof="0" dirty="0"/>
            <a:t>MUST</a:t>
          </a:r>
          <a:r>
            <a:rPr lang="en-US" sz="1200" b="1" baseline="30000" noProof="0" dirty="0"/>
            <a:t>2 </a:t>
          </a:r>
          <a:r>
            <a:rPr lang="en-US" sz="1200" b="1" baseline="0" noProof="0" dirty="0"/>
            <a:t>camera</a:t>
          </a:r>
          <a:endParaRPr lang="en-US" sz="1200" b="1" noProof="0" dirty="0"/>
        </a:p>
      </dgm:t>
    </dgm:pt>
    <dgm:pt modelId="{7460C29B-AE94-9B45-B866-7A1CAA5BFD1C}" type="parTrans" cxnId="{3EBDCC62-5F16-5244-A47C-8E9E5083D68B}">
      <dgm:prSet/>
      <dgm:spPr/>
      <dgm:t>
        <a:bodyPr/>
        <a:lstStyle/>
        <a:p>
          <a:endParaRPr lang="es-ES"/>
        </a:p>
      </dgm:t>
    </dgm:pt>
    <dgm:pt modelId="{7C71CF17-94E9-9541-A66C-9C5F4BFFA66C}" type="sibTrans" cxnId="{3EBDCC62-5F16-5244-A47C-8E9E5083D68B}">
      <dgm:prSet/>
      <dgm:spPr/>
      <dgm:t>
        <a:bodyPr/>
        <a:lstStyle/>
        <a:p>
          <a:endParaRPr lang="es-ES"/>
        </a:p>
      </dgm:t>
    </dgm:pt>
    <dgm:pt modelId="{4F3FEF77-EE35-5542-AC09-6FC3496A103D}">
      <dgm:prSet phldrT="[Texto]" custT="1"/>
      <dgm:spPr/>
      <dgm:t>
        <a:bodyPr anchor="t"/>
        <a:lstStyle/>
        <a:p>
          <a:pPr algn="l"/>
          <a:r>
            <a:rPr lang="en-US" sz="1100" b="0" noProof="0" dirty="0"/>
            <a:t>Principle</a:t>
          </a:r>
          <a:endParaRPr lang="en-US" sz="1200" b="0" noProof="0" dirty="0"/>
        </a:p>
      </dgm:t>
    </dgm:pt>
    <dgm:pt modelId="{58BF7F74-FA40-6941-991D-DC799B451168}" type="parTrans" cxnId="{B7D967F8-B9E4-854B-BACF-EFA623CAA821}">
      <dgm:prSet/>
      <dgm:spPr/>
      <dgm:t>
        <a:bodyPr/>
        <a:lstStyle/>
        <a:p>
          <a:endParaRPr lang="es-ES"/>
        </a:p>
      </dgm:t>
    </dgm:pt>
    <dgm:pt modelId="{A241FA28-C0EC-AC46-A821-D8250B9DDD66}" type="sibTrans" cxnId="{B7D967F8-B9E4-854B-BACF-EFA623CAA821}">
      <dgm:prSet/>
      <dgm:spPr/>
      <dgm:t>
        <a:bodyPr/>
        <a:lstStyle/>
        <a:p>
          <a:endParaRPr lang="es-ES"/>
        </a:p>
      </dgm:t>
    </dgm:pt>
    <dgm:pt modelId="{331E536F-FB0F-1441-B3CC-F9A0451713FB}">
      <dgm:prSet custT="1"/>
      <dgm:spPr/>
      <dgm:t>
        <a:bodyPr anchor="t"/>
        <a:lstStyle/>
        <a:p>
          <a:pPr algn="l"/>
          <a:r>
            <a:rPr lang="en-US" sz="1200" b="1" kern="1200" noProof="0">
              <a:solidFill>
                <a:prstClr val="black"/>
              </a:solidFill>
              <a:latin typeface="Tw Cen MT"/>
              <a:ea typeface="+mn-ea"/>
              <a:cs typeface="+mn-cs"/>
            </a:rPr>
            <a:t>Conclusions</a:t>
          </a:r>
          <a:endParaRPr lang="es-ES" sz="1200" b="1" kern="1200" dirty="0">
            <a:solidFill>
              <a:prstClr val="black"/>
            </a:solidFill>
            <a:latin typeface="Tw Cen MT"/>
            <a:ea typeface="+mn-ea"/>
            <a:cs typeface="+mn-cs"/>
          </a:endParaRPr>
        </a:p>
      </dgm:t>
    </dgm:pt>
    <dgm:pt modelId="{A40FB4BF-26AC-624A-A22F-3D3282BEF3C2}" type="parTrans" cxnId="{B0BB35AD-0ABF-C948-BEE8-BC2E1223076B}">
      <dgm:prSet/>
      <dgm:spPr/>
      <dgm:t>
        <a:bodyPr/>
        <a:lstStyle/>
        <a:p>
          <a:endParaRPr lang="es-ES"/>
        </a:p>
      </dgm:t>
    </dgm:pt>
    <dgm:pt modelId="{DECB046B-82FB-D64D-BE3F-D6E77F2B4E8F}" type="sibTrans" cxnId="{B0BB35AD-0ABF-C948-BEE8-BC2E1223076B}">
      <dgm:prSet/>
      <dgm:spPr/>
      <dgm:t>
        <a:bodyPr/>
        <a:lstStyle/>
        <a:p>
          <a:endParaRPr lang="es-ES"/>
        </a:p>
      </dgm:t>
    </dgm:pt>
    <dgm:pt modelId="{65A5E4F7-8E59-674E-A390-9FA5AE12F511}" type="pres">
      <dgm:prSet presAssocID="{53DF6F18-AA71-C541-8EBB-D7EEFBAD6626}" presName="Name0" presStyleCnt="0">
        <dgm:presLayoutVars>
          <dgm:dir/>
          <dgm:resizeHandles val="exact"/>
        </dgm:presLayoutVars>
      </dgm:prSet>
      <dgm:spPr/>
    </dgm:pt>
    <dgm:pt modelId="{DFE86F5B-9ADE-D841-91E1-579DE4B57856}" type="pres">
      <dgm:prSet presAssocID="{1860B31E-9F54-294A-AD64-C64C6521DBC7}" presName="parAndChTx" presStyleLbl="node1" presStyleIdx="0" presStyleCnt="5" custAng="0" custScaleX="51887">
        <dgm:presLayoutVars>
          <dgm:bulletEnabled val="1"/>
        </dgm:presLayoutVars>
      </dgm:prSet>
      <dgm:spPr/>
    </dgm:pt>
    <dgm:pt modelId="{8681C02A-1915-4846-BB7A-A006759BFD2B}" type="pres">
      <dgm:prSet presAssocID="{02F2D818-6D48-0A4E-A35F-ABB795B10F37}" presName="parAndChSpace" presStyleCnt="0"/>
      <dgm:spPr/>
    </dgm:pt>
    <dgm:pt modelId="{B7F120F5-9078-4447-BD56-0DF8D9701212}" type="pres">
      <dgm:prSet presAssocID="{28CD3652-1A3E-B840-AAE1-85A3886B827F}" presName="parAndChTx" presStyleLbl="node1" presStyleIdx="1" presStyleCnt="5" custScaleX="62237">
        <dgm:presLayoutVars>
          <dgm:bulletEnabled val="1"/>
        </dgm:presLayoutVars>
      </dgm:prSet>
      <dgm:spPr/>
    </dgm:pt>
    <dgm:pt modelId="{18E2C4B5-B116-0E4C-A898-B4DA6874B7D4}" type="pres">
      <dgm:prSet presAssocID="{7C71CF17-94E9-9541-A66C-9C5F4BFFA66C}" presName="parAndChSpace" presStyleCnt="0"/>
      <dgm:spPr/>
    </dgm:pt>
    <dgm:pt modelId="{5CB42B14-0079-0547-9F4D-DAA21A55F697}" type="pres">
      <dgm:prSet presAssocID="{F5B677F5-1BC0-2E45-AA7C-382EF7A71B94}" presName="parAndChTx" presStyleLbl="node1" presStyleIdx="2" presStyleCnt="5" custScaleX="80553" custLinFactNeighborY="24283">
        <dgm:presLayoutVars>
          <dgm:bulletEnabled val="1"/>
        </dgm:presLayoutVars>
      </dgm:prSet>
      <dgm:spPr/>
    </dgm:pt>
    <dgm:pt modelId="{9BB0F913-4D94-7845-8A13-43FB47EDACFB}" type="pres">
      <dgm:prSet presAssocID="{823368C7-F6F0-8F49-A452-5AFB1DF2147A}" presName="parAndChSpace" presStyleCnt="0"/>
      <dgm:spPr/>
    </dgm:pt>
    <dgm:pt modelId="{6FFD9FDD-C244-B045-A041-4C3D0F33BCAA}" type="pres">
      <dgm:prSet presAssocID="{6488C6FE-DB2B-8243-B451-88B251388CCF}" presName="parAndChTx" presStyleLbl="node1" presStyleIdx="3" presStyleCnt="5" custScaleX="60504" custLinFactNeighborX="5448">
        <dgm:presLayoutVars>
          <dgm:bulletEnabled val="1"/>
        </dgm:presLayoutVars>
      </dgm:prSet>
      <dgm:spPr/>
    </dgm:pt>
    <dgm:pt modelId="{BD0650AC-9788-F84A-9946-2A38FD9F85D1}" type="pres">
      <dgm:prSet presAssocID="{3D2236BF-AA67-174B-9D0D-68782682081E}" presName="parAndChSpace" presStyleCnt="0"/>
      <dgm:spPr/>
    </dgm:pt>
    <dgm:pt modelId="{7A909049-23C8-B748-BF48-2F2E5870D206}" type="pres">
      <dgm:prSet presAssocID="{331E536F-FB0F-1441-B3CC-F9A0451713FB}" presName="parAndChTx" presStyleLbl="node1" presStyleIdx="4" presStyleCnt="5" custScaleX="44980" custLinFactNeighborX="135" custLinFactNeighborY="38332">
        <dgm:presLayoutVars>
          <dgm:bulletEnabled val="1"/>
        </dgm:presLayoutVars>
      </dgm:prSet>
      <dgm:spPr/>
    </dgm:pt>
  </dgm:ptLst>
  <dgm:cxnLst>
    <dgm:cxn modelId="{86E23400-DFDF-3848-9980-9FDB537A346B}" type="presOf" srcId="{B32B7EF0-4D04-BE49-B787-37DDBA8E51F0}" destId="{5CB42B14-0079-0547-9F4D-DAA21A55F697}" srcOrd="0" destOrd="2" presId="urn:microsoft.com/office/officeart/2005/8/layout/hChevron3"/>
    <dgm:cxn modelId="{E7FDD706-CEEF-7E46-B401-A1714E58CC78}" type="presOf" srcId="{4111CC9B-6E74-524B-A8FF-74CC7C4A7C9B}" destId="{DFE86F5B-9ADE-D841-91E1-579DE4B57856}" srcOrd="0" destOrd="1" presId="urn:microsoft.com/office/officeart/2005/8/layout/hChevron3"/>
    <dgm:cxn modelId="{1B71F214-7B7A-764F-9F6A-5007727DACDF}" srcId="{F5B677F5-1BC0-2E45-AA7C-382EF7A71B94}" destId="{B32B7EF0-4D04-BE49-B787-37DDBA8E51F0}" srcOrd="1" destOrd="0" parTransId="{8E844754-F2F0-494A-926E-B557EEF7C1B0}" sibTransId="{75694F13-9FE8-5241-93AB-80EED6237ED5}"/>
    <dgm:cxn modelId="{1C184318-4329-9744-B86B-7CF842998233}" type="presOf" srcId="{F78544B9-CBB5-EA42-8345-8832A27C4185}" destId="{5CB42B14-0079-0547-9F4D-DAA21A55F697}" srcOrd="0" destOrd="1" presId="urn:microsoft.com/office/officeart/2005/8/layout/hChevron3"/>
    <dgm:cxn modelId="{8ABBD119-CF67-1D42-9019-CD33F0783E27}" type="presOf" srcId="{53DF6F18-AA71-C541-8EBB-D7EEFBAD6626}" destId="{65A5E4F7-8E59-674E-A390-9FA5AE12F511}" srcOrd="0" destOrd="0" presId="urn:microsoft.com/office/officeart/2005/8/layout/hChevron3"/>
    <dgm:cxn modelId="{DAB4CD38-6AB6-5743-80F5-5653E622109A}" type="presOf" srcId="{F5B677F5-1BC0-2E45-AA7C-382EF7A71B94}" destId="{5CB42B14-0079-0547-9F4D-DAA21A55F697}" srcOrd="0" destOrd="0" presId="urn:microsoft.com/office/officeart/2005/8/layout/hChevron3"/>
    <dgm:cxn modelId="{F1E2CA39-E032-5649-A932-FF6E75BCA939}" srcId="{F5B677F5-1BC0-2E45-AA7C-382EF7A71B94}" destId="{F78544B9-CBB5-EA42-8345-8832A27C4185}" srcOrd="0" destOrd="0" parTransId="{902CCD5F-57B0-0648-909E-BB65DC85E7E8}" sibTransId="{E7D4D550-7383-B54A-ABC6-9E46D32E38C0}"/>
    <dgm:cxn modelId="{8D186342-1013-5243-80C1-75C9CCCEB479}" srcId="{53DF6F18-AA71-C541-8EBB-D7EEFBAD6626}" destId="{F5B677F5-1BC0-2E45-AA7C-382EF7A71B94}" srcOrd="2" destOrd="0" parTransId="{E75836A0-D4E0-4841-B65C-4AAA91989DDD}" sibTransId="{823368C7-F6F0-8F49-A452-5AFB1DF2147A}"/>
    <dgm:cxn modelId="{3EBDCC62-5F16-5244-A47C-8E9E5083D68B}" srcId="{53DF6F18-AA71-C541-8EBB-D7EEFBAD6626}" destId="{28CD3652-1A3E-B840-AAE1-85A3886B827F}" srcOrd="1" destOrd="0" parTransId="{7460C29B-AE94-9B45-B866-7A1CAA5BFD1C}" sibTransId="{7C71CF17-94E9-9541-A66C-9C5F4BFFA66C}"/>
    <dgm:cxn modelId="{B3D3F068-2F25-7E4F-B4C9-5A9FCC66BB0E}" type="presOf" srcId="{4F3FEF77-EE35-5542-AC09-6FC3496A103D}" destId="{B7F120F5-9078-4447-BD56-0DF8D9701212}" srcOrd="0" destOrd="1" presId="urn:microsoft.com/office/officeart/2005/8/layout/hChevron3"/>
    <dgm:cxn modelId="{B92E7A7C-BE9A-4842-8750-EB03A87C2A8B}" type="presOf" srcId="{331E536F-FB0F-1441-B3CC-F9A0451713FB}" destId="{7A909049-23C8-B748-BF48-2F2E5870D206}" srcOrd="0" destOrd="0" presId="urn:microsoft.com/office/officeart/2005/8/layout/hChevron3"/>
    <dgm:cxn modelId="{5AF84A88-860A-C947-8C1F-622A12092EDC}" srcId="{53DF6F18-AA71-C541-8EBB-D7EEFBAD6626}" destId="{1860B31E-9F54-294A-AD64-C64C6521DBC7}" srcOrd="0" destOrd="0" parTransId="{2FF13310-8A6C-FB44-8D41-B81FBE7AB86F}" sibTransId="{02F2D818-6D48-0A4E-A35F-ABB795B10F37}"/>
    <dgm:cxn modelId="{B0BB35AD-0ABF-C948-BEE8-BC2E1223076B}" srcId="{53DF6F18-AA71-C541-8EBB-D7EEFBAD6626}" destId="{331E536F-FB0F-1441-B3CC-F9A0451713FB}" srcOrd="4" destOrd="0" parTransId="{A40FB4BF-26AC-624A-A22F-3D3282BEF3C2}" sibTransId="{DECB046B-82FB-D64D-BE3F-D6E77F2B4E8F}"/>
    <dgm:cxn modelId="{7BE8A4C9-0B84-2842-82D9-0433AF5E38C6}" srcId="{53DF6F18-AA71-C541-8EBB-D7EEFBAD6626}" destId="{6488C6FE-DB2B-8243-B451-88B251388CCF}" srcOrd="3" destOrd="0" parTransId="{3EBD3B8D-CF3B-7B42-9E75-022A62C12091}" sibTransId="{3D2236BF-AA67-174B-9D0D-68782682081E}"/>
    <dgm:cxn modelId="{F2369FCD-5085-164E-8C52-D86A48E98D8D}" srcId="{1860B31E-9F54-294A-AD64-C64C6521DBC7}" destId="{4111CC9B-6E74-524B-A8FF-74CC7C4A7C9B}" srcOrd="0" destOrd="0" parTransId="{DFC17046-63ED-834D-9C71-3073957E012B}" sibTransId="{CDA0CC37-1F78-D441-BE27-5D1DFF816482}"/>
    <dgm:cxn modelId="{2524D3CE-DE32-B742-B1C3-BCCA7B6800DC}" type="presOf" srcId="{6488C6FE-DB2B-8243-B451-88B251388CCF}" destId="{6FFD9FDD-C244-B045-A041-4C3D0F33BCAA}" srcOrd="0" destOrd="0" presId="urn:microsoft.com/office/officeart/2005/8/layout/hChevron3"/>
    <dgm:cxn modelId="{E88C56DA-D760-0F47-93B7-3B04624558C0}" type="presOf" srcId="{1860B31E-9F54-294A-AD64-C64C6521DBC7}" destId="{DFE86F5B-9ADE-D841-91E1-579DE4B57856}" srcOrd="0" destOrd="0" presId="urn:microsoft.com/office/officeart/2005/8/layout/hChevron3"/>
    <dgm:cxn modelId="{A7A2D7DF-BDE4-CB42-9EAB-50AB4CB65DD8}" type="presOf" srcId="{28CD3652-1A3E-B840-AAE1-85A3886B827F}" destId="{B7F120F5-9078-4447-BD56-0DF8D9701212}" srcOrd="0" destOrd="0" presId="urn:microsoft.com/office/officeart/2005/8/layout/hChevron3"/>
    <dgm:cxn modelId="{B7D967F8-B9E4-854B-BACF-EFA623CAA821}" srcId="{28CD3652-1A3E-B840-AAE1-85A3886B827F}" destId="{4F3FEF77-EE35-5542-AC09-6FC3496A103D}" srcOrd="0" destOrd="0" parTransId="{58BF7F74-FA40-6941-991D-DC799B451168}" sibTransId="{A241FA28-C0EC-AC46-A821-D8250B9DDD66}"/>
    <dgm:cxn modelId="{55E6440B-68B2-A542-9A70-68EFAA56128E}" type="presParOf" srcId="{65A5E4F7-8E59-674E-A390-9FA5AE12F511}" destId="{DFE86F5B-9ADE-D841-91E1-579DE4B57856}" srcOrd="0" destOrd="0" presId="urn:microsoft.com/office/officeart/2005/8/layout/hChevron3"/>
    <dgm:cxn modelId="{D8F70A46-C007-7340-8EC1-8D1E6D05ABE0}" type="presParOf" srcId="{65A5E4F7-8E59-674E-A390-9FA5AE12F511}" destId="{8681C02A-1915-4846-BB7A-A006759BFD2B}" srcOrd="1" destOrd="0" presId="urn:microsoft.com/office/officeart/2005/8/layout/hChevron3"/>
    <dgm:cxn modelId="{EB046155-4FB3-BF40-B7E9-6F76F27389E6}" type="presParOf" srcId="{65A5E4F7-8E59-674E-A390-9FA5AE12F511}" destId="{B7F120F5-9078-4447-BD56-0DF8D9701212}" srcOrd="2" destOrd="0" presId="urn:microsoft.com/office/officeart/2005/8/layout/hChevron3"/>
    <dgm:cxn modelId="{94994EAB-C74D-6348-91D0-0D181B57B733}" type="presParOf" srcId="{65A5E4F7-8E59-674E-A390-9FA5AE12F511}" destId="{18E2C4B5-B116-0E4C-A898-B4DA6874B7D4}" srcOrd="3" destOrd="0" presId="urn:microsoft.com/office/officeart/2005/8/layout/hChevron3"/>
    <dgm:cxn modelId="{C1286272-F25B-7E43-8FA4-A1464558582F}" type="presParOf" srcId="{65A5E4F7-8E59-674E-A390-9FA5AE12F511}" destId="{5CB42B14-0079-0547-9F4D-DAA21A55F697}" srcOrd="4" destOrd="0" presId="urn:microsoft.com/office/officeart/2005/8/layout/hChevron3"/>
    <dgm:cxn modelId="{47900A15-FE34-D54F-8355-164349D0777B}" type="presParOf" srcId="{65A5E4F7-8E59-674E-A390-9FA5AE12F511}" destId="{9BB0F913-4D94-7845-8A13-43FB47EDACFB}" srcOrd="5" destOrd="0" presId="urn:microsoft.com/office/officeart/2005/8/layout/hChevron3"/>
    <dgm:cxn modelId="{7871031B-190F-5E43-BF23-6750CE9A841B}" type="presParOf" srcId="{65A5E4F7-8E59-674E-A390-9FA5AE12F511}" destId="{6FFD9FDD-C244-B045-A041-4C3D0F33BCAA}" srcOrd="6" destOrd="0" presId="urn:microsoft.com/office/officeart/2005/8/layout/hChevron3"/>
    <dgm:cxn modelId="{DF371485-F032-0F47-9295-2C07CC49B8F0}" type="presParOf" srcId="{65A5E4F7-8E59-674E-A390-9FA5AE12F511}" destId="{BD0650AC-9788-F84A-9946-2A38FD9F85D1}" srcOrd="7" destOrd="0" presId="urn:microsoft.com/office/officeart/2005/8/layout/hChevron3"/>
    <dgm:cxn modelId="{BAA28FDE-39EF-C549-9808-8D659AE24099}" type="presParOf" srcId="{65A5E4F7-8E59-674E-A390-9FA5AE12F511}" destId="{7A909049-23C8-B748-BF48-2F2E5870D206}" srcOrd="8"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3DF6F18-AA71-C541-8EBB-D7EEFBAD6626}" type="doc">
      <dgm:prSet loTypeId="urn:microsoft.com/office/officeart/2005/8/layout/hChevron3" loCatId="" qsTypeId="urn:microsoft.com/office/officeart/2005/8/quickstyle/simple3" qsCatId="simple" csTypeId="urn:microsoft.com/office/officeart/2005/8/colors/accent1_2" csCatId="accent1" phldr="1"/>
      <dgm:spPr/>
    </dgm:pt>
    <dgm:pt modelId="{4111CC9B-6E74-524B-A8FF-74CC7C4A7C9B}">
      <dgm:prSet phldrT="[Texto]" custT="1"/>
      <dgm:spPr/>
      <dgm:t>
        <a:bodyPr/>
        <a:lstStyle/>
        <a:p>
          <a:pPr algn="l"/>
          <a:r>
            <a:rPr lang="en-US" sz="1100" noProof="0" dirty="0"/>
            <a:t>Context</a:t>
          </a:r>
        </a:p>
      </dgm:t>
    </dgm:pt>
    <dgm:pt modelId="{DFC17046-63ED-834D-9C71-3073957E012B}" type="parTrans" cxnId="{F2369FCD-5085-164E-8C52-D86A48E98D8D}">
      <dgm:prSet/>
      <dgm:spPr/>
      <dgm:t>
        <a:bodyPr/>
        <a:lstStyle/>
        <a:p>
          <a:endParaRPr lang="es-ES" sz="4400"/>
        </a:p>
      </dgm:t>
    </dgm:pt>
    <dgm:pt modelId="{CDA0CC37-1F78-D441-BE27-5D1DFF816482}" type="sibTrans" cxnId="{F2369FCD-5085-164E-8C52-D86A48E98D8D}">
      <dgm:prSet/>
      <dgm:spPr/>
      <dgm:t>
        <a:bodyPr/>
        <a:lstStyle/>
        <a:p>
          <a:endParaRPr lang="es-ES" sz="4400"/>
        </a:p>
      </dgm:t>
    </dgm:pt>
    <dgm:pt modelId="{1860B31E-9F54-294A-AD64-C64C6521DBC7}">
      <dgm:prSet phldrT="[Texto]" custT="1"/>
      <dgm:spPr/>
      <dgm:t>
        <a:bodyPr/>
        <a:lstStyle/>
        <a:p>
          <a:pPr algn="l"/>
          <a:r>
            <a:rPr lang="en-US" sz="1200" b="1" noProof="0" dirty="0"/>
            <a:t>Introduction</a:t>
          </a:r>
          <a:endParaRPr lang="en-US" sz="1100" b="1" noProof="0" dirty="0"/>
        </a:p>
      </dgm:t>
    </dgm:pt>
    <dgm:pt modelId="{2FF13310-8A6C-FB44-8D41-B81FBE7AB86F}" type="parTrans" cxnId="{5AF84A88-860A-C947-8C1F-622A12092EDC}">
      <dgm:prSet/>
      <dgm:spPr/>
      <dgm:t>
        <a:bodyPr/>
        <a:lstStyle/>
        <a:p>
          <a:endParaRPr lang="es-ES" sz="4400"/>
        </a:p>
      </dgm:t>
    </dgm:pt>
    <dgm:pt modelId="{02F2D818-6D48-0A4E-A35F-ABB795B10F37}" type="sibTrans" cxnId="{5AF84A88-860A-C947-8C1F-622A12092EDC}">
      <dgm:prSet/>
      <dgm:spPr/>
      <dgm:t>
        <a:bodyPr/>
        <a:lstStyle/>
        <a:p>
          <a:endParaRPr lang="es-ES" sz="4400"/>
        </a:p>
      </dgm:t>
    </dgm:pt>
    <dgm:pt modelId="{F78544B9-CBB5-EA42-8345-8832A27C4185}">
      <dgm:prSet phldrT="[Texto]" custT="1"/>
      <dgm:spPr/>
      <dgm:t>
        <a:bodyPr/>
        <a:lstStyle/>
        <a:p>
          <a:pPr algn="l"/>
          <a:r>
            <a:rPr lang="en-US" sz="1100" noProof="0" dirty="0"/>
            <a:t>Calibration tests</a:t>
          </a:r>
        </a:p>
      </dgm:t>
    </dgm:pt>
    <dgm:pt modelId="{902CCD5F-57B0-0648-909E-BB65DC85E7E8}" type="parTrans" cxnId="{F1E2CA39-E032-5649-A932-FF6E75BCA939}">
      <dgm:prSet/>
      <dgm:spPr/>
      <dgm:t>
        <a:bodyPr/>
        <a:lstStyle/>
        <a:p>
          <a:endParaRPr lang="es-ES" sz="4400"/>
        </a:p>
      </dgm:t>
    </dgm:pt>
    <dgm:pt modelId="{E7D4D550-7383-B54A-ABC6-9E46D32E38C0}" type="sibTrans" cxnId="{F1E2CA39-E032-5649-A932-FF6E75BCA939}">
      <dgm:prSet/>
      <dgm:spPr/>
      <dgm:t>
        <a:bodyPr/>
        <a:lstStyle/>
        <a:p>
          <a:endParaRPr lang="es-ES" sz="4400"/>
        </a:p>
      </dgm:t>
    </dgm:pt>
    <dgm:pt modelId="{F5B677F5-1BC0-2E45-AA7C-382EF7A71B94}">
      <dgm:prSet custT="1"/>
      <dgm:spPr/>
      <dgm:t>
        <a:bodyPr/>
        <a:lstStyle/>
        <a:p>
          <a:pPr algn="l"/>
          <a:r>
            <a:rPr lang="en-US" sz="1200" b="1" noProof="0" dirty="0"/>
            <a:t>Experimental results</a:t>
          </a:r>
        </a:p>
      </dgm:t>
    </dgm:pt>
    <dgm:pt modelId="{E75836A0-D4E0-4841-B65C-4AAA91989DDD}" type="parTrans" cxnId="{8D186342-1013-5243-80C1-75C9CCCEB479}">
      <dgm:prSet/>
      <dgm:spPr/>
      <dgm:t>
        <a:bodyPr/>
        <a:lstStyle/>
        <a:p>
          <a:endParaRPr lang="es-ES" sz="4400"/>
        </a:p>
      </dgm:t>
    </dgm:pt>
    <dgm:pt modelId="{823368C7-F6F0-8F49-A452-5AFB1DF2147A}" type="sibTrans" cxnId="{8D186342-1013-5243-80C1-75C9CCCEB479}">
      <dgm:prSet/>
      <dgm:spPr/>
      <dgm:t>
        <a:bodyPr/>
        <a:lstStyle/>
        <a:p>
          <a:endParaRPr lang="es-ES" sz="4400"/>
        </a:p>
      </dgm:t>
    </dgm:pt>
    <dgm:pt modelId="{6488C6FE-DB2B-8243-B451-88B251388CCF}">
      <dgm:prSet custT="1"/>
      <dgm:spPr>
        <a:solidFill>
          <a:srgbClr val="92D050"/>
        </a:solidFill>
      </dgm:spPr>
      <dgm:t>
        <a:bodyPr anchor="t"/>
        <a:lstStyle/>
        <a:p>
          <a:pPr algn="l"/>
          <a:r>
            <a:rPr lang="en-US" sz="1200" b="1" noProof="0" dirty="0"/>
            <a:t>Outlook</a:t>
          </a:r>
        </a:p>
      </dgm:t>
    </dgm:pt>
    <dgm:pt modelId="{3EBD3B8D-CF3B-7B42-9E75-022A62C12091}" type="parTrans" cxnId="{7BE8A4C9-0B84-2842-82D9-0433AF5E38C6}">
      <dgm:prSet/>
      <dgm:spPr/>
      <dgm:t>
        <a:bodyPr/>
        <a:lstStyle/>
        <a:p>
          <a:endParaRPr lang="es-ES" sz="4400"/>
        </a:p>
      </dgm:t>
    </dgm:pt>
    <dgm:pt modelId="{3D2236BF-AA67-174B-9D0D-68782682081E}" type="sibTrans" cxnId="{7BE8A4C9-0B84-2842-82D9-0433AF5E38C6}">
      <dgm:prSet/>
      <dgm:spPr/>
      <dgm:t>
        <a:bodyPr/>
        <a:lstStyle/>
        <a:p>
          <a:endParaRPr lang="es-ES" sz="4400"/>
        </a:p>
      </dgm:t>
    </dgm:pt>
    <dgm:pt modelId="{B32B7EF0-4D04-BE49-B787-37DDBA8E51F0}">
      <dgm:prSet phldrT="[Texto]" custT="1"/>
      <dgm:spPr/>
      <dgm:t>
        <a:bodyPr/>
        <a:lstStyle/>
        <a:p>
          <a:pPr algn="l"/>
          <a:r>
            <a:rPr lang="en-US" sz="1100" noProof="0" dirty="0"/>
            <a:t>Study case</a:t>
          </a:r>
        </a:p>
      </dgm:t>
    </dgm:pt>
    <dgm:pt modelId="{8E844754-F2F0-494A-926E-B557EEF7C1B0}" type="parTrans" cxnId="{1B71F214-7B7A-764F-9F6A-5007727DACDF}">
      <dgm:prSet/>
      <dgm:spPr/>
      <dgm:t>
        <a:bodyPr/>
        <a:lstStyle/>
        <a:p>
          <a:endParaRPr lang="es-ES" sz="4400"/>
        </a:p>
      </dgm:t>
    </dgm:pt>
    <dgm:pt modelId="{75694F13-9FE8-5241-93AB-80EED6237ED5}" type="sibTrans" cxnId="{1B71F214-7B7A-764F-9F6A-5007727DACDF}">
      <dgm:prSet/>
      <dgm:spPr/>
      <dgm:t>
        <a:bodyPr/>
        <a:lstStyle/>
        <a:p>
          <a:endParaRPr lang="es-ES" sz="4400"/>
        </a:p>
      </dgm:t>
    </dgm:pt>
    <dgm:pt modelId="{28CD3652-1A3E-B840-AAE1-85A3886B827F}">
      <dgm:prSet phldrT="[Texto]" custT="1"/>
      <dgm:spPr/>
      <dgm:t>
        <a:bodyPr anchor="t"/>
        <a:lstStyle/>
        <a:p>
          <a:pPr algn="l"/>
          <a:r>
            <a:rPr lang="en-US" sz="1200" b="1" noProof="0" dirty="0"/>
            <a:t>MUST</a:t>
          </a:r>
          <a:r>
            <a:rPr lang="en-US" sz="1200" b="1" baseline="30000" noProof="0" dirty="0"/>
            <a:t>2 </a:t>
          </a:r>
          <a:r>
            <a:rPr lang="en-US" sz="1200" b="1" baseline="0" noProof="0" dirty="0"/>
            <a:t>camera</a:t>
          </a:r>
          <a:endParaRPr lang="en-US" sz="1200" b="1" noProof="0" dirty="0"/>
        </a:p>
      </dgm:t>
    </dgm:pt>
    <dgm:pt modelId="{7460C29B-AE94-9B45-B866-7A1CAA5BFD1C}" type="parTrans" cxnId="{3EBDCC62-5F16-5244-A47C-8E9E5083D68B}">
      <dgm:prSet/>
      <dgm:spPr/>
      <dgm:t>
        <a:bodyPr/>
        <a:lstStyle/>
        <a:p>
          <a:endParaRPr lang="es-ES"/>
        </a:p>
      </dgm:t>
    </dgm:pt>
    <dgm:pt modelId="{7C71CF17-94E9-9541-A66C-9C5F4BFFA66C}" type="sibTrans" cxnId="{3EBDCC62-5F16-5244-A47C-8E9E5083D68B}">
      <dgm:prSet/>
      <dgm:spPr/>
      <dgm:t>
        <a:bodyPr/>
        <a:lstStyle/>
        <a:p>
          <a:endParaRPr lang="es-ES"/>
        </a:p>
      </dgm:t>
    </dgm:pt>
    <dgm:pt modelId="{4F3FEF77-EE35-5542-AC09-6FC3496A103D}">
      <dgm:prSet phldrT="[Texto]" custT="1"/>
      <dgm:spPr/>
      <dgm:t>
        <a:bodyPr anchor="t"/>
        <a:lstStyle/>
        <a:p>
          <a:pPr algn="l"/>
          <a:r>
            <a:rPr lang="en-US" sz="1100" b="0" noProof="0" dirty="0"/>
            <a:t>Principle</a:t>
          </a:r>
          <a:endParaRPr lang="en-US" sz="1200" b="0" noProof="0" dirty="0"/>
        </a:p>
      </dgm:t>
    </dgm:pt>
    <dgm:pt modelId="{58BF7F74-FA40-6941-991D-DC799B451168}" type="parTrans" cxnId="{B7D967F8-B9E4-854B-BACF-EFA623CAA821}">
      <dgm:prSet/>
      <dgm:spPr/>
      <dgm:t>
        <a:bodyPr/>
        <a:lstStyle/>
        <a:p>
          <a:endParaRPr lang="es-ES"/>
        </a:p>
      </dgm:t>
    </dgm:pt>
    <dgm:pt modelId="{A241FA28-C0EC-AC46-A821-D8250B9DDD66}" type="sibTrans" cxnId="{B7D967F8-B9E4-854B-BACF-EFA623CAA821}">
      <dgm:prSet/>
      <dgm:spPr/>
      <dgm:t>
        <a:bodyPr/>
        <a:lstStyle/>
        <a:p>
          <a:endParaRPr lang="es-ES"/>
        </a:p>
      </dgm:t>
    </dgm:pt>
    <dgm:pt modelId="{331E536F-FB0F-1441-B3CC-F9A0451713FB}">
      <dgm:prSet custT="1"/>
      <dgm:spPr/>
      <dgm:t>
        <a:bodyPr anchor="t"/>
        <a:lstStyle/>
        <a:p>
          <a:pPr algn="l"/>
          <a:r>
            <a:rPr lang="en-US" sz="1200" b="1" kern="1200" noProof="0">
              <a:latin typeface="Tw Cen MT"/>
              <a:ea typeface="+mn-ea"/>
              <a:cs typeface="+mn-cs"/>
            </a:rPr>
            <a:t>Conclusions</a:t>
          </a:r>
          <a:endParaRPr lang="es-ES" sz="1200" b="1" kern="1200" dirty="0">
            <a:latin typeface="Tw Cen MT"/>
            <a:ea typeface="+mn-ea"/>
            <a:cs typeface="+mn-cs"/>
          </a:endParaRPr>
        </a:p>
      </dgm:t>
    </dgm:pt>
    <dgm:pt modelId="{A40FB4BF-26AC-624A-A22F-3D3282BEF3C2}" type="parTrans" cxnId="{B0BB35AD-0ABF-C948-BEE8-BC2E1223076B}">
      <dgm:prSet/>
      <dgm:spPr/>
      <dgm:t>
        <a:bodyPr/>
        <a:lstStyle/>
        <a:p>
          <a:endParaRPr lang="es-ES"/>
        </a:p>
      </dgm:t>
    </dgm:pt>
    <dgm:pt modelId="{DECB046B-82FB-D64D-BE3F-D6E77F2B4E8F}" type="sibTrans" cxnId="{B0BB35AD-0ABF-C948-BEE8-BC2E1223076B}">
      <dgm:prSet/>
      <dgm:spPr/>
      <dgm:t>
        <a:bodyPr/>
        <a:lstStyle/>
        <a:p>
          <a:endParaRPr lang="es-ES"/>
        </a:p>
      </dgm:t>
    </dgm:pt>
    <dgm:pt modelId="{65A5E4F7-8E59-674E-A390-9FA5AE12F511}" type="pres">
      <dgm:prSet presAssocID="{53DF6F18-AA71-C541-8EBB-D7EEFBAD6626}" presName="Name0" presStyleCnt="0">
        <dgm:presLayoutVars>
          <dgm:dir/>
          <dgm:resizeHandles val="exact"/>
        </dgm:presLayoutVars>
      </dgm:prSet>
      <dgm:spPr/>
    </dgm:pt>
    <dgm:pt modelId="{DFE86F5B-9ADE-D841-91E1-579DE4B57856}" type="pres">
      <dgm:prSet presAssocID="{1860B31E-9F54-294A-AD64-C64C6521DBC7}" presName="parAndChTx" presStyleLbl="node1" presStyleIdx="0" presStyleCnt="5" custAng="0" custScaleX="51887" custLinFactNeighborY="25147">
        <dgm:presLayoutVars>
          <dgm:bulletEnabled val="1"/>
        </dgm:presLayoutVars>
      </dgm:prSet>
      <dgm:spPr/>
    </dgm:pt>
    <dgm:pt modelId="{8681C02A-1915-4846-BB7A-A006759BFD2B}" type="pres">
      <dgm:prSet presAssocID="{02F2D818-6D48-0A4E-A35F-ABB795B10F37}" presName="parAndChSpace" presStyleCnt="0"/>
      <dgm:spPr/>
    </dgm:pt>
    <dgm:pt modelId="{B7F120F5-9078-4447-BD56-0DF8D9701212}" type="pres">
      <dgm:prSet presAssocID="{28CD3652-1A3E-B840-AAE1-85A3886B827F}" presName="parAndChTx" presStyleLbl="node1" presStyleIdx="1" presStyleCnt="5" custScaleX="62237">
        <dgm:presLayoutVars>
          <dgm:bulletEnabled val="1"/>
        </dgm:presLayoutVars>
      </dgm:prSet>
      <dgm:spPr/>
    </dgm:pt>
    <dgm:pt modelId="{18E2C4B5-B116-0E4C-A898-B4DA6874B7D4}" type="pres">
      <dgm:prSet presAssocID="{7C71CF17-94E9-9541-A66C-9C5F4BFFA66C}" presName="parAndChSpace" presStyleCnt="0"/>
      <dgm:spPr/>
    </dgm:pt>
    <dgm:pt modelId="{5CB42B14-0079-0547-9F4D-DAA21A55F697}" type="pres">
      <dgm:prSet presAssocID="{F5B677F5-1BC0-2E45-AA7C-382EF7A71B94}" presName="parAndChTx" presStyleLbl="node1" presStyleIdx="2" presStyleCnt="5" custScaleX="80553" custLinFactNeighborY="24283">
        <dgm:presLayoutVars>
          <dgm:bulletEnabled val="1"/>
        </dgm:presLayoutVars>
      </dgm:prSet>
      <dgm:spPr/>
    </dgm:pt>
    <dgm:pt modelId="{9BB0F913-4D94-7845-8A13-43FB47EDACFB}" type="pres">
      <dgm:prSet presAssocID="{823368C7-F6F0-8F49-A452-5AFB1DF2147A}" presName="parAndChSpace" presStyleCnt="0"/>
      <dgm:spPr/>
    </dgm:pt>
    <dgm:pt modelId="{6FFD9FDD-C244-B045-A041-4C3D0F33BCAA}" type="pres">
      <dgm:prSet presAssocID="{6488C6FE-DB2B-8243-B451-88B251388CCF}" presName="parAndChTx" presStyleLbl="node1" presStyleIdx="3" presStyleCnt="5" custScaleX="60504" custLinFactNeighborX="5448">
        <dgm:presLayoutVars>
          <dgm:bulletEnabled val="1"/>
        </dgm:presLayoutVars>
      </dgm:prSet>
      <dgm:spPr/>
    </dgm:pt>
    <dgm:pt modelId="{BD0650AC-9788-F84A-9946-2A38FD9F85D1}" type="pres">
      <dgm:prSet presAssocID="{3D2236BF-AA67-174B-9D0D-68782682081E}" presName="parAndChSpace" presStyleCnt="0"/>
      <dgm:spPr/>
    </dgm:pt>
    <dgm:pt modelId="{7A909049-23C8-B748-BF48-2F2E5870D206}" type="pres">
      <dgm:prSet presAssocID="{331E536F-FB0F-1441-B3CC-F9A0451713FB}" presName="parAndChTx" presStyleLbl="node1" presStyleIdx="4" presStyleCnt="5" custScaleX="44980">
        <dgm:presLayoutVars>
          <dgm:bulletEnabled val="1"/>
        </dgm:presLayoutVars>
      </dgm:prSet>
      <dgm:spPr/>
    </dgm:pt>
  </dgm:ptLst>
  <dgm:cxnLst>
    <dgm:cxn modelId="{86E23400-DFDF-3848-9980-9FDB537A346B}" type="presOf" srcId="{B32B7EF0-4D04-BE49-B787-37DDBA8E51F0}" destId="{5CB42B14-0079-0547-9F4D-DAA21A55F697}" srcOrd="0" destOrd="2" presId="urn:microsoft.com/office/officeart/2005/8/layout/hChevron3"/>
    <dgm:cxn modelId="{E7FDD706-CEEF-7E46-B401-A1714E58CC78}" type="presOf" srcId="{4111CC9B-6E74-524B-A8FF-74CC7C4A7C9B}" destId="{DFE86F5B-9ADE-D841-91E1-579DE4B57856}" srcOrd="0" destOrd="1" presId="urn:microsoft.com/office/officeart/2005/8/layout/hChevron3"/>
    <dgm:cxn modelId="{1B71F214-7B7A-764F-9F6A-5007727DACDF}" srcId="{F5B677F5-1BC0-2E45-AA7C-382EF7A71B94}" destId="{B32B7EF0-4D04-BE49-B787-37DDBA8E51F0}" srcOrd="1" destOrd="0" parTransId="{8E844754-F2F0-494A-926E-B557EEF7C1B0}" sibTransId="{75694F13-9FE8-5241-93AB-80EED6237ED5}"/>
    <dgm:cxn modelId="{1C184318-4329-9744-B86B-7CF842998233}" type="presOf" srcId="{F78544B9-CBB5-EA42-8345-8832A27C4185}" destId="{5CB42B14-0079-0547-9F4D-DAA21A55F697}" srcOrd="0" destOrd="1" presId="urn:microsoft.com/office/officeart/2005/8/layout/hChevron3"/>
    <dgm:cxn modelId="{8ABBD119-CF67-1D42-9019-CD33F0783E27}" type="presOf" srcId="{53DF6F18-AA71-C541-8EBB-D7EEFBAD6626}" destId="{65A5E4F7-8E59-674E-A390-9FA5AE12F511}" srcOrd="0" destOrd="0" presId="urn:microsoft.com/office/officeart/2005/8/layout/hChevron3"/>
    <dgm:cxn modelId="{DAB4CD38-6AB6-5743-80F5-5653E622109A}" type="presOf" srcId="{F5B677F5-1BC0-2E45-AA7C-382EF7A71B94}" destId="{5CB42B14-0079-0547-9F4D-DAA21A55F697}" srcOrd="0" destOrd="0" presId="urn:microsoft.com/office/officeart/2005/8/layout/hChevron3"/>
    <dgm:cxn modelId="{F1E2CA39-E032-5649-A932-FF6E75BCA939}" srcId="{F5B677F5-1BC0-2E45-AA7C-382EF7A71B94}" destId="{F78544B9-CBB5-EA42-8345-8832A27C4185}" srcOrd="0" destOrd="0" parTransId="{902CCD5F-57B0-0648-909E-BB65DC85E7E8}" sibTransId="{E7D4D550-7383-B54A-ABC6-9E46D32E38C0}"/>
    <dgm:cxn modelId="{8D186342-1013-5243-80C1-75C9CCCEB479}" srcId="{53DF6F18-AA71-C541-8EBB-D7EEFBAD6626}" destId="{F5B677F5-1BC0-2E45-AA7C-382EF7A71B94}" srcOrd="2" destOrd="0" parTransId="{E75836A0-D4E0-4841-B65C-4AAA91989DDD}" sibTransId="{823368C7-F6F0-8F49-A452-5AFB1DF2147A}"/>
    <dgm:cxn modelId="{3EBDCC62-5F16-5244-A47C-8E9E5083D68B}" srcId="{53DF6F18-AA71-C541-8EBB-D7EEFBAD6626}" destId="{28CD3652-1A3E-B840-AAE1-85A3886B827F}" srcOrd="1" destOrd="0" parTransId="{7460C29B-AE94-9B45-B866-7A1CAA5BFD1C}" sibTransId="{7C71CF17-94E9-9541-A66C-9C5F4BFFA66C}"/>
    <dgm:cxn modelId="{B3D3F068-2F25-7E4F-B4C9-5A9FCC66BB0E}" type="presOf" srcId="{4F3FEF77-EE35-5542-AC09-6FC3496A103D}" destId="{B7F120F5-9078-4447-BD56-0DF8D9701212}" srcOrd="0" destOrd="1" presId="urn:microsoft.com/office/officeart/2005/8/layout/hChevron3"/>
    <dgm:cxn modelId="{B92E7A7C-BE9A-4842-8750-EB03A87C2A8B}" type="presOf" srcId="{331E536F-FB0F-1441-B3CC-F9A0451713FB}" destId="{7A909049-23C8-B748-BF48-2F2E5870D206}" srcOrd="0" destOrd="0" presId="urn:microsoft.com/office/officeart/2005/8/layout/hChevron3"/>
    <dgm:cxn modelId="{5AF84A88-860A-C947-8C1F-622A12092EDC}" srcId="{53DF6F18-AA71-C541-8EBB-D7EEFBAD6626}" destId="{1860B31E-9F54-294A-AD64-C64C6521DBC7}" srcOrd="0" destOrd="0" parTransId="{2FF13310-8A6C-FB44-8D41-B81FBE7AB86F}" sibTransId="{02F2D818-6D48-0A4E-A35F-ABB795B10F37}"/>
    <dgm:cxn modelId="{B0BB35AD-0ABF-C948-BEE8-BC2E1223076B}" srcId="{53DF6F18-AA71-C541-8EBB-D7EEFBAD6626}" destId="{331E536F-FB0F-1441-B3CC-F9A0451713FB}" srcOrd="4" destOrd="0" parTransId="{A40FB4BF-26AC-624A-A22F-3D3282BEF3C2}" sibTransId="{DECB046B-82FB-D64D-BE3F-D6E77F2B4E8F}"/>
    <dgm:cxn modelId="{7BE8A4C9-0B84-2842-82D9-0433AF5E38C6}" srcId="{53DF6F18-AA71-C541-8EBB-D7EEFBAD6626}" destId="{6488C6FE-DB2B-8243-B451-88B251388CCF}" srcOrd="3" destOrd="0" parTransId="{3EBD3B8D-CF3B-7B42-9E75-022A62C12091}" sibTransId="{3D2236BF-AA67-174B-9D0D-68782682081E}"/>
    <dgm:cxn modelId="{F2369FCD-5085-164E-8C52-D86A48E98D8D}" srcId="{1860B31E-9F54-294A-AD64-C64C6521DBC7}" destId="{4111CC9B-6E74-524B-A8FF-74CC7C4A7C9B}" srcOrd="0" destOrd="0" parTransId="{DFC17046-63ED-834D-9C71-3073957E012B}" sibTransId="{CDA0CC37-1F78-D441-BE27-5D1DFF816482}"/>
    <dgm:cxn modelId="{2524D3CE-DE32-B742-B1C3-BCCA7B6800DC}" type="presOf" srcId="{6488C6FE-DB2B-8243-B451-88B251388CCF}" destId="{6FFD9FDD-C244-B045-A041-4C3D0F33BCAA}" srcOrd="0" destOrd="0" presId="urn:microsoft.com/office/officeart/2005/8/layout/hChevron3"/>
    <dgm:cxn modelId="{E88C56DA-D760-0F47-93B7-3B04624558C0}" type="presOf" srcId="{1860B31E-9F54-294A-AD64-C64C6521DBC7}" destId="{DFE86F5B-9ADE-D841-91E1-579DE4B57856}" srcOrd="0" destOrd="0" presId="urn:microsoft.com/office/officeart/2005/8/layout/hChevron3"/>
    <dgm:cxn modelId="{A7A2D7DF-BDE4-CB42-9EAB-50AB4CB65DD8}" type="presOf" srcId="{28CD3652-1A3E-B840-AAE1-85A3886B827F}" destId="{B7F120F5-9078-4447-BD56-0DF8D9701212}" srcOrd="0" destOrd="0" presId="urn:microsoft.com/office/officeart/2005/8/layout/hChevron3"/>
    <dgm:cxn modelId="{B7D967F8-B9E4-854B-BACF-EFA623CAA821}" srcId="{28CD3652-1A3E-B840-AAE1-85A3886B827F}" destId="{4F3FEF77-EE35-5542-AC09-6FC3496A103D}" srcOrd="0" destOrd="0" parTransId="{58BF7F74-FA40-6941-991D-DC799B451168}" sibTransId="{A241FA28-C0EC-AC46-A821-D8250B9DDD66}"/>
    <dgm:cxn modelId="{55E6440B-68B2-A542-9A70-68EFAA56128E}" type="presParOf" srcId="{65A5E4F7-8E59-674E-A390-9FA5AE12F511}" destId="{DFE86F5B-9ADE-D841-91E1-579DE4B57856}" srcOrd="0" destOrd="0" presId="urn:microsoft.com/office/officeart/2005/8/layout/hChevron3"/>
    <dgm:cxn modelId="{D8F70A46-C007-7340-8EC1-8D1E6D05ABE0}" type="presParOf" srcId="{65A5E4F7-8E59-674E-A390-9FA5AE12F511}" destId="{8681C02A-1915-4846-BB7A-A006759BFD2B}" srcOrd="1" destOrd="0" presId="urn:microsoft.com/office/officeart/2005/8/layout/hChevron3"/>
    <dgm:cxn modelId="{EB046155-4FB3-BF40-B7E9-6F76F27389E6}" type="presParOf" srcId="{65A5E4F7-8E59-674E-A390-9FA5AE12F511}" destId="{B7F120F5-9078-4447-BD56-0DF8D9701212}" srcOrd="2" destOrd="0" presId="urn:microsoft.com/office/officeart/2005/8/layout/hChevron3"/>
    <dgm:cxn modelId="{94994EAB-C74D-6348-91D0-0D181B57B733}" type="presParOf" srcId="{65A5E4F7-8E59-674E-A390-9FA5AE12F511}" destId="{18E2C4B5-B116-0E4C-A898-B4DA6874B7D4}" srcOrd="3" destOrd="0" presId="urn:microsoft.com/office/officeart/2005/8/layout/hChevron3"/>
    <dgm:cxn modelId="{C1286272-F25B-7E43-8FA4-A1464558582F}" type="presParOf" srcId="{65A5E4F7-8E59-674E-A390-9FA5AE12F511}" destId="{5CB42B14-0079-0547-9F4D-DAA21A55F697}" srcOrd="4" destOrd="0" presId="urn:microsoft.com/office/officeart/2005/8/layout/hChevron3"/>
    <dgm:cxn modelId="{47900A15-FE34-D54F-8355-164349D0777B}" type="presParOf" srcId="{65A5E4F7-8E59-674E-A390-9FA5AE12F511}" destId="{9BB0F913-4D94-7845-8A13-43FB47EDACFB}" srcOrd="5" destOrd="0" presId="urn:microsoft.com/office/officeart/2005/8/layout/hChevron3"/>
    <dgm:cxn modelId="{7871031B-190F-5E43-BF23-6750CE9A841B}" type="presParOf" srcId="{65A5E4F7-8E59-674E-A390-9FA5AE12F511}" destId="{6FFD9FDD-C244-B045-A041-4C3D0F33BCAA}" srcOrd="6" destOrd="0" presId="urn:microsoft.com/office/officeart/2005/8/layout/hChevron3"/>
    <dgm:cxn modelId="{DF371485-F032-0F47-9295-2C07CC49B8F0}" type="presParOf" srcId="{65A5E4F7-8E59-674E-A390-9FA5AE12F511}" destId="{BD0650AC-9788-F84A-9946-2A38FD9F85D1}" srcOrd="7" destOrd="0" presId="urn:microsoft.com/office/officeart/2005/8/layout/hChevron3"/>
    <dgm:cxn modelId="{BAA28FDE-39EF-C549-9808-8D659AE24099}" type="presParOf" srcId="{65A5E4F7-8E59-674E-A390-9FA5AE12F511}" destId="{7A909049-23C8-B748-BF48-2F2E5870D206}" srcOrd="8"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3DF6F18-AA71-C541-8EBB-D7EEFBAD6626}" type="doc">
      <dgm:prSet loTypeId="urn:microsoft.com/office/officeart/2005/8/layout/hChevron3" loCatId="" qsTypeId="urn:microsoft.com/office/officeart/2005/8/quickstyle/simple3" qsCatId="simple" csTypeId="urn:microsoft.com/office/officeart/2005/8/colors/accent1_2" csCatId="accent1" phldr="1"/>
      <dgm:spPr/>
    </dgm:pt>
    <dgm:pt modelId="{4111CC9B-6E74-524B-A8FF-74CC7C4A7C9B}">
      <dgm:prSet phldrT="[Texto]" custT="1"/>
      <dgm:spPr/>
      <dgm:t>
        <a:bodyPr/>
        <a:lstStyle/>
        <a:p>
          <a:pPr algn="l"/>
          <a:r>
            <a:rPr lang="en-US" sz="1100" noProof="0" dirty="0"/>
            <a:t>Context</a:t>
          </a:r>
        </a:p>
      </dgm:t>
    </dgm:pt>
    <dgm:pt modelId="{DFC17046-63ED-834D-9C71-3073957E012B}" type="parTrans" cxnId="{F2369FCD-5085-164E-8C52-D86A48E98D8D}">
      <dgm:prSet/>
      <dgm:spPr/>
      <dgm:t>
        <a:bodyPr/>
        <a:lstStyle/>
        <a:p>
          <a:endParaRPr lang="es-ES" sz="4400"/>
        </a:p>
      </dgm:t>
    </dgm:pt>
    <dgm:pt modelId="{CDA0CC37-1F78-D441-BE27-5D1DFF816482}" type="sibTrans" cxnId="{F2369FCD-5085-164E-8C52-D86A48E98D8D}">
      <dgm:prSet/>
      <dgm:spPr/>
      <dgm:t>
        <a:bodyPr/>
        <a:lstStyle/>
        <a:p>
          <a:endParaRPr lang="es-ES" sz="4400"/>
        </a:p>
      </dgm:t>
    </dgm:pt>
    <dgm:pt modelId="{1860B31E-9F54-294A-AD64-C64C6521DBC7}">
      <dgm:prSet phldrT="[Texto]" custT="1"/>
      <dgm:spPr/>
      <dgm:t>
        <a:bodyPr/>
        <a:lstStyle/>
        <a:p>
          <a:pPr algn="l"/>
          <a:r>
            <a:rPr lang="en-US" sz="1200" b="1" noProof="0" dirty="0"/>
            <a:t>Introduction</a:t>
          </a:r>
          <a:endParaRPr lang="en-US" sz="1100" b="1" noProof="0" dirty="0"/>
        </a:p>
      </dgm:t>
    </dgm:pt>
    <dgm:pt modelId="{2FF13310-8A6C-FB44-8D41-B81FBE7AB86F}" type="parTrans" cxnId="{5AF84A88-860A-C947-8C1F-622A12092EDC}">
      <dgm:prSet/>
      <dgm:spPr/>
      <dgm:t>
        <a:bodyPr/>
        <a:lstStyle/>
        <a:p>
          <a:endParaRPr lang="es-ES" sz="4400"/>
        </a:p>
      </dgm:t>
    </dgm:pt>
    <dgm:pt modelId="{02F2D818-6D48-0A4E-A35F-ABB795B10F37}" type="sibTrans" cxnId="{5AF84A88-860A-C947-8C1F-622A12092EDC}">
      <dgm:prSet/>
      <dgm:spPr/>
      <dgm:t>
        <a:bodyPr/>
        <a:lstStyle/>
        <a:p>
          <a:endParaRPr lang="es-ES" sz="4400"/>
        </a:p>
      </dgm:t>
    </dgm:pt>
    <dgm:pt modelId="{F78544B9-CBB5-EA42-8345-8832A27C4185}">
      <dgm:prSet phldrT="[Texto]" custT="1"/>
      <dgm:spPr/>
      <dgm:t>
        <a:bodyPr/>
        <a:lstStyle/>
        <a:p>
          <a:pPr algn="l"/>
          <a:r>
            <a:rPr lang="en-US" sz="1100" noProof="0" dirty="0"/>
            <a:t>Calibration tests</a:t>
          </a:r>
        </a:p>
      </dgm:t>
    </dgm:pt>
    <dgm:pt modelId="{902CCD5F-57B0-0648-909E-BB65DC85E7E8}" type="parTrans" cxnId="{F1E2CA39-E032-5649-A932-FF6E75BCA939}">
      <dgm:prSet/>
      <dgm:spPr/>
      <dgm:t>
        <a:bodyPr/>
        <a:lstStyle/>
        <a:p>
          <a:endParaRPr lang="es-ES" sz="4400"/>
        </a:p>
      </dgm:t>
    </dgm:pt>
    <dgm:pt modelId="{E7D4D550-7383-B54A-ABC6-9E46D32E38C0}" type="sibTrans" cxnId="{F1E2CA39-E032-5649-A932-FF6E75BCA939}">
      <dgm:prSet/>
      <dgm:spPr/>
      <dgm:t>
        <a:bodyPr/>
        <a:lstStyle/>
        <a:p>
          <a:endParaRPr lang="es-ES" sz="4400"/>
        </a:p>
      </dgm:t>
    </dgm:pt>
    <dgm:pt modelId="{F5B677F5-1BC0-2E45-AA7C-382EF7A71B94}">
      <dgm:prSet custT="1"/>
      <dgm:spPr/>
      <dgm:t>
        <a:bodyPr/>
        <a:lstStyle/>
        <a:p>
          <a:pPr algn="l"/>
          <a:r>
            <a:rPr lang="en-US" sz="1200" b="1" noProof="0" dirty="0"/>
            <a:t>Experimental results</a:t>
          </a:r>
        </a:p>
      </dgm:t>
    </dgm:pt>
    <dgm:pt modelId="{E75836A0-D4E0-4841-B65C-4AAA91989DDD}" type="parTrans" cxnId="{8D186342-1013-5243-80C1-75C9CCCEB479}">
      <dgm:prSet/>
      <dgm:spPr/>
      <dgm:t>
        <a:bodyPr/>
        <a:lstStyle/>
        <a:p>
          <a:endParaRPr lang="es-ES" sz="4400"/>
        </a:p>
      </dgm:t>
    </dgm:pt>
    <dgm:pt modelId="{823368C7-F6F0-8F49-A452-5AFB1DF2147A}" type="sibTrans" cxnId="{8D186342-1013-5243-80C1-75C9CCCEB479}">
      <dgm:prSet/>
      <dgm:spPr/>
      <dgm:t>
        <a:bodyPr/>
        <a:lstStyle/>
        <a:p>
          <a:endParaRPr lang="es-ES" sz="4400"/>
        </a:p>
      </dgm:t>
    </dgm:pt>
    <dgm:pt modelId="{6488C6FE-DB2B-8243-B451-88B251388CCF}">
      <dgm:prSet custT="1"/>
      <dgm:spPr>
        <a:solidFill>
          <a:srgbClr val="92D050"/>
        </a:solidFill>
      </dgm:spPr>
      <dgm:t>
        <a:bodyPr anchor="t"/>
        <a:lstStyle/>
        <a:p>
          <a:pPr algn="l"/>
          <a:r>
            <a:rPr lang="en-US" sz="1200" b="1" noProof="0" dirty="0"/>
            <a:t>Outlook</a:t>
          </a:r>
        </a:p>
      </dgm:t>
    </dgm:pt>
    <dgm:pt modelId="{3EBD3B8D-CF3B-7B42-9E75-022A62C12091}" type="parTrans" cxnId="{7BE8A4C9-0B84-2842-82D9-0433AF5E38C6}">
      <dgm:prSet/>
      <dgm:spPr/>
      <dgm:t>
        <a:bodyPr/>
        <a:lstStyle/>
        <a:p>
          <a:endParaRPr lang="es-ES" sz="4400"/>
        </a:p>
      </dgm:t>
    </dgm:pt>
    <dgm:pt modelId="{3D2236BF-AA67-174B-9D0D-68782682081E}" type="sibTrans" cxnId="{7BE8A4C9-0B84-2842-82D9-0433AF5E38C6}">
      <dgm:prSet/>
      <dgm:spPr/>
      <dgm:t>
        <a:bodyPr/>
        <a:lstStyle/>
        <a:p>
          <a:endParaRPr lang="es-ES" sz="4400"/>
        </a:p>
      </dgm:t>
    </dgm:pt>
    <dgm:pt modelId="{B32B7EF0-4D04-BE49-B787-37DDBA8E51F0}">
      <dgm:prSet phldrT="[Texto]" custT="1"/>
      <dgm:spPr/>
      <dgm:t>
        <a:bodyPr/>
        <a:lstStyle/>
        <a:p>
          <a:pPr algn="l"/>
          <a:r>
            <a:rPr lang="en-US" sz="1100" noProof="0" dirty="0"/>
            <a:t>Study case</a:t>
          </a:r>
        </a:p>
      </dgm:t>
    </dgm:pt>
    <dgm:pt modelId="{8E844754-F2F0-494A-926E-B557EEF7C1B0}" type="parTrans" cxnId="{1B71F214-7B7A-764F-9F6A-5007727DACDF}">
      <dgm:prSet/>
      <dgm:spPr/>
      <dgm:t>
        <a:bodyPr/>
        <a:lstStyle/>
        <a:p>
          <a:endParaRPr lang="es-ES" sz="4400"/>
        </a:p>
      </dgm:t>
    </dgm:pt>
    <dgm:pt modelId="{75694F13-9FE8-5241-93AB-80EED6237ED5}" type="sibTrans" cxnId="{1B71F214-7B7A-764F-9F6A-5007727DACDF}">
      <dgm:prSet/>
      <dgm:spPr/>
      <dgm:t>
        <a:bodyPr/>
        <a:lstStyle/>
        <a:p>
          <a:endParaRPr lang="es-ES" sz="4400"/>
        </a:p>
      </dgm:t>
    </dgm:pt>
    <dgm:pt modelId="{28CD3652-1A3E-B840-AAE1-85A3886B827F}">
      <dgm:prSet phldrT="[Texto]" custT="1"/>
      <dgm:spPr/>
      <dgm:t>
        <a:bodyPr anchor="t"/>
        <a:lstStyle/>
        <a:p>
          <a:pPr algn="l"/>
          <a:r>
            <a:rPr lang="en-US" sz="1200" b="1" noProof="0" dirty="0"/>
            <a:t>MUST</a:t>
          </a:r>
          <a:r>
            <a:rPr lang="en-US" sz="1200" b="1" baseline="30000" noProof="0" dirty="0"/>
            <a:t>2 </a:t>
          </a:r>
          <a:r>
            <a:rPr lang="en-US" sz="1200" b="1" baseline="0" noProof="0" dirty="0"/>
            <a:t>camera</a:t>
          </a:r>
          <a:endParaRPr lang="en-US" sz="1200" b="1" noProof="0" dirty="0"/>
        </a:p>
      </dgm:t>
    </dgm:pt>
    <dgm:pt modelId="{7460C29B-AE94-9B45-B866-7A1CAA5BFD1C}" type="parTrans" cxnId="{3EBDCC62-5F16-5244-A47C-8E9E5083D68B}">
      <dgm:prSet/>
      <dgm:spPr/>
      <dgm:t>
        <a:bodyPr/>
        <a:lstStyle/>
        <a:p>
          <a:endParaRPr lang="es-ES"/>
        </a:p>
      </dgm:t>
    </dgm:pt>
    <dgm:pt modelId="{7C71CF17-94E9-9541-A66C-9C5F4BFFA66C}" type="sibTrans" cxnId="{3EBDCC62-5F16-5244-A47C-8E9E5083D68B}">
      <dgm:prSet/>
      <dgm:spPr/>
      <dgm:t>
        <a:bodyPr/>
        <a:lstStyle/>
        <a:p>
          <a:endParaRPr lang="es-ES"/>
        </a:p>
      </dgm:t>
    </dgm:pt>
    <dgm:pt modelId="{4F3FEF77-EE35-5542-AC09-6FC3496A103D}">
      <dgm:prSet phldrT="[Texto]" custT="1"/>
      <dgm:spPr/>
      <dgm:t>
        <a:bodyPr anchor="t"/>
        <a:lstStyle/>
        <a:p>
          <a:pPr algn="l"/>
          <a:r>
            <a:rPr lang="en-US" sz="1100" b="0" noProof="0" dirty="0"/>
            <a:t>Principle</a:t>
          </a:r>
          <a:endParaRPr lang="en-US" sz="1200" b="0" noProof="0" dirty="0"/>
        </a:p>
      </dgm:t>
    </dgm:pt>
    <dgm:pt modelId="{58BF7F74-FA40-6941-991D-DC799B451168}" type="parTrans" cxnId="{B7D967F8-B9E4-854B-BACF-EFA623CAA821}">
      <dgm:prSet/>
      <dgm:spPr/>
      <dgm:t>
        <a:bodyPr/>
        <a:lstStyle/>
        <a:p>
          <a:endParaRPr lang="es-ES"/>
        </a:p>
      </dgm:t>
    </dgm:pt>
    <dgm:pt modelId="{A241FA28-C0EC-AC46-A821-D8250B9DDD66}" type="sibTrans" cxnId="{B7D967F8-B9E4-854B-BACF-EFA623CAA821}">
      <dgm:prSet/>
      <dgm:spPr/>
      <dgm:t>
        <a:bodyPr/>
        <a:lstStyle/>
        <a:p>
          <a:endParaRPr lang="es-ES"/>
        </a:p>
      </dgm:t>
    </dgm:pt>
    <dgm:pt modelId="{331E536F-FB0F-1441-B3CC-F9A0451713FB}">
      <dgm:prSet custT="1"/>
      <dgm:spPr/>
      <dgm:t>
        <a:bodyPr anchor="t"/>
        <a:lstStyle/>
        <a:p>
          <a:pPr algn="l"/>
          <a:r>
            <a:rPr lang="en-US" sz="1200" b="1" kern="1200" noProof="0">
              <a:latin typeface="Tw Cen MT"/>
              <a:ea typeface="+mn-ea"/>
              <a:cs typeface="+mn-cs"/>
            </a:rPr>
            <a:t>Conclusions</a:t>
          </a:r>
          <a:endParaRPr lang="es-ES" sz="1200" b="1" kern="1200" dirty="0">
            <a:latin typeface="Tw Cen MT"/>
            <a:ea typeface="+mn-ea"/>
            <a:cs typeface="+mn-cs"/>
          </a:endParaRPr>
        </a:p>
      </dgm:t>
    </dgm:pt>
    <dgm:pt modelId="{A40FB4BF-26AC-624A-A22F-3D3282BEF3C2}" type="parTrans" cxnId="{B0BB35AD-0ABF-C948-BEE8-BC2E1223076B}">
      <dgm:prSet/>
      <dgm:spPr/>
      <dgm:t>
        <a:bodyPr/>
        <a:lstStyle/>
        <a:p>
          <a:endParaRPr lang="es-ES"/>
        </a:p>
      </dgm:t>
    </dgm:pt>
    <dgm:pt modelId="{DECB046B-82FB-D64D-BE3F-D6E77F2B4E8F}" type="sibTrans" cxnId="{B0BB35AD-0ABF-C948-BEE8-BC2E1223076B}">
      <dgm:prSet/>
      <dgm:spPr/>
      <dgm:t>
        <a:bodyPr/>
        <a:lstStyle/>
        <a:p>
          <a:endParaRPr lang="es-ES"/>
        </a:p>
      </dgm:t>
    </dgm:pt>
    <dgm:pt modelId="{65A5E4F7-8E59-674E-A390-9FA5AE12F511}" type="pres">
      <dgm:prSet presAssocID="{53DF6F18-AA71-C541-8EBB-D7EEFBAD6626}" presName="Name0" presStyleCnt="0">
        <dgm:presLayoutVars>
          <dgm:dir/>
          <dgm:resizeHandles val="exact"/>
        </dgm:presLayoutVars>
      </dgm:prSet>
      <dgm:spPr/>
    </dgm:pt>
    <dgm:pt modelId="{DFE86F5B-9ADE-D841-91E1-579DE4B57856}" type="pres">
      <dgm:prSet presAssocID="{1860B31E-9F54-294A-AD64-C64C6521DBC7}" presName="parAndChTx" presStyleLbl="node1" presStyleIdx="0" presStyleCnt="5" custAng="0" custScaleX="51887" custLinFactNeighborY="34175">
        <dgm:presLayoutVars>
          <dgm:bulletEnabled val="1"/>
        </dgm:presLayoutVars>
      </dgm:prSet>
      <dgm:spPr/>
    </dgm:pt>
    <dgm:pt modelId="{8681C02A-1915-4846-BB7A-A006759BFD2B}" type="pres">
      <dgm:prSet presAssocID="{02F2D818-6D48-0A4E-A35F-ABB795B10F37}" presName="parAndChSpace" presStyleCnt="0"/>
      <dgm:spPr/>
    </dgm:pt>
    <dgm:pt modelId="{B7F120F5-9078-4447-BD56-0DF8D9701212}" type="pres">
      <dgm:prSet presAssocID="{28CD3652-1A3E-B840-AAE1-85A3886B827F}" presName="parAndChTx" presStyleLbl="node1" presStyleIdx="1" presStyleCnt="5" custScaleX="62237">
        <dgm:presLayoutVars>
          <dgm:bulletEnabled val="1"/>
        </dgm:presLayoutVars>
      </dgm:prSet>
      <dgm:spPr/>
    </dgm:pt>
    <dgm:pt modelId="{18E2C4B5-B116-0E4C-A898-B4DA6874B7D4}" type="pres">
      <dgm:prSet presAssocID="{7C71CF17-94E9-9541-A66C-9C5F4BFFA66C}" presName="parAndChSpace" presStyleCnt="0"/>
      <dgm:spPr/>
    </dgm:pt>
    <dgm:pt modelId="{5CB42B14-0079-0547-9F4D-DAA21A55F697}" type="pres">
      <dgm:prSet presAssocID="{F5B677F5-1BC0-2E45-AA7C-382EF7A71B94}" presName="parAndChTx" presStyleLbl="node1" presStyleIdx="2" presStyleCnt="5" custScaleX="80553" custLinFactNeighborY="24283">
        <dgm:presLayoutVars>
          <dgm:bulletEnabled val="1"/>
        </dgm:presLayoutVars>
      </dgm:prSet>
      <dgm:spPr/>
    </dgm:pt>
    <dgm:pt modelId="{9BB0F913-4D94-7845-8A13-43FB47EDACFB}" type="pres">
      <dgm:prSet presAssocID="{823368C7-F6F0-8F49-A452-5AFB1DF2147A}" presName="parAndChSpace" presStyleCnt="0"/>
      <dgm:spPr/>
    </dgm:pt>
    <dgm:pt modelId="{6FFD9FDD-C244-B045-A041-4C3D0F33BCAA}" type="pres">
      <dgm:prSet presAssocID="{6488C6FE-DB2B-8243-B451-88B251388CCF}" presName="parAndChTx" presStyleLbl="node1" presStyleIdx="3" presStyleCnt="5" custScaleX="60504" custLinFactNeighborX="5448">
        <dgm:presLayoutVars>
          <dgm:bulletEnabled val="1"/>
        </dgm:presLayoutVars>
      </dgm:prSet>
      <dgm:spPr/>
    </dgm:pt>
    <dgm:pt modelId="{BD0650AC-9788-F84A-9946-2A38FD9F85D1}" type="pres">
      <dgm:prSet presAssocID="{3D2236BF-AA67-174B-9D0D-68782682081E}" presName="parAndChSpace" presStyleCnt="0"/>
      <dgm:spPr/>
    </dgm:pt>
    <dgm:pt modelId="{7A909049-23C8-B748-BF48-2F2E5870D206}" type="pres">
      <dgm:prSet presAssocID="{331E536F-FB0F-1441-B3CC-F9A0451713FB}" presName="parAndChTx" presStyleLbl="node1" presStyleIdx="4" presStyleCnt="5" custScaleX="44980">
        <dgm:presLayoutVars>
          <dgm:bulletEnabled val="1"/>
        </dgm:presLayoutVars>
      </dgm:prSet>
      <dgm:spPr/>
    </dgm:pt>
  </dgm:ptLst>
  <dgm:cxnLst>
    <dgm:cxn modelId="{86E23400-DFDF-3848-9980-9FDB537A346B}" type="presOf" srcId="{B32B7EF0-4D04-BE49-B787-37DDBA8E51F0}" destId="{5CB42B14-0079-0547-9F4D-DAA21A55F697}" srcOrd="0" destOrd="2" presId="urn:microsoft.com/office/officeart/2005/8/layout/hChevron3"/>
    <dgm:cxn modelId="{E7FDD706-CEEF-7E46-B401-A1714E58CC78}" type="presOf" srcId="{4111CC9B-6E74-524B-A8FF-74CC7C4A7C9B}" destId="{DFE86F5B-9ADE-D841-91E1-579DE4B57856}" srcOrd="0" destOrd="1" presId="urn:microsoft.com/office/officeart/2005/8/layout/hChevron3"/>
    <dgm:cxn modelId="{1B71F214-7B7A-764F-9F6A-5007727DACDF}" srcId="{F5B677F5-1BC0-2E45-AA7C-382EF7A71B94}" destId="{B32B7EF0-4D04-BE49-B787-37DDBA8E51F0}" srcOrd="1" destOrd="0" parTransId="{8E844754-F2F0-494A-926E-B557EEF7C1B0}" sibTransId="{75694F13-9FE8-5241-93AB-80EED6237ED5}"/>
    <dgm:cxn modelId="{1C184318-4329-9744-B86B-7CF842998233}" type="presOf" srcId="{F78544B9-CBB5-EA42-8345-8832A27C4185}" destId="{5CB42B14-0079-0547-9F4D-DAA21A55F697}" srcOrd="0" destOrd="1" presId="urn:microsoft.com/office/officeart/2005/8/layout/hChevron3"/>
    <dgm:cxn modelId="{8ABBD119-CF67-1D42-9019-CD33F0783E27}" type="presOf" srcId="{53DF6F18-AA71-C541-8EBB-D7EEFBAD6626}" destId="{65A5E4F7-8E59-674E-A390-9FA5AE12F511}" srcOrd="0" destOrd="0" presId="urn:microsoft.com/office/officeart/2005/8/layout/hChevron3"/>
    <dgm:cxn modelId="{DAB4CD38-6AB6-5743-80F5-5653E622109A}" type="presOf" srcId="{F5B677F5-1BC0-2E45-AA7C-382EF7A71B94}" destId="{5CB42B14-0079-0547-9F4D-DAA21A55F697}" srcOrd="0" destOrd="0" presId="urn:microsoft.com/office/officeart/2005/8/layout/hChevron3"/>
    <dgm:cxn modelId="{F1E2CA39-E032-5649-A932-FF6E75BCA939}" srcId="{F5B677F5-1BC0-2E45-AA7C-382EF7A71B94}" destId="{F78544B9-CBB5-EA42-8345-8832A27C4185}" srcOrd="0" destOrd="0" parTransId="{902CCD5F-57B0-0648-909E-BB65DC85E7E8}" sibTransId="{E7D4D550-7383-B54A-ABC6-9E46D32E38C0}"/>
    <dgm:cxn modelId="{8D186342-1013-5243-80C1-75C9CCCEB479}" srcId="{53DF6F18-AA71-C541-8EBB-D7EEFBAD6626}" destId="{F5B677F5-1BC0-2E45-AA7C-382EF7A71B94}" srcOrd="2" destOrd="0" parTransId="{E75836A0-D4E0-4841-B65C-4AAA91989DDD}" sibTransId="{823368C7-F6F0-8F49-A452-5AFB1DF2147A}"/>
    <dgm:cxn modelId="{3EBDCC62-5F16-5244-A47C-8E9E5083D68B}" srcId="{53DF6F18-AA71-C541-8EBB-D7EEFBAD6626}" destId="{28CD3652-1A3E-B840-AAE1-85A3886B827F}" srcOrd="1" destOrd="0" parTransId="{7460C29B-AE94-9B45-B866-7A1CAA5BFD1C}" sibTransId="{7C71CF17-94E9-9541-A66C-9C5F4BFFA66C}"/>
    <dgm:cxn modelId="{B3D3F068-2F25-7E4F-B4C9-5A9FCC66BB0E}" type="presOf" srcId="{4F3FEF77-EE35-5542-AC09-6FC3496A103D}" destId="{B7F120F5-9078-4447-BD56-0DF8D9701212}" srcOrd="0" destOrd="1" presId="urn:microsoft.com/office/officeart/2005/8/layout/hChevron3"/>
    <dgm:cxn modelId="{B92E7A7C-BE9A-4842-8750-EB03A87C2A8B}" type="presOf" srcId="{331E536F-FB0F-1441-B3CC-F9A0451713FB}" destId="{7A909049-23C8-B748-BF48-2F2E5870D206}" srcOrd="0" destOrd="0" presId="urn:microsoft.com/office/officeart/2005/8/layout/hChevron3"/>
    <dgm:cxn modelId="{5AF84A88-860A-C947-8C1F-622A12092EDC}" srcId="{53DF6F18-AA71-C541-8EBB-D7EEFBAD6626}" destId="{1860B31E-9F54-294A-AD64-C64C6521DBC7}" srcOrd="0" destOrd="0" parTransId="{2FF13310-8A6C-FB44-8D41-B81FBE7AB86F}" sibTransId="{02F2D818-6D48-0A4E-A35F-ABB795B10F37}"/>
    <dgm:cxn modelId="{B0BB35AD-0ABF-C948-BEE8-BC2E1223076B}" srcId="{53DF6F18-AA71-C541-8EBB-D7EEFBAD6626}" destId="{331E536F-FB0F-1441-B3CC-F9A0451713FB}" srcOrd="4" destOrd="0" parTransId="{A40FB4BF-26AC-624A-A22F-3D3282BEF3C2}" sibTransId="{DECB046B-82FB-D64D-BE3F-D6E77F2B4E8F}"/>
    <dgm:cxn modelId="{7BE8A4C9-0B84-2842-82D9-0433AF5E38C6}" srcId="{53DF6F18-AA71-C541-8EBB-D7EEFBAD6626}" destId="{6488C6FE-DB2B-8243-B451-88B251388CCF}" srcOrd="3" destOrd="0" parTransId="{3EBD3B8D-CF3B-7B42-9E75-022A62C12091}" sibTransId="{3D2236BF-AA67-174B-9D0D-68782682081E}"/>
    <dgm:cxn modelId="{F2369FCD-5085-164E-8C52-D86A48E98D8D}" srcId="{1860B31E-9F54-294A-AD64-C64C6521DBC7}" destId="{4111CC9B-6E74-524B-A8FF-74CC7C4A7C9B}" srcOrd="0" destOrd="0" parTransId="{DFC17046-63ED-834D-9C71-3073957E012B}" sibTransId="{CDA0CC37-1F78-D441-BE27-5D1DFF816482}"/>
    <dgm:cxn modelId="{2524D3CE-DE32-B742-B1C3-BCCA7B6800DC}" type="presOf" srcId="{6488C6FE-DB2B-8243-B451-88B251388CCF}" destId="{6FFD9FDD-C244-B045-A041-4C3D0F33BCAA}" srcOrd="0" destOrd="0" presId="urn:microsoft.com/office/officeart/2005/8/layout/hChevron3"/>
    <dgm:cxn modelId="{E88C56DA-D760-0F47-93B7-3B04624558C0}" type="presOf" srcId="{1860B31E-9F54-294A-AD64-C64C6521DBC7}" destId="{DFE86F5B-9ADE-D841-91E1-579DE4B57856}" srcOrd="0" destOrd="0" presId="urn:microsoft.com/office/officeart/2005/8/layout/hChevron3"/>
    <dgm:cxn modelId="{A7A2D7DF-BDE4-CB42-9EAB-50AB4CB65DD8}" type="presOf" srcId="{28CD3652-1A3E-B840-AAE1-85A3886B827F}" destId="{B7F120F5-9078-4447-BD56-0DF8D9701212}" srcOrd="0" destOrd="0" presId="urn:microsoft.com/office/officeart/2005/8/layout/hChevron3"/>
    <dgm:cxn modelId="{B7D967F8-B9E4-854B-BACF-EFA623CAA821}" srcId="{28CD3652-1A3E-B840-AAE1-85A3886B827F}" destId="{4F3FEF77-EE35-5542-AC09-6FC3496A103D}" srcOrd="0" destOrd="0" parTransId="{58BF7F74-FA40-6941-991D-DC799B451168}" sibTransId="{A241FA28-C0EC-AC46-A821-D8250B9DDD66}"/>
    <dgm:cxn modelId="{55E6440B-68B2-A542-9A70-68EFAA56128E}" type="presParOf" srcId="{65A5E4F7-8E59-674E-A390-9FA5AE12F511}" destId="{DFE86F5B-9ADE-D841-91E1-579DE4B57856}" srcOrd="0" destOrd="0" presId="urn:microsoft.com/office/officeart/2005/8/layout/hChevron3"/>
    <dgm:cxn modelId="{D8F70A46-C007-7340-8EC1-8D1E6D05ABE0}" type="presParOf" srcId="{65A5E4F7-8E59-674E-A390-9FA5AE12F511}" destId="{8681C02A-1915-4846-BB7A-A006759BFD2B}" srcOrd="1" destOrd="0" presId="urn:microsoft.com/office/officeart/2005/8/layout/hChevron3"/>
    <dgm:cxn modelId="{EB046155-4FB3-BF40-B7E9-6F76F27389E6}" type="presParOf" srcId="{65A5E4F7-8E59-674E-A390-9FA5AE12F511}" destId="{B7F120F5-9078-4447-BD56-0DF8D9701212}" srcOrd="2" destOrd="0" presId="urn:microsoft.com/office/officeart/2005/8/layout/hChevron3"/>
    <dgm:cxn modelId="{94994EAB-C74D-6348-91D0-0D181B57B733}" type="presParOf" srcId="{65A5E4F7-8E59-674E-A390-9FA5AE12F511}" destId="{18E2C4B5-B116-0E4C-A898-B4DA6874B7D4}" srcOrd="3" destOrd="0" presId="urn:microsoft.com/office/officeart/2005/8/layout/hChevron3"/>
    <dgm:cxn modelId="{C1286272-F25B-7E43-8FA4-A1464558582F}" type="presParOf" srcId="{65A5E4F7-8E59-674E-A390-9FA5AE12F511}" destId="{5CB42B14-0079-0547-9F4D-DAA21A55F697}" srcOrd="4" destOrd="0" presId="urn:microsoft.com/office/officeart/2005/8/layout/hChevron3"/>
    <dgm:cxn modelId="{47900A15-FE34-D54F-8355-164349D0777B}" type="presParOf" srcId="{65A5E4F7-8E59-674E-A390-9FA5AE12F511}" destId="{9BB0F913-4D94-7845-8A13-43FB47EDACFB}" srcOrd="5" destOrd="0" presId="urn:microsoft.com/office/officeart/2005/8/layout/hChevron3"/>
    <dgm:cxn modelId="{7871031B-190F-5E43-BF23-6750CE9A841B}" type="presParOf" srcId="{65A5E4F7-8E59-674E-A390-9FA5AE12F511}" destId="{6FFD9FDD-C244-B045-A041-4C3D0F33BCAA}" srcOrd="6" destOrd="0" presId="urn:microsoft.com/office/officeart/2005/8/layout/hChevron3"/>
    <dgm:cxn modelId="{DF371485-F032-0F47-9295-2C07CC49B8F0}" type="presParOf" srcId="{65A5E4F7-8E59-674E-A390-9FA5AE12F511}" destId="{BD0650AC-9788-F84A-9946-2A38FD9F85D1}" srcOrd="7" destOrd="0" presId="urn:microsoft.com/office/officeart/2005/8/layout/hChevron3"/>
    <dgm:cxn modelId="{BAA28FDE-39EF-C549-9808-8D659AE24099}" type="presParOf" srcId="{65A5E4F7-8E59-674E-A390-9FA5AE12F511}" destId="{7A909049-23C8-B748-BF48-2F2E5870D206}" srcOrd="8"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3DF6F18-AA71-C541-8EBB-D7EEFBAD6626}" type="doc">
      <dgm:prSet loTypeId="urn:microsoft.com/office/officeart/2005/8/layout/hChevron3" loCatId="" qsTypeId="urn:microsoft.com/office/officeart/2005/8/quickstyle/simple3" qsCatId="simple" csTypeId="urn:microsoft.com/office/officeart/2005/8/colors/accent1_2" csCatId="accent1" phldr="1"/>
      <dgm:spPr/>
    </dgm:pt>
    <dgm:pt modelId="{4111CC9B-6E74-524B-A8FF-74CC7C4A7C9B}">
      <dgm:prSet phldrT="[Texto]" custT="1"/>
      <dgm:spPr/>
      <dgm:t>
        <a:bodyPr/>
        <a:lstStyle/>
        <a:p>
          <a:pPr algn="l"/>
          <a:r>
            <a:rPr lang="en-US" sz="1100" noProof="0" dirty="0"/>
            <a:t>Context</a:t>
          </a:r>
        </a:p>
      </dgm:t>
    </dgm:pt>
    <dgm:pt modelId="{DFC17046-63ED-834D-9C71-3073957E012B}" type="parTrans" cxnId="{F2369FCD-5085-164E-8C52-D86A48E98D8D}">
      <dgm:prSet/>
      <dgm:spPr/>
      <dgm:t>
        <a:bodyPr/>
        <a:lstStyle/>
        <a:p>
          <a:endParaRPr lang="es-ES" sz="4400"/>
        </a:p>
      </dgm:t>
    </dgm:pt>
    <dgm:pt modelId="{CDA0CC37-1F78-D441-BE27-5D1DFF816482}" type="sibTrans" cxnId="{F2369FCD-5085-164E-8C52-D86A48E98D8D}">
      <dgm:prSet/>
      <dgm:spPr/>
      <dgm:t>
        <a:bodyPr/>
        <a:lstStyle/>
        <a:p>
          <a:endParaRPr lang="es-ES" sz="4400"/>
        </a:p>
      </dgm:t>
    </dgm:pt>
    <dgm:pt modelId="{1860B31E-9F54-294A-AD64-C64C6521DBC7}">
      <dgm:prSet phldrT="[Texto]" custT="1"/>
      <dgm:spPr/>
      <dgm:t>
        <a:bodyPr/>
        <a:lstStyle/>
        <a:p>
          <a:pPr algn="l"/>
          <a:r>
            <a:rPr lang="en-US" sz="1200" b="1" noProof="0" dirty="0"/>
            <a:t>Introduction</a:t>
          </a:r>
          <a:endParaRPr lang="en-US" sz="1100" b="1" noProof="0" dirty="0"/>
        </a:p>
      </dgm:t>
    </dgm:pt>
    <dgm:pt modelId="{2FF13310-8A6C-FB44-8D41-B81FBE7AB86F}" type="parTrans" cxnId="{5AF84A88-860A-C947-8C1F-622A12092EDC}">
      <dgm:prSet/>
      <dgm:spPr/>
      <dgm:t>
        <a:bodyPr/>
        <a:lstStyle/>
        <a:p>
          <a:endParaRPr lang="es-ES" sz="4400"/>
        </a:p>
      </dgm:t>
    </dgm:pt>
    <dgm:pt modelId="{02F2D818-6D48-0A4E-A35F-ABB795B10F37}" type="sibTrans" cxnId="{5AF84A88-860A-C947-8C1F-622A12092EDC}">
      <dgm:prSet/>
      <dgm:spPr/>
      <dgm:t>
        <a:bodyPr/>
        <a:lstStyle/>
        <a:p>
          <a:endParaRPr lang="es-ES" sz="4400"/>
        </a:p>
      </dgm:t>
    </dgm:pt>
    <dgm:pt modelId="{F78544B9-CBB5-EA42-8345-8832A27C4185}">
      <dgm:prSet phldrT="[Texto]" custT="1"/>
      <dgm:spPr/>
      <dgm:t>
        <a:bodyPr/>
        <a:lstStyle/>
        <a:p>
          <a:pPr algn="l"/>
          <a:r>
            <a:rPr lang="en-US" sz="1100" noProof="0" dirty="0"/>
            <a:t>Calibration tests</a:t>
          </a:r>
        </a:p>
      </dgm:t>
    </dgm:pt>
    <dgm:pt modelId="{902CCD5F-57B0-0648-909E-BB65DC85E7E8}" type="parTrans" cxnId="{F1E2CA39-E032-5649-A932-FF6E75BCA939}">
      <dgm:prSet/>
      <dgm:spPr/>
      <dgm:t>
        <a:bodyPr/>
        <a:lstStyle/>
        <a:p>
          <a:endParaRPr lang="es-ES" sz="4400"/>
        </a:p>
      </dgm:t>
    </dgm:pt>
    <dgm:pt modelId="{E7D4D550-7383-B54A-ABC6-9E46D32E38C0}" type="sibTrans" cxnId="{F1E2CA39-E032-5649-A932-FF6E75BCA939}">
      <dgm:prSet/>
      <dgm:spPr/>
      <dgm:t>
        <a:bodyPr/>
        <a:lstStyle/>
        <a:p>
          <a:endParaRPr lang="es-ES" sz="4400"/>
        </a:p>
      </dgm:t>
    </dgm:pt>
    <dgm:pt modelId="{F5B677F5-1BC0-2E45-AA7C-382EF7A71B94}">
      <dgm:prSet custT="1"/>
      <dgm:spPr/>
      <dgm:t>
        <a:bodyPr/>
        <a:lstStyle/>
        <a:p>
          <a:pPr algn="l"/>
          <a:r>
            <a:rPr lang="en-US" sz="1200" b="1" noProof="0" dirty="0"/>
            <a:t>Experimental results</a:t>
          </a:r>
        </a:p>
      </dgm:t>
    </dgm:pt>
    <dgm:pt modelId="{E75836A0-D4E0-4841-B65C-4AAA91989DDD}" type="parTrans" cxnId="{8D186342-1013-5243-80C1-75C9CCCEB479}">
      <dgm:prSet/>
      <dgm:spPr/>
      <dgm:t>
        <a:bodyPr/>
        <a:lstStyle/>
        <a:p>
          <a:endParaRPr lang="es-ES" sz="4400"/>
        </a:p>
      </dgm:t>
    </dgm:pt>
    <dgm:pt modelId="{823368C7-F6F0-8F49-A452-5AFB1DF2147A}" type="sibTrans" cxnId="{8D186342-1013-5243-80C1-75C9CCCEB479}">
      <dgm:prSet/>
      <dgm:spPr/>
      <dgm:t>
        <a:bodyPr/>
        <a:lstStyle/>
        <a:p>
          <a:endParaRPr lang="es-ES" sz="4400"/>
        </a:p>
      </dgm:t>
    </dgm:pt>
    <dgm:pt modelId="{6488C6FE-DB2B-8243-B451-88B251388CCF}">
      <dgm:prSet custT="1"/>
      <dgm:spPr>
        <a:solidFill>
          <a:srgbClr val="92D050"/>
        </a:solidFill>
      </dgm:spPr>
      <dgm:t>
        <a:bodyPr anchor="t"/>
        <a:lstStyle/>
        <a:p>
          <a:pPr algn="l"/>
          <a:r>
            <a:rPr lang="en-US" sz="1200" b="1" noProof="0" dirty="0"/>
            <a:t>Outlook</a:t>
          </a:r>
        </a:p>
      </dgm:t>
    </dgm:pt>
    <dgm:pt modelId="{3EBD3B8D-CF3B-7B42-9E75-022A62C12091}" type="parTrans" cxnId="{7BE8A4C9-0B84-2842-82D9-0433AF5E38C6}">
      <dgm:prSet/>
      <dgm:spPr/>
      <dgm:t>
        <a:bodyPr/>
        <a:lstStyle/>
        <a:p>
          <a:endParaRPr lang="es-ES" sz="4400"/>
        </a:p>
      </dgm:t>
    </dgm:pt>
    <dgm:pt modelId="{3D2236BF-AA67-174B-9D0D-68782682081E}" type="sibTrans" cxnId="{7BE8A4C9-0B84-2842-82D9-0433AF5E38C6}">
      <dgm:prSet/>
      <dgm:spPr/>
      <dgm:t>
        <a:bodyPr/>
        <a:lstStyle/>
        <a:p>
          <a:endParaRPr lang="es-ES" sz="4400"/>
        </a:p>
      </dgm:t>
    </dgm:pt>
    <dgm:pt modelId="{B32B7EF0-4D04-BE49-B787-37DDBA8E51F0}">
      <dgm:prSet phldrT="[Texto]" custT="1"/>
      <dgm:spPr/>
      <dgm:t>
        <a:bodyPr/>
        <a:lstStyle/>
        <a:p>
          <a:pPr algn="l"/>
          <a:r>
            <a:rPr lang="en-US" sz="1100" noProof="0" dirty="0"/>
            <a:t>Study case</a:t>
          </a:r>
        </a:p>
      </dgm:t>
    </dgm:pt>
    <dgm:pt modelId="{8E844754-F2F0-494A-926E-B557EEF7C1B0}" type="parTrans" cxnId="{1B71F214-7B7A-764F-9F6A-5007727DACDF}">
      <dgm:prSet/>
      <dgm:spPr/>
      <dgm:t>
        <a:bodyPr/>
        <a:lstStyle/>
        <a:p>
          <a:endParaRPr lang="es-ES" sz="4400"/>
        </a:p>
      </dgm:t>
    </dgm:pt>
    <dgm:pt modelId="{75694F13-9FE8-5241-93AB-80EED6237ED5}" type="sibTrans" cxnId="{1B71F214-7B7A-764F-9F6A-5007727DACDF}">
      <dgm:prSet/>
      <dgm:spPr/>
      <dgm:t>
        <a:bodyPr/>
        <a:lstStyle/>
        <a:p>
          <a:endParaRPr lang="es-ES" sz="4400"/>
        </a:p>
      </dgm:t>
    </dgm:pt>
    <dgm:pt modelId="{28CD3652-1A3E-B840-AAE1-85A3886B827F}">
      <dgm:prSet phldrT="[Texto]" custT="1"/>
      <dgm:spPr/>
      <dgm:t>
        <a:bodyPr anchor="t"/>
        <a:lstStyle/>
        <a:p>
          <a:pPr algn="l"/>
          <a:r>
            <a:rPr lang="en-US" sz="1200" b="1" noProof="0" dirty="0"/>
            <a:t>MUST</a:t>
          </a:r>
          <a:r>
            <a:rPr lang="en-US" sz="1200" b="1" baseline="30000" noProof="0" dirty="0"/>
            <a:t>2 </a:t>
          </a:r>
          <a:r>
            <a:rPr lang="en-US" sz="1200" b="1" baseline="0" noProof="0" dirty="0"/>
            <a:t>camera</a:t>
          </a:r>
          <a:endParaRPr lang="en-US" sz="1200" b="1" noProof="0" dirty="0"/>
        </a:p>
      </dgm:t>
    </dgm:pt>
    <dgm:pt modelId="{7460C29B-AE94-9B45-B866-7A1CAA5BFD1C}" type="parTrans" cxnId="{3EBDCC62-5F16-5244-A47C-8E9E5083D68B}">
      <dgm:prSet/>
      <dgm:spPr/>
      <dgm:t>
        <a:bodyPr/>
        <a:lstStyle/>
        <a:p>
          <a:endParaRPr lang="es-ES"/>
        </a:p>
      </dgm:t>
    </dgm:pt>
    <dgm:pt modelId="{7C71CF17-94E9-9541-A66C-9C5F4BFFA66C}" type="sibTrans" cxnId="{3EBDCC62-5F16-5244-A47C-8E9E5083D68B}">
      <dgm:prSet/>
      <dgm:spPr/>
      <dgm:t>
        <a:bodyPr/>
        <a:lstStyle/>
        <a:p>
          <a:endParaRPr lang="es-ES"/>
        </a:p>
      </dgm:t>
    </dgm:pt>
    <dgm:pt modelId="{4F3FEF77-EE35-5542-AC09-6FC3496A103D}">
      <dgm:prSet phldrT="[Texto]" custT="1"/>
      <dgm:spPr/>
      <dgm:t>
        <a:bodyPr anchor="t"/>
        <a:lstStyle/>
        <a:p>
          <a:pPr algn="l"/>
          <a:r>
            <a:rPr lang="en-US" sz="1100" b="0" noProof="0" dirty="0"/>
            <a:t>Principle</a:t>
          </a:r>
          <a:endParaRPr lang="en-US" sz="1200" b="0" noProof="0" dirty="0"/>
        </a:p>
      </dgm:t>
    </dgm:pt>
    <dgm:pt modelId="{58BF7F74-FA40-6941-991D-DC799B451168}" type="parTrans" cxnId="{B7D967F8-B9E4-854B-BACF-EFA623CAA821}">
      <dgm:prSet/>
      <dgm:spPr/>
      <dgm:t>
        <a:bodyPr/>
        <a:lstStyle/>
        <a:p>
          <a:endParaRPr lang="es-ES"/>
        </a:p>
      </dgm:t>
    </dgm:pt>
    <dgm:pt modelId="{A241FA28-C0EC-AC46-A821-D8250B9DDD66}" type="sibTrans" cxnId="{B7D967F8-B9E4-854B-BACF-EFA623CAA821}">
      <dgm:prSet/>
      <dgm:spPr/>
      <dgm:t>
        <a:bodyPr/>
        <a:lstStyle/>
        <a:p>
          <a:endParaRPr lang="es-ES"/>
        </a:p>
      </dgm:t>
    </dgm:pt>
    <dgm:pt modelId="{331E536F-FB0F-1441-B3CC-F9A0451713FB}">
      <dgm:prSet custT="1"/>
      <dgm:spPr/>
      <dgm:t>
        <a:bodyPr anchor="t"/>
        <a:lstStyle/>
        <a:p>
          <a:pPr algn="l"/>
          <a:r>
            <a:rPr lang="en-US" sz="1200" b="1" kern="1200" noProof="0">
              <a:latin typeface="Tw Cen MT"/>
              <a:ea typeface="+mn-ea"/>
              <a:cs typeface="+mn-cs"/>
            </a:rPr>
            <a:t>Conclusions</a:t>
          </a:r>
          <a:endParaRPr lang="es-ES" sz="1200" b="1" kern="1200" dirty="0">
            <a:latin typeface="Tw Cen MT"/>
            <a:ea typeface="+mn-ea"/>
            <a:cs typeface="+mn-cs"/>
          </a:endParaRPr>
        </a:p>
      </dgm:t>
    </dgm:pt>
    <dgm:pt modelId="{A40FB4BF-26AC-624A-A22F-3D3282BEF3C2}" type="parTrans" cxnId="{B0BB35AD-0ABF-C948-BEE8-BC2E1223076B}">
      <dgm:prSet/>
      <dgm:spPr/>
      <dgm:t>
        <a:bodyPr/>
        <a:lstStyle/>
        <a:p>
          <a:endParaRPr lang="es-ES"/>
        </a:p>
      </dgm:t>
    </dgm:pt>
    <dgm:pt modelId="{DECB046B-82FB-D64D-BE3F-D6E77F2B4E8F}" type="sibTrans" cxnId="{B0BB35AD-0ABF-C948-BEE8-BC2E1223076B}">
      <dgm:prSet/>
      <dgm:spPr/>
      <dgm:t>
        <a:bodyPr/>
        <a:lstStyle/>
        <a:p>
          <a:endParaRPr lang="es-ES"/>
        </a:p>
      </dgm:t>
    </dgm:pt>
    <dgm:pt modelId="{65A5E4F7-8E59-674E-A390-9FA5AE12F511}" type="pres">
      <dgm:prSet presAssocID="{53DF6F18-AA71-C541-8EBB-D7EEFBAD6626}" presName="Name0" presStyleCnt="0">
        <dgm:presLayoutVars>
          <dgm:dir/>
          <dgm:resizeHandles val="exact"/>
        </dgm:presLayoutVars>
      </dgm:prSet>
      <dgm:spPr/>
    </dgm:pt>
    <dgm:pt modelId="{DFE86F5B-9ADE-D841-91E1-579DE4B57856}" type="pres">
      <dgm:prSet presAssocID="{1860B31E-9F54-294A-AD64-C64C6521DBC7}" presName="parAndChTx" presStyleLbl="node1" presStyleIdx="0" presStyleCnt="5" custAng="0" custScaleX="51887">
        <dgm:presLayoutVars>
          <dgm:bulletEnabled val="1"/>
        </dgm:presLayoutVars>
      </dgm:prSet>
      <dgm:spPr/>
    </dgm:pt>
    <dgm:pt modelId="{8681C02A-1915-4846-BB7A-A006759BFD2B}" type="pres">
      <dgm:prSet presAssocID="{02F2D818-6D48-0A4E-A35F-ABB795B10F37}" presName="parAndChSpace" presStyleCnt="0"/>
      <dgm:spPr/>
    </dgm:pt>
    <dgm:pt modelId="{B7F120F5-9078-4447-BD56-0DF8D9701212}" type="pres">
      <dgm:prSet presAssocID="{28CD3652-1A3E-B840-AAE1-85A3886B827F}" presName="parAndChTx" presStyleLbl="node1" presStyleIdx="1" presStyleCnt="5" custScaleX="62237">
        <dgm:presLayoutVars>
          <dgm:bulletEnabled val="1"/>
        </dgm:presLayoutVars>
      </dgm:prSet>
      <dgm:spPr/>
    </dgm:pt>
    <dgm:pt modelId="{18E2C4B5-B116-0E4C-A898-B4DA6874B7D4}" type="pres">
      <dgm:prSet presAssocID="{7C71CF17-94E9-9541-A66C-9C5F4BFFA66C}" presName="parAndChSpace" presStyleCnt="0"/>
      <dgm:spPr/>
    </dgm:pt>
    <dgm:pt modelId="{5CB42B14-0079-0547-9F4D-DAA21A55F697}" type="pres">
      <dgm:prSet presAssocID="{F5B677F5-1BC0-2E45-AA7C-382EF7A71B94}" presName="parAndChTx" presStyleLbl="node1" presStyleIdx="2" presStyleCnt="5" custScaleX="80553" custLinFactNeighborY="24283">
        <dgm:presLayoutVars>
          <dgm:bulletEnabled val="1"/>
        </dgm:presLayoutVars>
      </dgm:prSet>
      <dgm:spPr/>
    </dgm:pt>
    <dgm:pt modelId="{9BB0F913-4D94-7845-8A13-43FB47EDACFB}" type="pres">
      <dgm:prSet presAssocID="{823368C7-F6F0-8F49-A452-5AFB1DF2147A}" presName="parAndChSpace" presStyleCnt="0"/>
      <dgm:spPr/>
    </dgm:pt>
    <dgm:pt modelId="{6FFD9FDD-C244-B045-A041-4C3D0F33BCAA}" type="pres">
      <dgm:prSet presAssocID="{6488C6FE-DB2B-8243-B451-88B251388CCF}" presName="parAndChTx" presStyleLbl="node1" presStyleIdx="3" presStyleCnt="5" custScaleX="60504" custLinFactNeighborX="5448">
        <dgm:presLayoutVars>
          <dgm:bulletEnabled val="1"/>
        </dgm:presLayoutVars>
      </dgm:prSet>
      <dgm:spPr/>
    </dgm:pt>
    <dgm:pt modelId="{BD0650AC-9788-F84A-9946-2A38FD9F85D1}" type="pres">
      <dgm:prSet presAssocID="{3D2236BF-AA67-174B-9D0D-68782682081E}" presName="parAndChSpace" presStyleCnt="0"/>
      <dgm:spPr/>
    </dgm:pt>
    <dgm:pt modelId="{7A909049-23C8-B748-BF48-2F2E5870D206}" type="pres">
      <dgm:prSet presAssocID="{331E536F-FB0F-1441-B3CC-F9A0451713FB}" presName="parAndChTx" presStyleLbl="node1" presStyleIdx="4" presStyleCnt="5" custScaleX="44980">
        <dgm:presLayoutVars>
          <dgm:bulletEnabled val="1"/>
        </dgm:presLayoutVars>
      </dgm:prSet>
      <dgm:spPr/>
    </dgm:pt>
  </dgm:ptLst>
  <dgm:cxnLst>
    <dgm:cxn modelId="{86E23400-DFDF-3848-9980-9FDB537A346B}" type="presOf" srcId="{B32B7EF0-4D04-BE49-B787-37DDBA8E51F0}" destId="{5CB42B14-0079-0547-9F4D-DAA21A55F697}" srcOrd="0" destOrd="2" presId="urn:microsoft.com/office/officeart/2005/8/layout/hChevron3"/>
    <dgm:cxn modelId="{E7FDD706-CEEF-7E46-B401-A1714E58CC78}" type="presOf" srcId="{4111CC9B-6E74-524B-A8FF-74CC7C4A7C9B}" destId="{DFE86F5B-9ADE-D841-91E1-579DE4B57856}" srcOrd="0" destOrd="1" presId="urn:microsoft.com/office/officeart/2005/8/layout/hChevron3"/>
    <dgm:cxn modelId="{1B71F214-7B7A-764F-9F6A-5007727DACDF}" srcId="{F5B677F5-1BC0-2E45-AA7C-382EF7A71B94}" destId="{B32B7EF0-4D04-BE49-B787-37DDBA8E51F0}" srcOrd="1" destOrd="0" parTransId="{8E844754-F2F0-494A-926E-B557EEF7C1B0}" sibTransId="{75694F13-9FE8-5241-93AB-80EED6237ED5}"/>
    <dgm:cxn modelId="{1C184318-4329-9744-B86B-7CF842998233}" type="presOf" srcId="{F78544B9-CBB5-EA42-8345-8832A27C4185}" destId="{5CB42B14-0079-0547-9F4D-DAA21A55F697}" srcOrd="0" destOrd="1" presId="urn:microsoft.com/office/officeart/2005/8/layout/hChevron3"/>
    <dgm:cxn modelId="{8ABBD119-CF67-1D42-9019-CD33F0783E27}" type="presOf" srcId="{53DF6F18-AA71-C541-8EBB-D7EEFBAD6626}" destId="{65A5E4F7-8E59-674E-A390-9FA5AE12F511}" srcOrd="0" destOrd="0" presId="urn:microsoft.com/office/officeart/2005/8/layout/hChevron3"/>
    <dgm:cxn modelId="{DAB4CD38-6AB6-5743-80F5-5653E622109A}" type="presOf" srcId="{F5B677F5-1BC0-2E45-AA7C-382EF7A71B94}" destId="{5CB42B14-0079-0547-9F4D-DAA21A55F697}" srcOrd="0" destOrd="0" presId="urn:microsoft.com/office/officeart/2005/8/layout/hChevron3"/>
    <dgm:cxn modelId="{F1E2CA39-E032-5649-A932-FF6E75BCA939}" srcId="{F5B677F5-1BC0-2E45-AA7C-382EF7A71B94}" destId="{F78544B9-CBB5-EA42-8345-8832A27C4185}" srcOrd="0" destOrd="0" parTransId="{902CCD5F-57B0-0648-909E-BB65DC85E7E8}" sibTransId="{E7D4D550-7383-B54A-ABC6-9E46D32E38C0}"/>
    <dgm:cxn modelId="{8D186342-1013-5243-80C1-75C9CCCEB479}" srcId="{53DF6F18-AA71-C541-8EBB-D7EEFBAD6626}" destId="{F5B677F5-1BC0-2E45-AA7C-382EF7A71B94}" srcOrd="2" destOrd="0" parTransId="{E75836A0-D4E0-4841-B65C-4AAA91989DDD}" sibTransId="{823368C7-F6F0-8F49-A452-5AFB1DF2147A}"/>
    <dgm:cxn modelId="{3EBDCC62-5F16-5244-A47C-8E9E5083D68B}" srcId="{53DF6F18-AA71-C541-8EBB-D7EEFBAD6626}" destId="{28CD3652-1A3E-B840-AAE1-85A3886B827F}" srcOrd="1" destOrd="0" parTransId="{7460C29B-AE94-9B45-B866-7A1CAA5BFD1C}" sibTransId="{7C71CF17-94E9-9541-A66C-9C5F4BFFA66C}"/>
    <dgm:cxn modelId="{B3D3F068-2F25-7E4F-B4C9-5A9FCC66BB0E}" type="presOf" srcId="{4F3FEF77-EE35-5542-AC09-6FC3496A103D}" destId="{B7F120F5-9078-4447-BD56-0DF8D9701212}" srcOrd="0" destOrd="1" presId="urn:microsoft.com/office/officeart/2005/8/layout/hChevron3"/>
    <dgm:cxn modelId="{B92E7A7C-BE9A-4842-8750-EB03A87C2A8B}" type="presOf" srcId="{331E536F-FB0F-1441-B3CC-F9A0451713FB}" destId="{7A909049-23C8-B748-BF48-2F2E5870D206}" srcOrd="0" destOrd="0" presId="urn:microsoft.com/office/officeart/2005/8/layout/hChevron3"/>
    <dgm:cxn modelId="{5AF84A88-860A-C947-8C1F-622A12092EDC}" srcId="{53DF6F18-AA71-C541-8EBB-D7EEFBAD6626}" destId="{1860B31E-9F54-294A-AD64-C64C6521DBC7}" srcOrd="0" destOrd="0" parTransId="{2FF13310-8A6C-FB44-8D41-B81FBE7AB86F}" sibTransId="{02F2D818-6D48-0A4E-A35F-ABB795B10F37}"/>
    <dgm:cxn modelId="{B0BB35AD-0ABF-C948-BEE8-BC2E1223076B}" srcId="{53DF6F18-AA71-C541-8EBB-D7EEFBAD6626}" destId="{331E536F-FB0F-1441-B3CC-F9A0451713FB}" srcOrd="4" destOrd="0" parTransId="{A40FB4BF-26AC-624A-A22F-3D3282BEF3C2}" sibTransId="{DECB046B-82FB-D64D-BE3F-D6E77F2B4E8F}"/>
    <dgm:cxn modelId="{7BE8A4C9-0B84-2842-82D9-0433AF5E38C6}" srcId="{53DF6F18-AA71-C541-8EBB-D7EEFBAD6626}" destId="{6488C6FE-DB2B-8243-B451-88B251388CCF}" srcOrd="3" destOrd="0" parTransId="{3EBD3B8D-CF3B-7B42-9E75-022A62C12091}" sibTransId="{3D2236BF-AA67-174B-9D0D-68782682081E}"/>
    <dgm:cxn modelId="{F2369FCD-5085-164E-8C52-D86A48E98D8D}" srcId="{1860B31E-9F54-294A-AD64-C64C6521DBC7}" destId="{4111CC9B-6E74-524B-A8FF-74CC7C4A7C9B}" srcOrd="0" destOrd="0" parTransId="{DFC17046-63ED-834D-9C71-3073957E012B}" sibTransId="{CDA0CC37-1F78-D441-BE27-5D1DFF816482}"/>
    <dgm:cxn modelId="{2524D3CE-DE32-B742-B1C3-BCCA7B6800DC}" type="presOf" srcId="{6488C6FE-DB2B-8243-B451-88B251388CCF}" destId="{6FFD9FDD-C244-B045-A041-4C3D0F33BCAA}" srcOrd="0" destOrd="0" presId="urn:microsoft.com/office/officeart/2005/8/layout/hChevron3"/>
    <dgm:cxn modelId="{E88C56DA-D760-0F47-93B7-3B04624558C0}" type="presOf" srcId="{1860B31E-9F54-294A-AD64-C64C6521DBC7}" destId="{DFE86F5B-9ADE-D841-91E1-579DE4B57856}" srcOrd="0" destOrd="0" presId="urn:microsoft.com/office/officeart/2005/8/layout/hChevron3"/>
    <dgm:cxn modelId="{A7A2D7DF-BDE4-CB42-9EAB-50AB4CB65DD8}" type="presOf" srcId="{28CD3652-1A3E-B840-AAE1-85A3886B827F}" destId="{B7F120F5-9078-4447-BD56-0DF8D9701212}" srcOrd="0" destOrd="0" presId="urn:microsoft.com/office/officeart/2005/8/layout/hChevron3"/>
    <dgm:cxn modelId="{B7D967F8-B9E4-854B-BACF-EFA623CAA821}" srcId="{28CD3652-1A3E-B840-AAE1-85A3886B827F}" destId="{4F3FEF77-EE35-5542-AC09-6FC3496A103D}" srcOrd="0" destOrd="0" parTransId="{58BF7F74-FA40-6941-991D-DC799B451168}" sibTransId="{A241FA28-C0EC-AC46-A821-D8250B9DDD66}"/>
    <dgm:cxn modelId="{55E6440B-68B2-A542-9A70-68EFAA56128E}" type="presParOf" srcId="{65A5E4F7-8E59-674E-A390-9FA5AE12F511}" destId="{DFE86F5B-9ADE-D841-91E1-579DE4B57856}" srcOrd="0" destOrd="0" presId="urn:microsoft.com/office/officeart/2005/8/layout/hChevron3"/>
    <dgm:cxn modelId="{D8F70A46-C007-7340-8EC1-8D1E6D05ABE0}" type="presParOf" srcId="{65A5E4F7-8E59-674E-A390-9FA5AE12F511}" destId="{8681C02A-1915-4846-BB7A-A006759BFD2B}" srcOrd="1" destOrd="0" presId="urn:microsoft.com/office/officeart/2005/8/layout/hChevron3"/>
    <dgm:cxn modelId="{EB046155-4FB3-BF40-B7E9-6F76F27389E6}" type="presParOf" srcId="{65A5E4F7-8E59-674E-A390-9FA5AE12F511}" destId="{B7F120F5-9078-4447-BD56-0DF8D9701212}" srcOrd="2" destOrd="0" presId="urn:microsoft.com/office/officeart/2005/8/layout/hChevron3"/>
    <dgm:cxn modelId="{94994EAB-C74D-6348-91D0-0D181B57B733}" type="presParOf" srcId="{65A5E4F7-8E59-674E-A390-9FA5AE12F511}" destId="{18E2C4B5-B116-0E4C-A898-B4DA6874B7D4}" srcOrd="3" destOrd="0" presId="urn:microsoft.com/office/officeart/2005/8/layout/hChevron3"/>
    <dgm:cxn modelId="{C1286272-F25B-7E43-8FA4-A1464558582F}" type="presParOf" srcId="{65A5E4F7-8E59-674E-A390-9FA5AE12F511}" destId="{5CB42B14-0079-0547-9F4D-DAA21A55F697}" srcOrd="4" destOrd="0" presId="urn:microsoft.com/office/officeart/2005/8/layout/hChevron3"/>
    <dgm:cxn modelId="{47900A15-FE34-D54F-8355-164349D0777B}" type="presParOf" srcId="{65A5E4F7-8E59-674E-A390-9FA5AE12F511}" destId="{9BB0F913-4D94-7845-8A13-43FB47EDACFB}" srcOrd="5" destOrd="0" presId="urn:microsoft.com/office/officeart/2005/8/layout/hChevron3"/>
    <dgm:cxn modelId="{7871031B-190F-5E43-BF23-6750CE9A841B}" type="presParOf" srcId="{65A5E4F7-8E59-674E-A390-9FA5AE12F511}" destId="{6FFD9FDD-C244-B045-A041-4C3D0F33BCAA}" srcOrd="6" destOrd="0" presId="urn:microsoft.com/office/officeart/2005/8/layout/hChevron3"/>
    <dgm:cxn modelId="{DF371485-F032-0F47-9295-2C07CC49B8F0}" type="presParOf" srcId="{65A5E4F7-8E59-674E-A390-9FA5AE12F511}" destId="{BD0650AC-9788-F84A-9946-2A38FD9F85D1}" srcOrd="7" destOrd="0" presId="urn:microsoft.com/office/officeart/2005/8/layout/hChevron3"/>
    <dgm:cxn modelId="{BAA28FDE-39EF-C549-9808-8D659AE24099}" type="presParOf" srcId="{65A5E4F7-8E59-674E-A390-9FA5AE12F511}" destId="{7A909049-23C8-B748-BF48-2F2E5870D206}" srcOrd="8"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3DF6F18-AA71-C541-8EBB-D7EEFBAD6626}" type="doc">
      <dgm:prSet loTypeId="urn:microsoft.com/office/officeart/2005/8/layout/hChevron3" loCatId="" qsTypeId="urn:microsoft.com/office/officeart/2005/8/quickstyle/simple3" qsCatId="simple" csTypeId="urn:microsoft.com/office/officeart/2005/8/colors/accent1_2" csCatId="accent1" phldr="1"/>
      <dgm:spPr/>
    </dgm:pt>
    <dgm:pt modelId="{4111CC9B-6E74-524B-A8FF-74CC7C4A7C9B}">
      <dgm:prSet phldrT="[Texto]" custT="1"/>
      <dgm:spPr/>
      <dgm:t>
        <a:bodyPr/>
        <a:lstStyle/>
        <a:p>
          <a:pPr algn="l"/>
          <a:r>
            <a:rPr lang="en-US" sz="1100" noProof="0" dirty="0"/>
            <a:t>Context</a:t>
          </a:r>
        </a:p>
      </dgm:t>
    </dgm:pt>
    <dgm:pt modelId="{DFC17046-63ED-834D-9C71-3073957E012B}" type="parTrans" cxnId="{F2369FCD-5085-164E-8C52-D86A48E98D8D}">
      <dgm:prSet/>
      <dgm:spPr/>
      <dgm:t>
        <a:bodyPr/>
        <a:lstStyle/>
        <a:p>
          <a:endParaRPr lang="es-ES" sz="4400"/>
        </a:p>
      </dgm:t>
    </dgm:pt>
    <dgm:pt modelId="{CDA0CC37-1F78-D441-BE27-5D1DFF816482}" type="sibTrans" cxnId="{F2369FCD-5085-164E-8C52-D86A48E98D8D}">
      <dgm:prSet/>
      <dgm:spPr/>
      <dgm:t>
        <a:bodyPr/>
        <a:lstStyle/>
        <a:p>
          <a:endParaRPr lang="es-ES" sz="4400"/>
        </a:p>
      </dgm:t>
    </dgm:pt>
    <dgm:pt modelId="{1860B31E-9F54-294A-AD64-C64C6521DBC7}">
      <dgm:prSet phldrT="[Texto]" custT="1"/>
      <dgm:spPr/>
      <dgm:t>
        <a:bodyPr/>
        <a:lstStyle/>
        <a:p>
          <a:pPr algn="l"/>
          <a:r>
            <a:rPr lang="en-US" sz="1200" b="1" noProof="0" dirty="0"/>
            <a:t>Introduction</a:t>
          </a:r>
          <a:endParaRPr lang="en-US" sz="1100" b="1" noProof="0" dirty="0"/>
        </a:p>
      </dgm:t>
    </dgm:pt>
    <dgm:pt modelId="{2FF13310-8A6C-FB44-8D41-B81FBE7AB86F}" type="parTrans" cxnId="{5AF84A88-860A-C947-8C1F-622A12092EDC}">
      <dgm:prSet/>
      <dgm:spPr/>
      <dgm:t>
        <a:bodyPr/>
        <a:lstStyle/>
        <a:p>
          <a:endParaRPr lang="es-ES" sz="4400"/>
        </a:p>
      </dgm:t>
    </dgm:pt>
    <dgm:pt modelId="{02F2D818-6D48-0A4E-A35F-ABB795B10F37}" type="sibTrans" cxnId="{5AF84A88-860A-C947-8C1F-622A12092EDC}">
      <dgm:prSet/>
      <dgm:spPr/>
      <dgm:t>
        <a:bodyPr/>
        <a:lstStyle/>
        <a:p>
          <a:endParaRPr lang="es-ES" sz="4400"/>
        </a:p>
      </dgm:t>
    </dgm:pt>
    <dgm:pt modelId="{F78544B9-CBB5-EA42-8345-8832A27C4185}">
      <dgm:prSet phldrT="[Texto]" custT="1"/>
      <dgm:spPr/>
      <dgm:t>
        <a:bodyPr/>
        <a:lstStyle/>
        <a:p>
          <a:pPr algn="l"/>
          <a:r>
            <a:rPr lang="en-US" sz="1100" noProof="0" dirty="0"/>
            <a:t>Calibration tests</a:t>
          </a:r>
        </a:p>
      </dgm:t>
    </dgm:pt>
    <dgm:pt modelId="{902CCD5F-57B0-0648-909E-BB65DC85E7E8}" type="parTrans" cxnId="{F1E2CA39-E032-5649-A932-FF6E75BCA939}">
      <dgm:prSet/>
      <dgm:spPr/>
      <dgm:t>
        <a:bodyPr/>
        <a:lstStyle/>
        <a:p>
          <a:endParaRPr lang="es-ES" sz="4400"/>
        </a:p>
      </dgm:t>
    </dgm:pt>
    <dgm:pt modelId="{E7D4D550-7383-B54A-ABC6-9E46D32E38C0}" type="sibTrans" cxnId="{F1E2CA39-E032-5649-A932-FF6E75BCA939}">
      <dgm:prSet/>
      <dgm:spPr/>
      <dgm:t>
        <a:bodyPr/>
        <a:lstStyle/>
        <a:p>
          <a:endParaRPr lang="es-ES" sz="4400"/>
        </a:p>
      </dgm:t>
    </dgm:pt>
    <dgm:pt modelId="{F5B677F5-1BC0-2E45-AA7C-382EF7A71B94}">
      <dgm:prSet custT="1"/>
      <dgm:spPr/>
      <dgm:t>
        <a:bodyPr/>
        <a:lstStyle/>
        <a:p>
          <a:pPr algn="l"/>
          <a:r>
            <a:rPr lang="en-US" sz="1200" b="1" noProof="0" dirty="0"/>
            <a:t>Experimental results</a:t>
          </a:r>
        </a:p>
      </dgm:t>
    </dgm:pt>
    <dgm:pt modelId="{E75836A0-D4E0-4841-B65C-4AAA91989DDD}" type="parTrans" cxnId="{8D186342-1013-5243-80C1-75C9CCCEB479}">
      <dgm:prSet/>
      <dgm:spPr/>
      <dgm:t>
        <a:bodyPr/>
        <a:lstStyle/>
        <a:p>
          <a:endParaRPr lang="es-ES" sz="4400"/>
        </a:p>
      </dgm:t>
    </dgm:pt>
    <dgm:pt modelId="{823368C7-F6F0-8F49-A452-5AFB1DF2147A}" type="sibTrans" cxnId="{8D186342-1013-5243-80C1-75C9CCCEB479}">
      <dgm:prSet/>
      <dgm:spPr/>
      <dgm:t>
        <a:bodyPr/>
        <a:lstStyle/>
        <a:p>
          <a:endParaRPr lang="es-ES" sz="4400"/>
        </a:p>
      </dgm:t>
    </dgm:pt>
    <dgm:pt modelId="{6488C6FE-DB2B-8243-B451-88B251388CCF}">
      <dgm:prSet custT="1"/>
      <dgm:spPr/>
      <dgm:t>
        <a:bodyPr anchor="t"/>
        <a:lstStyle/>
        <a:p>
          <a:pPr algn="l"/>
          <a:r>
            <a:rPr lang="en-US" sz="1200" b="1" noProof="0" dirty="0"/>
            <a:t>Outlook</a:t>
          </a:r>
        </a:p>
      </dgm:t>
    </dgm:pt>
    <dgm:pt modelId="{3EBD3B8D-CF3B-7B42-9E75-022A62C12091}" type="parTrans" cxnId="{7BE8A4C9-0B84-2842-82D9-0433AF5E38C6}">
      <dgm:prSet/>
      <dgm:spPr/>
      <dgm:t>
        <a:bodyPr/>
        <a:lstStyle/>
        <a:p>
          <a:endParaRPr lang="es-ES" sz="4400"/>
        </a:p>
      </dgm:t>
    </dgm:pt>
    <dgm:pt modelId="{3D2236BF-AA67-174B-9D0D-68782682081E}" type="sibTrans" cxnId="{7BE8A4C9-0B84-2842-82D9-0433AF5E38C6}">
      <dgm:prSet/>
      <dgm:spPr/>
      <dgm:t>
        <a:bodyPr/>
        <a:lstStyle/>
        <a:p>
          <a:endParaRPr lang="es-ES" sz="4400"/>
        </a:p>
      </dgm:t>
    </dgm:pt>
    <dgm:pt modelId="{B32B7EF0-4D04-BE49-B787-37DDBA8E51F0}">
      <dgm:prSet phldrT="[Texto]" custT="1"/>
      <dgm:spPr/>
      <dgm:t>
        <a:bodyPr/>
        <a:lstStyle/>
        <a:p>
          <a:pPr algn="l"/>
          <a:r>
            <a:rPr lang="en-US" sz="1100" noProof="0" dirty="0"/>
            <a:t>Study case</a:t>
          </a:r>
        </a:p>
      </dgm:t>
    </dgm:pt>
    <dgm:pt modelId="{8E844754-F2F0-494A-926E-B557EEF7C1B0}" type="parTrans" cxnId="{1B71F214-7B7A-764F-9F6A-5007727DACDF}">
      <dgm:prSet/>
      <dgm:spPr/>
      <dgm:t>
        <a:bodyPr/>
        <a:lstStyle/>
        <a:p>
          <a:endParaRPr lang="es-ES" sz="4400"/>
        </a:p>
      </dgm:t>
    </dgm:pt>
    <dgm:pt modelId="{75694F13-9FE8-5241-93AB-80EED6237ED5}" type="sibTrans" cxnId="{1B71F214-7B7A-764F-9F6A-5007727DACDF}">
      <dgm:prSet/>
      <dgm:spPr/>
      <dgm:t>
        <a:bodyPr/>
        <a:lstStyle/>
        <a:p>
          <a:endParaRPr lang="es-ES" sz="4400"/>
        </a:p>
      </dgm:t>
    </dgm:pt>
    <dgm:pt modelId="{28CD3652-1A3E-B840-AAE1-85A3886B827F}">
      <dgm:prSet phldrT="[Texto]" custT="1"/>
      <dgm:spPr/>
      <dgm:t>
        <a:bodyPr anchor="t"/>
        <a:lstStyle/>
        <a:p>
          <a:pPr algn="l"/>
          <a:r>
            <a:rPr lang="en-US" sz="1200" b="1" noProof="0" dirty="0"/>
            <a:t>MUST</a:t>
          </a:r>
          <a:r>
            <a:rPr lang="en-US" sz="1200" b="1" baseline="30000" noProof="0" dirty="0"/>
            <a:t>2 </a:t>
          </a:r>
          <a:r>
            <a:rPr lang="en-US" sz="1200" b="1" baseline="0" noProof="0" dirty="0"/>
            <a:t>camera</a:t>
          </a:r>
          <a:endParaRPr lang="en-US" sz="1200" b="1" noProof="0" dirty="0"/>
        </a:p>
      </dgm:t>
    </dgm:pt>
    <dgm:pt modelId="{7460C29B-AE94-9B45-B866-7A1CAA5BFD1C}" type="parTrans" cxnId="{3EBDCC62-5F16-5244-A47C-8E9E5083D68B}">
      <dgm:prSet/>
      <dgm:spPr/>
      <dgm:t>
        <a:bodyPr/>
        <a:lstStyle/>
        <a:p>
          <a:endParaRPr lang="es-ES"/>
        </a:p>
      </dgm:t>
    </dgm:pt>
    <dgm:pt modelId="{7C71CF17-94E9-9541-A66C-9C5F4BFFA66C}" type="sibTrans" cxnId="{3EBDCC62-5F16-5244-A47C-8E9E5083D68B}">
      <dgm:prSet/>
      <dgm:spPr/>
      <dgm:t>
        <a:bodyPr/>
        <a:lstStyle/>
        <a:p>
          <a:endParaRPr lang="es-ES"/>
        </a:p>
      </dgm:t>
    </dgm:pt>
    <dgm:pt modelId="{4F3FEF77-EE35-5542-AC09-6FC3496A103D}">
      <dgm:prSet phldrT="[Texto]" custT="1"/>
      <dgm:spPr/>
      <dgm:t>
        <a:bodyPr anchor="t"/>
        <a:lstStyle/>
        <a:p>
          <a:pPr algn="l"/>
          <a:r>
            <a:rPr lang="en-US" sz="1100" b="0" noProof="0" dirty="0"/>
            <a:t>Principle</a:t>
          </a:r>
          <a:endParaRPr lang="en-US" sz="1200" b="0" noProof="0" dirty="0"/>
        </a:p>
      </dgm:t>
    </dgm:pt>
    <dgm:pt modelId="{58BF7F74-FA40-6941-991D-DC799B451168}" type="parTrans" cxnId="{B7D967F8-B9E4-854B-BACF-EFA623CAA821}">
      <dgm:prSet/>
      <dgm:spPr/>
      <dgm:t>
        <a:bodyPr/>
        <a:lstStyle/>
        <a:p>
          <a:endParaRPr lang="es-ES"/>
        </a:p>
      </dgm:t>
    </dgm:pt>
    <dgm:pt modelId="{A241FA28-C0EC-AC46-A821-D8250B9DDD66}" type="sibTrans" cxnId="{B7D967F8-B9E4-854B-BACF-EFA623CAA821}">
      <dgm:prSet/>
      <dgm:spPr/>
      <dgm:t>
        <a:bodyPr/>
        <a:lstStyle/>
        <a:p>
          <a:endParaRPr lang="es-ES"/>
        </a:p>
      </dgm:t>
    </dgm:pt>
    <dgm:pt modelId="{331E536F-FB0F-1441-B3CC-F9A0451713FB}">
      <dgm:prSet custT="1"/>
      <dgm:spPr>
        <a:solidFill>
          <a:srgbClr val="92D050"/>
        </a:solidFill>
      </dgm:spPr>
      <dgm:t>
        <a:bodyPr anchor="t"/>
        <a:lstStyle/>
        <a:p>
          <a:pPr algn="l"/>
          <a:r>
            <a:rPr lang="en-US" sz="1200" b="1" kern="1200" noProof="0">
              <a:latin typeface="Tw Cen MT"/>
              <a:ea typeface="+mn-ea"/>
              <a:cs typeface="+mn-cs"/>
            </a:rPr>
            <a:t>Conclusions</a:t>
          </a:r>
          <a:endParaRPr lang="es-ES" sz="1200" b="1" kern="1200" dirty="0">
            <a:latin typeface="Tw Cen MT"/>
            <a:ea typeface="+mn-ea"/>
            <a:cs typeface="+mn-cs"/>
          </a:endParaRPr>
        </a:p>
      </dgm:t>
    </dgm:pt>
    <dgm:pt modelId="{A40FB4BF-26AC-624A-A22F-3D3282BEF3C2}" type="parTrans" cxnId="{B0BB35AD-0ABF-C948-BEE8-BC2E1223076B}">
      <dgm:prSet/>
      <dgm:spPr/>
      <dgm:t>
        <a:bodyPr/>
        <a:lstStyle/>
        <a:p>
          <a:endParaRPr lang="es-ES"/>
        </a:p>
      </dgm:t>
    </dgm:pt>
    <dgm:pt modelId="{DECB046B-82FB-D64D-BE3F-D6E77F2B4E8F}" type="sibTrans" cxnId="{B0BB35AD-0ABF-C948-BEE8-BC2E1223076B}">
      <dgm:prSet/>
      <dgm:spPr/>
      <dgm:t>
        <a:bodyPr/>
        <a:lstStyle/>
        <a:p>
          <a:endParaRPr lang="es-ES"/>
        </a:p>
      </dgm:t>
    </dgm:pt>
    <dgm:pt modelId="{65A5E4F7-8E59-674E-A390-9FA5AE12F511}" type="pres">
      <dgm:prSet presAssocID="{53DF6F18-AA71-C541-8EBB-D7EEFBAD6626}" presName="Name0" presStyleCnt="0">
        <dgm:presLayoutVars>
          <dgm:dir/>
          <dgm:resizeHandles val="exact"/>
        </dgm:presLayoutVars>
      </dgm:prSet>
      <dgm:spPr/>
    </dgm:pt>
    <dgm:pt modelId="{DFE86F5B-9ADE-D841-91E1-579DE4B57856}" type="pres">
      <dgm:prSet presAssocID="{1860B31E-9F54-294A-AD64-C64C6521DBC7}" presName="parAndChTx" presStyleLbl="node1" presStyleIdx="0" presStyleCnt="5" custAng="0" custScaleX="51887">
        <dgm:presLayoutVars>
          <dgm:bulletEnabled val="1"/>
        </dgm:presLayoutVars>
      </dgm:prSet>
      <dgm:spPr/>
    </dgm:pt>
    <dgm:pt modelId="{8681C02A-1915-4846-BB7A-A006759BFD2B}" type="pres">
      <dgm:prSet presAssocID="{02F2D818-6D48-0A4E-A35F-ABB795B10F37}" presName="parAndChSpace" presStyleCnt="0"/>
      <dgm:spPr/>
    </dgm:pt>
    <dgm:pt modelId="{B7F120F5-9078-4447-BD56-0DF8D9701212}" type="pres">
      <dgm:prSet presAssocID="{28CD3652-1A3E-B840-AAE1-85A3886B827F}" presName="parAndChTx" presStyleLbl="node1" presStyleIdx="1" presStyleCnt="5" custScaleX="62237">
        <dgm:presLayoutVars>
          <dgm:bulletEnabled val="1"/>
        </dgm:presLayoutVars>
      </dgm:prSet>
      <dgm:spPr/>
    </dgm:pt>
    <dgm:pt modelId="{18E2C4B5-B116-0E4C-A898-B4DA6874B7D4}" type="pres">
      <dgm:prSet presAssocID="{7C71CF17-94E9-9541-A66C-9C5F4BFFA66C}" presName="parAndChSpace" presStyleCnt="0"/>
      <dgm:spPr/>
    </dgm:pt>
    <dgm:pt modelId="{5CB42B14-0079-0547-9F4D-DAA21A55F697}" type="pres">
      <dgm:prSet presAssocID="{F5B677F5-1BC0-2E45-AA7C-382EF7A71B94}" presName="parAndChTx" presStyleLbl="node1" presStyleIdx="2" presStyleCnt="5" custScaleX="80553" custLinFactNeighborY="1188">
        <dgm:presLayoutVars>
          <dgm:bulletEnabled val="1"/>
        </dgm:presLayoutVars>
      </dgm:prSet>
      <dgm:spPr/>
    </dgm:pt>
    <dgm:pt modelId="{9BB0F913-4D94-7845-8A13-43FB47EDACFB}" type="pres">
      <dgm:prSet presAssocID="{823368C7-F6F0-8F49-A452-5AFB1DF2147A}" presName="parAndChSpace" presStyleCnt="0"/>
      <dgm:spPr/>
    </dgm:pt>
    <dgm:pt modelId="{6FFD9FDD-C244-B045-A041-4C3D0F33BCAA}" type="pres">
      <dgm:prSet presAssocID="{6488C6FE-DB2B-8243-B451-88B251388CCF}" presName="parAndChTx" presStyleLbl="node1" presStyleIdx="3" presStyleCnt="5" custScaleX="60504" custLinFactNeighborX="5448">
        <dgm:presLayoutVars>
          <dgm:bulletEnabled val="1"/>
        </dgm:presLayoutVars>
      </dgm:prSet>
      <dgm:spPr/>
    </dgm:pt>
    <dgm:pt modelId="{BD0650AC-9788-F84A-9946-2A38FD9F85D1}" type="pres">
      <dgm:prSet presAssocID="{3D2236BF-AA67-174B-9D0D-68782682081E}" presName="parAndChSpace" presStyleCnt="0"/>
      <dgm:spPr/>
    </dgm:pt>
    <dgm:pt modelId="{7A909049-23C8-B748-BF48-2F2E5870D206}" type="pres">
      <dgm:prSet presAssocID="{331E536F-FB0F-1441-B3CC-F9A0451713FB}" presName="parAndChTx" presStyleLbl="node1" presStyleIdx="4" presStyleCnt="5" custScaleX="44980">
        <dgm:presLayoutVars>
          <dgm:bulletEnabled val="1"/>
        </dgm:presLayoutVars>
      </dgm:prSet>
      <dgm:spPr/>
    </dgm:pt>
  </dgm:ptLst>
  <dgm:cxnLst>
    <dgm:cxn modelId="{86E23400-DFDF-3848-9980-9FDB537A346B}" type="presOf" srcId="{B32B7EF0-4D04-BE49-B787-37DDBA8E51F0}" destId="{5CB42B14-0079-0547-9F4D-DAA21A55F697}" srcOrd="0" destOrd="2" presId="urn:microsoft.com/office/officeart/2005/8/layout/hChevron3"/>
    <dgm:cxn modelId="{E7FDD706-CEEF-7E46-B401-A1714E58CC78}" type="presOf" srcId="{4111CC9B-6E74-524B-A8FF-74CC7C4A7C9B}" destId="{DFE86F5B-9ADE-D841-91E1-579DE4B57856}" srcOrd="0" destOrd="1" presId="urn:microsoft.com/office/officeart/2005/8/layout/hChevron3"/>
    <dgm:cxn modelId="{1B71F214-7B7A-764F-9F6A-5007727DACDF}" srcId="{F5B677F5-1BC0-2E45-AA7C-382EF7A71B94}" destId="{B32B7EF0-4D04-BE49-B787-37DDBA8E51F0}" srcOrd="1" destOrd="0" parTransId="{8E844754-F2F0-494A-926E-B557EEF7C1B0}" sibTransId="{75694F13-9FE8-5241-93AB-80EED6237ED5}"/>
    <dgm:cxn modelId="{1C184318-4329-9744-B86B-7CF842998233}" type="presOf" srcId="{F78544B9-CBB5-EA42-8345-8832A27C4185}" destId="{5CB42B14-0079-0547-9F4D-DAA21A55F697}" srcOrd="0" destOrd="1" presId="urn:microsoft.com/office/officeart/2005/8/layout/hChevron3"/>
    <dgm:cxn modelId="{8ABBD119-CF67-1D42-9019-CD33F0783E27}" type="presOf" srcId="{53DF6F18-AA71-C541-8EBB-D7EEFBAD6626}" destId="{65A5E4F7-8E59-674E-A390-9FA5AE12F511}" srcOrd="0" destOrd="0" presId="urn:microsoft.com/office/officeart/2005/8/layout/hChevron3"/>
    <dgm:cxn modelId="{DAB4CD38-6AB6-5743-80F5-5653E622109A}" type="presOf" srcId="{F5B677F5-1BC0-2E45-AA7C-382EF7A71B94}" destId="{5CB42B14-0079-0547-9F4D-DAA21A55F697}" srcOrd="0" destOrd="0" presId="urn:microsoft.com/office/officeart/2005/8/layout/hChevron3"/>
    <dgm:cxn modelId="{F1E2CA39-E032-5649-A932-FF6E75BCA939}" srcId="{F5B677F5-1BC0-2E45-AA7C-382EF7A71B94}" destId="{F78544B9-CBB5-EA42-8345-8832A27C4185}" srcOrd="0" destOrd="0" parTransId="{902CCD5F-57B0-0648-909E-BB65DC85E7E8}" sibTransId="{E7D4D550-7383-B54A-ABC6-9E46D32E38C0}"/>
    <dgm:cxn modelId="{8D186342-1013-5243-80C1-75C9CCCEB479}" srcId="{53DF6F18-AA71-C541-8EBB-D7EEFBAD6626}" destId="{F5B677F5-1BC0-2E45-AA7C-382EF7A71B94}" srcOrd="2" destOrd="0" parTransId="{E75836A0-D4E0-4841-B65C-4AAA91989DDD}" sibTransId="{823368C7-F6F0-8F49-A452-5AFB1DF2147A}"/>
    <dgm:cxn modelId="{3EBDCC62-5F16-5244-A47C-8E9E5083D68B}" srcId="{53DF6F18-AA71-C541-8EBB-D7EEFBAD6626}" destId="{28CD3652-1A3E-B840-AAE1-85A3886B827F}" srcOrd="1" destOrd="0" parTransId="{7460C29B-AE94-9B45-B866-7A1CAA5BFD1C}" sibTransId="{7C71CF17-94E9-9541-A66C-9C5F4BFFA66C}"/>
    <dgm:cxn modelId="{B3D3F068-2F25-7E4F-B4C9-5A9FCC66BB0E}" type="presOf" srcId="{4F3FEF77-EE35-5542-AC09-6FC3496A103D}" destId="{B7F120F5-9078-4447-BD56-0DF8D9701212}" srcOrd="0" destOrd="1" presId="urn:microsoft.com/office/officeart/2005/8/layout/hChevron3"/>
    <dgm:cxn modelId="{B92E7A7C-BE9A-4842-8750-EB03A87C2A8B}" type="presOf" srcId="{331E536F-FB0F-1441-B3CC-F9A0451713FB}" destId="{7A909049-23C8-B748-BF48-2F2E5870D206}" srcOrd="0" destOrd="0" presId="urn:microsoft.com/office/officeart/2005/8/layout/hChevron3"/>
    <dgm:cxn modelId="{5AF84A88-860A-C947-8C1F-622A12092EDC}" srcId="{53DF6F18-AA71-C541-8EBB-D7EEFBAD6626}" destId="{1860B31E-9F54-294A-AD64-C64C6521DBC7}" srcOrd="0" destOrd="0" parTransId="{2FF13310-8A6C-FB44-8D41-B81FBE7AB86F}" sibTransId="{02F2D818-6D48-0A4E-A35F-ABB795B10F37}"/>
    <dgm:cxn modelId="{B0BB35AD-0ABF-C948-BEE8-BC2E1223076B}" srcId="{53DF6F18-AA71-C541-8EBB-D7EEFBAD6626}" destId="{331E536F-FB0F-1441-B3CC-F9A0451713FB}" srcOrd="4" destOrd="0" parTransId="{A40FB4BF-26AC-624A-A22F-3D3282BEF3C2}" sibTransId="{DECB046B-82FB-D64D-BE3F-D6E77F2B4E8F}"/>
    <dgm:cxn modelId="{7BE8A4C9-0B84-2842-82D9-0433AF5E38C6}" srcId="{53DF6F18-AA71-C541-8EBB-D7EEFBAD6626}" destId="{6488C6FE-DB2B-8243-B451-88B251388CCF}" srcOrd="3" destOrd="0" parTransId="{3EBD3B8D-CF3B-7B42-9E75-022A62C12091}" sibTransId="{3D2236BF-AA67-174B-9D0D-68782682081E}"/>
    <dgm:cxn modelId="{F2369FCD-5085-164E-8C52-D86A48E98D8D}" srcId="{1860B31E-9F54-294A-AD64-C64C6521DBC7}" destId="{4111CC9B-6E74-524B-A8FF-74CC7C4A7C9B}" srcOrd="0" destOrd="0" parTransId="{DFC17046-63ED-834D-9C71-3073957E012B}" sibTransId="{CDA0CC37-1F78-D441-BE27-5D1DFF816482}"/>
    <dgm:cxn modelId="{2524D3CE-DE32-B742-B1C3-BCCA7B6800DC}" type="presOf" srcId="{6488C6FE-DB2B-8243-B451-88B251388CCF}" destId="{6FFD9FDD-C244-B045-A041-4C3D0F33BCAA}" srcOrd="0" destOrd="0" presId="urn:microsoft.com/office/officeart/2005/8/layout/hChevron3"/>
    <dgm:cxn modelId="{E88C56DA-D760-0F47-93B7-3B04624558C0}" type="presOf" srcId="{1860B31E-9F54-294A-AD64-C64C6521DBC7}" destId="{DFE86F5B-9ADE-D841-91E1-579DE4B57856}" srcOrd="0" destOrd="0" presId="urn:microsoft.com/office/officeart/2005/8/layout/hChevron3"/>
    <dgm:cxn modelId="{A7A2D7DF-BDE4-CB42-9EAB-50AB4CB65DD8}" type="presOf" srcId="{28CD3652-1A3E-B840-AAE1-85A3886B827F}" destId="{B7F120F5-9078-4447-BD56-0DF8D9701212}" srcOrd="0" destOrd="0" presId="urn:microsoft.com/office/officeart/2005/8/layout/hChevron3"/>
    <dgm:cxn modelId="{B7D967F8-B9E4-854B-BACF-EFA623CAA821}" srcId="{28CD3652-1A3E-B840-AAE1-85A3886B827F}" destId="{4F3FEF77-EE35-5542-AC09-6FC3496A103D}" srcOrd="0" destOrd="0" parTransId="{58BF7F74-FA40-6941-991D-DC799B451168}" sibTransId="{A241FA28-C0EC-AC46-A821-D8250B9DDD66}"/>
    <dgm:cxn modelId="{55E6440B-68B2-A542-9A70-68EFAA56128E}" type="presParOf" srcId="{65A5E4F7-8E59-674E-A390-9FA5AE12F511}" destId="{DFE86F5B-9ADE-D841-91E1-579DE4B57856}" srcOrd="0" destOrd="0" presId="urn:microsoft.com/office/officeart/2005/8/layout/hChevron3"/>
    <dgm:cxn modelId="{D8F70A46-C007-7340-8EC1-8D1E6D05ABE0}" type="presParOf" srcId="{65A5E4F7-8E59-674E-A390-9FA5AE12F511}" destId="{8681C02A-1915-4846-BB7A-A006759BFD2B}" srcOrd="1" destOrd="0" presId="urn:microsoft.com/office/officeart/2005/8/layout/hChevron3"/>
    <dgm:cxn modelId="{EB046155-4FB3-BF40-B7E9-6F76F27389E6}" type="presParOf" srcId="{65A5E4F7-8E59-674E-A390-9FA5AE12F511}" destId="{B7F120F5-9078-4447-BD56-0DF8D9701212}" srcOrd="2" destOrd="0" presId="urn:microsoft.com/office/officeart/2005/8/layout/hChevron3"/>
    <dgm:cxn modelId="{94994EAB-C74D-6348-91D0-0D181B57B733}" type="presParOf" srcId="{65A5E4F7-8E59-674E-A390-9FA5AE12F511}" destId="{18E2C4B5-B116-0E4C-A898-B4DA6874B7D4}" srcOrd="3" destOrd="0" presId="urn:microsoft.com/office/officeart/2005/8/layout/hChevron3"/>
    <dgm:cxn modelId="{C1286272-F25B-7E43-8FA4-A1464558582F}" type="presParOf" srcId="{65A5E4F7-8E59-674E-A390-9FA5AE12F511}" destId="{5CB42B14-0079-0547-9F4D-DAA21A55F697}" srcOrd="4" destOrd="0" presId="urn:microsoft.com/office/officeart/2005/8/layout/hChevron3"/>
    <dgm:cxn modelId="{47900A15-FE34-D54F-8355-164349D0777B}" type="presParOf" srcId="{65A5E4F7-8E59-674E-A390-9FA5AE12F511}" destId="{9BB0F913-4D94-7845-8A13-43FB47EDACFB}" srcOrd="5" destOrd="0" presId="urn:microsoft.com/office/officeart/2005/8/layout/hChevron3"/>
    <dgm:cxn modelId="{7871031B-190F-5E43-BF23-6750CE9A841B}" type="presParOf" srcId="{65A5E4F7-8E59-674E-A390-9FA5AE12F511}" destId="{6FFD9FDD-C244-B045-A041-4C3D0F33BCAA}" srcOrd="6" destOrd="0" presId="urn:microsoft.com/office/officeart/2005/8/layout/hChevron3"/>
    <dgm:cxn modelId="{DF371485-F032-0F47-9295-2C07CC49B8F0}" type="presParOf" srcId="{65A5E4F7-8E59-674E-A390-9FA5AE12F511}" destId="{BD0650AC-9788-F84A-9946-2A38FD9F85D1}" srcOrd="7" destOrd="0" presId="urn:microsoft.com/office/officeart/2005/8/layout/hChevron3"/>
    <dgm:cxn modelId="{BAA28FDE-39EF-C549-9808-8D659AE24099}" type="presParOf" srcId="{65A5E4F7-8E59-674E-A390-9FA5AE12F511}" destId="{7A909049-23C8-B748-BF48-2F2E5870D206}" srcOrd="8"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DF6F18-AA71-C541-8EBB-D7EEFBAD6626}" type="doc">
      <dgm:prSet loTypeId="urn:microsoft.com/office/officeart/2005/8/layout/hChevron3" loCatId="" qsTypeId="urn:microsoft.com/office/officeart/2005/8/quickstyle/simple3" qsCatId="simple" csTypeId="urn:microsoft.com/office/officeart/2005/8/colors/accent1_2" csCatId="accent1" phldr="1"/>
      <dgm:spPr/>
    </dgm:pt>
    <dgm:pt modelId="{4111CC9B-6E74-524B-A8FF-74CC7C4A7C9B}">
      <dgm:prSet phldrT="[Texto]" custT="1"/>
      <dgm:spPr>
        <a:solidFill>
          <a:srgbClr val="92D050"/>
        </a:solidFill>
      </dgm:spPr>
      <dgm:t>
        <a:bodyPr/>
        <a:lstStyle/>
        <a:p>
          <a:pPr algn="l"/>
          <a:r>
            <a:rPr lang="en-US" sz="1100" noProof="0" dirty="0"/>
            <a:t>Context</a:t>
          </a:r>
        </a:p>
      </dgm:t>
    </dgm:pt>
    <dgm:pt modelId="{DFC17046-63ED-834D-9C71-3073957E012B}" type="parTrans" cxnId="{F2369FCD-5085-164E-8C52-D86A48E98D8D}">
      <dgm:prSet/>
      <dgm:spPr/>
      <dgm:t>
        <a:bodyPr/>
        <a:lstStyle/>
        <a:p>
          <a:endParaRPr lang="es-ES" sz="4400"/>
        </a:p>
      </dgm:t>
    </dgm:pt>
    <dgm:pt modelId="{CDA0CC37-1F78-D441-BE27-5D1DFF816482}" type="sibTrans" cxnId="{F2369FCD-5085-164E-8C52-D86A48E98D8D}">
      <dgm:prSet/>
      <dgm:spPr/>
      <dgm:t>
        <a:bodyPr/>
        <a:lstStyle/>
        <a:p>
          <a:endParaRPr lang="es-ES" sz="4400"/>
        </a:p>
      </dgm:t>
    </dgm:pt>
    <dgm:pt modelId="{1860B31E-9F54-294A-AD64-C64C6521DBC7}">
      <dgm:prSet phldrT="[Texto]" custT="1"/>
      <dgm:spPr>
        <a:solidFill>
          <a:srgbClr val="92D050"/>
        </a:solidFill>
      </dgm:spPr>
      <dgm:t>
        <a:bodyPr/>
        <a:lstStyle/>
        <a:p>
          <a:pPr algn="l"/>
          <a:r>
            <a:rPr lang="en-US" sz="1200" b="1" noProof="0" dirty="0"/>
            <a:t>Introduction</a:t>
          </a:r>
          <a:endParaRPr lang="en-US" sz="1100" b="1" noProof="0" dirty="0"/>
        </a:p>
      </dgm:t>
    </dgm:pt>
    <dgm:pt modelId="{2FF13310-8A6C-FB44-8D41-B81FBE7AB86F}" type="parTrans" cxnId="{5AF84A88-860A-C947-8C1F-622A12092EDC}">
      <dgm:prSet/>
      <dgm:spPr/>
      <dgm:t>
        <a:bodyPr/>
        <a:lstStyle/>
        <a:p>
          <a:endParaRPr lang="es-ES" sz="4400"/>
        </a:p>
      </dgm:t>
    </dgm:pt>
    <dgm:pt modelId="{02F2D818-6D48-0A4E-A35F-ABB795B10F37}" type="sibTrans" cxnId="{5AF84A88-860A-C947-8C1F-622A12092EDC}">
      <dgm:prSet/>
      <dgm:spPr/>
      <dgm:t>
        <a:bodyPr/>
        <a:lstStyle/>
        <a:p>
          <a:endParaRPr lang="es-ES" sz="4400"/>
        </a:p>
      </dgm:t>
    </dgm:pt>
    <dgm:pt modelId="{F78544B9-CBB5-EA42-8345-8832A27C4185}">
      <dgm:prSet phldrT="[Texto]" custT="1"/>
      <dgm:spPr/>
      <dgm:t>
        <a:bodyPr/>
        <a:lstStyle/>
        <a:p>
          <a:pPr algn="l"/>
          <a:r>
            <a:rPr lang="en-US" sz="1100" noProof="0" dirty="0"/>
            <a:t>Calibration tests</a:t>
          </a:r>
        </a:p>
      </dgm:t>
    </dgm:pt>
    <dgm:pt modelId="{902CCD5F-57B0-0648-909E-BB65DC85E7E8}" type="parTrans" cxnId="{F1E2CA39-E032-5649-A932-FF6E75BCA939}">
      <dgm:prSet/>
      <dgm:spPr/>
      <dgm:t>
        <a:bodyPr/>
        <a:lstStyle/>
        <a:p>
          <a:endParaRPr lang="es-ES" sz="4400"/>
        </a:p>
      </dgm:t>
    </dgm:pt>
    <dgm:pt modelId="{E7D4D550-7383-B54A-ABC6-9E46D32E38C0}" type="sibTrans" cxnId="{F1E2CA39-E032-5649-A932-FF6E75BCA939}">
      <dgm:prSet/>
      <dgm:spPr/>
      <dgm:t>
        <a:bodyPr/>
        <a:lstStyle/>
        <a:p>
          <a:endParaRPr lang="es-ES" sz="4400"/>
        </a:p>
      </dgm:t>
    </dgm:pt>
    <dgm:pt modelId="{F5B677F5-1BC0-2E45-AA7C-382EF7A71B94}">
      <dgm:prSet custT="1"/>
      <dgm:spPr/>
      <dgm:t>
        <a:bodyPr/>
        <a:lstStyle/>
        <a:p>
          <a:pPr algn="l"/>
          <a:r>
            <a:rPr lang="en-US" sz="1200" b="1" noProof="0" dirty="0"/>
            <a:t>Experimental results</a:t>
          </a:r>
        </a:p>
      </dgm:t>
    </dgm:pt>
    <dgm:pt modelId="{E75836A0-D4E0-4841-B65C-4AAA91989DDD}" type="parTrans" cxnId="{8D186342-1013-5243-80C1-75C9CCCEB479}">
      <dgm:prSet/>
      <dgm:spPr/>
      <dgm:t>
        <a:bodyPr/>
        <a:lstStyle/>
        <a:p>
          <a:endParaRPr lang="es-ES" sz="4400"/>
        </a:p>
      </dgm:t>
    </dgm:pt>
    <dgm:pt modelId="{823368C7-F6F0-8F49-A452-5AFB1DF2147A}" type="sibTrans" cxnId="{8D186342-1013-5243-80C1-75C9CCCEB479}">
      <dgm:prSet/>
      <dgm:spPr/>
      <dgm:t>
        <a:bodyPr/>
        <a:lstStyle/>
        <a:p>
          <a:endParaRPr lang="es-ES" sz="4400"/>
        </a:p>
      </dgm:t>
    </dgm:pt>
    <dgm:pt modelId="{6488C6FE-DB2B-8243-B451-88B251388CCF}">
      <dgm:prSet custT="1"/>
      <dgm:spPr/>
      <dgm:t>
        <a:bodyPr anchor="t"/>
        <a:lstStyle/>
        <a:p>
          <a:pPr algn="l"/>
          <a:r>
            <a:rPr lang="en-US" sz="1200" b="1" noProof="0" dirty="0"/>
            <a:t>Outlook</a:t>
          </a:r>
        </a:p>
      </dgm:t>
    </dgm:pt>
    <dgm:pt modelId="{3EBD3B8D-CF3B-7B42-9E75-022A62C12091}" type="parTrans" cxnId="{7BE8A4C9-0B84-2842-82D9-0433AF5E38C6}">
      <dgm:prSet/>
      <dgm:spPr/>
      <dgm:t>
        <a:bodyPr/>
        <a:lstStyle/>
        <a:p>
          <a:endParaRPr lang="es-ES" sz="4400"/>
        </a:p>
      </dgm:t>
    </dgm:pt>
    <dgm:pt modelId="{3D2236BF-AA67-174B-9D0D-68782682081E}" type="sibTrans" cxnId="{7BE8A4C9-0B84-2842-82D9-0433AF5E38C6}">
      <dgm:prSet/>
      <dgm:spPr/>
      <dgm:t>
        <a:bodyPr/>
        <a:lstStyle/>
        <a:p>
          <a:endParaRPr lang="es-ES" sz="4400"/>
        </a:p>
      </dgm:t>
    </dgm:pt>
    <dgm:pt modelId="{B32B7EF0-4D04-BE49-B787-37DDBA8E51F0}">
      <dgm:prSet phldrT="[Texto]" custT="1"/>
      <dgm:spPr/>
      <dgm:t>
        <a:bodyPr/>
        <a:lstStyle/>
        <a:p>
          <a:pPr algn="l"/>
          <a:r>
            <a:rPr lang="en-US" sz="1100" noProof="0" dirty="0"/>
            <a:t>Study case</a:t>
          </a:r>
        </a:p>
      </dgm:t>
    </dgm:pt>
    <dgm:pt modelId="{8E844754-F2F0-494A-926E-B557EEF7C1B0}" type="parTrans" cxnId="{1B71F214-7B7A-764F-9F6A-5007727DACDF}">
      <dgm:prSet/>
      <dgm:spPr/>
      <dgm:t>
        <a:bodyPr/>
        <a:lstStyle/>
        <a:p>
          <a:endParaRPr lang="es-ES" sz="4400"/>
        </a:p>
      </dgm:t>
    </dgm:pt>
    <dgm:pt modelId="{75694F13-9FE8-5241-93AB-80EED6237ED5}" type="sibTrans" cxnId="{1B71F214-7B7A-764F-9F6A-5007727DACDF}">
      <dgm:prSet/>
      <dgm:spPr/>
      <dgm:t>
        <a:bodyPr/>
        <a:lstStyle/>
        <a:p>
          <a:endParaRPr lang="es-ES" sz="4400"/>
        </a:p>
      </dgm:t>
    </dgm:pt>
    <dgm:pt modelId="{28CD3652-1A3E-B840-AAE1-85A3886B827F}">
      <dgm:prSet phldrT="[Texto]" custT="1"/>
      <dgm:spPr/>
      <dgm:t>
        <a:bodyPr anchor="t"/>
        <a:lstStyle/>
        <a:p>
          <a:pPr algn="l"/>
          <a:r>
            <a:rPr lang="en-US" sz="1200" b="1" noProof="0" dirty="0"/>
            <a:t>MUST</a:t>
          </a:r>
          <a:r>
            <a:rPr lang="en-US" sz="1200" b="1" baseline="30000" noProof="0" dirty="0"/>
            <a:t>2 </a:t>
          </a:r>
          <a:r>
            <a:rPr lang="en-US" sz="1200" b="1" baseline="0" noProof="0" dirty="0"/>
            <a:t>camera</a:t>
          </a:r>
          <a:endParaRPr lang="en-US" sz="1200" b="1" noProof="0" dirty="0"/>
        </a:p>
      </dgm:t>
    </dgm:pt>
    <dgm:pt modelId="{7460C29B-AE94-9B45-B866-7A1CAA5BFD1C}" type="parTrans" cxnId="{3EBDCC62-5F16-5244-A47C-8E9E5083D68B}">
      <dgm:prSet/>
      <dgm:spPr/>
      <dgm:t>
        <a:bodyPr/>
        <a:lstStyle/>
        <a:p>
          <a:endParaRPr lang="es-ES"/>
        </a:p>
      </dgm:t>
    </dgm:pt>
    <dgm:pt modelId="{7C71CF17-94E9-9541-A66C-9C5F4BFFA66C}" type="sibTrans" cxnId="{3EBDCC62-5F16-5244-A47C-8E9E5083D68B}">
      <dgm:prSet/>
      <dgm:spPr/>
      <dgm:t>
        <a:bodyPr/>
        <a:lstStyle/>
        <a:p>
          <a:endParaRPr lang="es-ES"/>
        </a:p>
      </dgm:t>
    </dgm:pt>
    <dgm:pt modelId="{4F3FEF77-EE35-5542-AC09-6FC3496A103D}">
      <dgm:prSet phldrT="[Texto]" custT="1"/>
      <dgm:spPr/>
      <dgm:t>
        <a:bodyPr anchor="t"/>
        <a:lstStyle/>
        <a:p>
          <a:pPr algn="l"/>
          <a:r>
            <a:rPr lang="en-US" sz="1100" b="0" noProof="0" dirty="0"/>
            <a:t>Principle</a:t>
          </a:r>
          <a:endParaRPr lang="en-US" sz="1200" b="0" noProof="0" dirty="0"/>
        </a:p>
      </dgm:t>
    </dgm:pt>
    <dgm:pt modelId="{58BF7F74-FA40-6941-991D-DC799B451168}" type="parTrans" cxnId="{B7D967F8-B9E4-854B-BACF-EFA623CAA821}">
      <dgm:prSet/>
      <dgm:spPr/>
      <dgm:t>
        <a:bodyPr/>
        <a:lstStyle/>
        <a:p>
          <a:endParaRPr lang="es-ES"/>
        </a:p>
      </dgm:t>
    </dgm:pt>
    <dgm:pt modelId="{A241FA28-C0EC-AC46-A821-D8250B9DDD66}" type="sibTrans" cxnId="{B7D967F8-B9E4-854B-BACF-EFA623CAA821}">
      <dgm:prSet/>
      <dgm:spPr/>
      <dgm:t>
        <a:bodyPr/>
        <a:lstStyle/>
        <a:p>
          <a:endParaRPr lang="es-ES"/>
        </a:p>
      </dgm:t>
    </dgm:pt>
    <dgm:pt modelId="{331E536F-FB0F-1441-B3CC-F9A0451713FB}">
      <dgm:prSet custT="1"/>
      <dgm:spPr/>
      <dgm:t>
        <a:bodyPr anchor="t"/>
        <a:lstStyle/>
        <a:p>
          <a:pPr algn="l"/>
          <a:r>
            <a:rPr lang="en-US" sz="1200" b="1" kern="1200" noProof="0" dirty="0">
              <a:solidFill>
                <a:prstClr val="black"/>
              </a:solidFill>
              <a:latin typeface="Tw Cen MT"/>
              <a:ea typeface="+mn-ea"/>
              <a:cs typeface="+mn-cs"/>
            </a:rPr>
            <a:t>Conclusions</a:t>
          </a:r>
          <a:endParaRPr lang="es-ES" sz="1200" b="1" kern="1200" dirty="0">
            <a:solidFill>
              <a:prstClr val="black"/>
            </a:solidFill>
            <a:latin typeface="Tw Cen MT"/>
            <a:ea typeface="+mn-ea"/>
            <a:cs typeface="+mn-cs"/>
          </a:endParaRPr>
        </a:p>
      </dgm:t>
    </dgm:pt>
    <dgm:pt modelId="{A40FB4BF-26AC-624A-A22F-3D3282BEF3C2}" type="parTrans" cxnId="{B0BB35AD-0ABF-C948-BEE8-BC2E1223076B}">
      <dgm:prSet/>
      <dgm:spPr/>
      <dgm:t>
        <a:bodyPr/>
        <a:lstStyle/>
        <a:p>
          <a:endParaRPr lang="es-ES"/>
        </a:p>
      </dgm:t>
    </dgm:pt>
    <dgm:pt modelId="{DECB046B-82FB-D64D-BE3F-D6E77F2B4E8F}" type="sibTrans" cxnId="{B0BB35AD-0ABF-C948-BEE8-BC2E1223076B}">
      <dgm:prSet/>
      <dgm:spPr/>
      <dgm:t>
        <a:bodyPr/>
        <a:lstStyle/>
        <a:p>
          <a:endParaRPr lang="es-ES"/>
        </a:p>
      </dgm:t>
    </dgm:pt>
    <dgm:pt modelId="{65A5E4F7-8E59-674E-A390-9FA5AE12F511}" type="pres">
      <dgm:prSet presAssocID="{53DF6F18-AA71-C541-8EBB-D7EEFBAD6626}" presName="Name0" presStyleCnt="0">
        <dgm:presLayoutVars>
          <dgm:dir/>
          <dgm:resizeHandles val="exact"/>
        </dgm:presLayoutVars>
      </dgm:prSet>
      <dgm:spPr/>
    </dgm:pt>
    <dgm:pt modelId="{DFE86F5B-9ADE-D841-91E1-579DE4B57856}" type="pres">
      <dgm:prSet presAssocID="{1860B31E-9F54-294A-AD64-C64C6521DBC7}" presName="parAndChTx" presStyleLbl="node1" presStyleIdx="0" presStyleCnt="5" custAng="0" custScaleX="51887">
        <dgm:presLayoutVars>
          <dgm:bulletEnabled val="1"/>
        </dgm:presLayoutVars>
      </dgm:prSet>
      <dgm:spPr/>
    </dgm:pt>
    <dgm:pt modelId="{8681C02A-1915-4846-BB7A-A006759BFD2B}" type="pres">
      <dgm:prSet presAssocID="{02F2D818-6D48-0A4E-A35F-ABB795B10F37}" presName="parAndChSpace" presStyleCnt="0"/>
      <dgm:spPr/>
    </dgm:pt>
    <dgm:pt modelId="{B7F120F5-9078-4447-BD56-0DF8D9701212}" type="pres">
      <dgm:prSet presAssocID="{28CD3652-1A3E-B840-AAE1-85A3886B827F}" presName="parAndChTx" presStyleLbl="node1" presStyleIdx="1" presStyleCnt="5" custScaleX="62237">
        <dgm:presLayoutVars>
          <dgm:bulletEnabled val="1"/>
        </dgm:presLayoutVars>
      </dgm:prSet>
      <dgm:spPr/>
    </dgm:pt>
    <dgm:pt modelId="{18E2C4B5-B116-0E4C-A898-B4DA6874B7D4}" type="pres">
      <dgm:prSet presAssocID="{7C71CF17-94E9-9541-A66C-9C5F4BFFA66C}" presName="parAndChSpace" presStyleCnt="0"/>
      <dgm:spPr/>
    </dgm:pt>
    <dgm:pt modelId="{5CB42B14-0079-0547-9F4D-DAA21A55F697}" type="pres">
      <dgm:prSet presAssocID="{F5B677F5-1BC0-2E45-AA7C-382EF7A71B94}" presName="parAndChTx" presStyleLbl="node1" presStyleIdx="2" presStyleCnt="5" custScaleX="80553" custLinFactNeighborY="24283">
        <dgm:presLayoutVars>
          <dgm:bulletEnabled val="1"/>
        </dgm:presLayoutVars>
      </dgm:prSet>
      <dgm:spPr/>
    </dgm:pt>
    <dgm:pt modelId="{9BB0F913-4D94-7845-8A13-43FB47EDACFB}" type="pres">
      <dgm:prSet presAssocID="{823368C7-F6F0-8F49-A452-5AFB1DF2147A}" presName="parAndChSpace" presStyleCnt="0"/>
      <dgm:spPr/>
    </dgm:pt>
    <dgm:pt modelId="{6FFD9FDD-C244-B045-A041-4C3D0F33BCAA}" type="pres">
      <dgm:prSet presAssocID="{6488C6FE-DB2B-8243-B451-88B251388CCF}" presName="parAndChTx" presStyleLbl="node1" presStyleIdx="3" presStyleCnt="5" custScaleX="60504" custLinFactNeighborX="5448">
        <dgm:presLayoutVars>
          <dgm:bulletEnabled val="1"/>
        </dgm:presLayoutVars>
      </dgm:prSet>
      <dgm:spPr/>
    </dgm:pt>
    <dgm:pt modelId="{BD0650AC-9788-F84A-9946-2A38FD9F85D1}" type="pres">
      <dgm:prSet presAssocID="{3D2236BF-AA67-174B-9D0D-68782682081E}" presName="parAndChSpace" presStyleCnt="0"/>
      <dgm:spPr/>
    </dgm:pt>
    <dgm:pt modelId="{7A909049-23C8-B748-BF48-2F2E5870D206}" type="pres">
      <dgm:prSet presAssocID="{331E536F-FB0F-1441-B3CC-F9A0451713FB}" presName="parAndChTx" presStyleLbl="node1" presStyleIdx="4" presStyleCnt="5" custScaleX="44980">
        <dgm:presLayoutVars>
          <dgm:bulletEnabled val="1"/>
        </dgm:presLayoutVars>
      </dgm:prSet>
      <dgm:spPr/>
    </dgm:pt>
  </dgm:ptLst>
  <dgm:cxnLst>
    <dgm:cxn modelId="{86E23400-DFDF-3848-9980-9FDB537A346B}" type="presOf" srcId="{B32B7EF0-4D04-BE49-B787-37DDBA8E51F0}" destId="{5CB42B14-0079-0547-9F4D-DAA21A55F697}" srcOrd="0" destOrd="2" presId="urn:microsoft.com/office/officeart/2005/8/layout/hChevron3"/>
    <dgm:cxn modelId="{E7FDD706-CEEF-7E46-B401-A1714E58CC78}" type="presOf" srcId="{4111CC9B-6E74-524B-A8FF-74CC7C4A7C9B}" destId="{DFE86F5B-9ADE-D841-91E1-579DE4B57856}" srcOrd="0" destOrd="1" presId="urn:microsoft.com/office/officeart/2005/8/layout/hChevron3"/>
    <dgm:cxn modelId="{1B71F214-7B7A-764F-9F6A-5007727DACDF}" srcId="{F5B677F5-1BC0-2E45-AA7C-382EF7A71B94}" destId="{B32B7EF0-4D04-BE49-B787-37DDBA8E51F0}" srcOrd="1" destOrd="0" parTransId="{8E844754-F2F0-494A-926E-B557EEF7C1B0}" sibTransId="{75694F13-9FE8-5241-93AB-80EED6237ED5}"/>
    <dgm:cxn modelId="{1C184318-4329-9744-B86B-7CF842998233}" type="presOf" srcId="{F78544B9-CBB5-EA42-8345-8832A27C4185}" destId="{5CB42B14-0079-0547-9F4D-DAA21A55F697}" srcOrd="0" destOrd="1" presId="urn:microsoft.com/office/officeart/2005/8/layout/hChevron3"/>
    <dgm:cxn modelId="{8ABBD119-CF67-1D42-9019-CD33F0783E27}" type="presOf" srcId="{53DF6F18-AA71-C541-8EBB-D7EEFBAD6626}" destId="{65A5E4F7-8E59-674E-A390-9FA5AE12F511}" srcOrd="0" destOrd="0" presId="urn:microsoft.com/office/officeart/2005/8/layout/hChevron3"/>
    <dgm:cxn modelId="{DAB4CD38-6AB6-5743-80F5-5653E622109A}" type="presOf" srcId="{F5B677F5-1BC0-2E45-AA7C-382EF7A71B94}" destId="{5CB42B14-0079-0547-9F4D-DAA21A55F697}" srcOrd="0" destOrd="0" presId="urn:microsoft.com/office/officeart/2005/8/layout/hChevron3"/>
    <dgm:cxn modelId="{F1E2CA39-E032-5649-A932-FF6E75BCA939}" srcId="{F5B677F5-1BC0-2E45-AA7C-382EF7A71B94}" destId="{F78544B9-CBB5-EA42-8345-8832A27C4185}" srcOrd="0" destOrd="0" parTransId="{902CCD5F-57B0-0648-909E-BB65DC85E7E8}" sibTransId="{E7D4D550-7383-B54A-ABC6-9E46D32E38C0}"/>
    <dgm:cxn modelId="{8D186342-1013-5243-80C1-75C9CCCEB479}" srcId="{53DF6F18-AA71-C541-8EBB-D7EEFBAD6626}" destId="{F5B677F5-1BC0-2E45-AA7C-382EF7A71B94}" srcOrd="2" destOrd="0" parTransId="{E75836A0-D4E0-4841-B65C-4AAA91989DDD}" sibTransId="{823368C7-F6F0-8F49-A452-5AFB1DF2147A}"/>
    <dgm:cxn modelId="{3EBDCC62-5F16-5244-A47C-8E9E5083D68B}" srcId="{53DF6F18-AA71-C541-8EBB-D7EEFBAD6626}" destId="{28CD3652-1A3E-B840-AAE1-85A3886B827F}" srcOrd="1" destOrd="0" parTransId="{7460C29B-AE94-9B45-B866-7A1CAA5BFD1C}" sibTransId="{7C71CF17-94E9-9541-A66C-9C5F4BFFA66C}"/>
    <dgm:cxn modelId="{B3D3F068-2F25-7E4F-B4C9-5A9FCC66BB0E}" type="presOf" srcId="{4F3FEF77-EE35-5542-AC09-6FC3496A103D}" destId="{B7F120F5-9078-4447-BD56-0DF8D9701212}" srcOrd="0" destOrd="1" presId="urn:microsoft.com/office/officeart/2005/8/layout/hChevron3"/>
    <dgm:cxn modelId="{B92E7A7C-BE9A-4842-8750-EB03A87C2A8B}" type="presOf" srcId="{331E536F-FB0F-1441-B3CC-F9A0451713FB}" destId="{7A909049-23C8-B748-BF48-2F2E5870D206}" srcOrd="0" destOrd="0" presId="urn:microsoft.com/office/officeart/2005/8/layout/hChevron3"/>
    <dgm:cxn modelId="{5AF84A88-860A-C947-8C1F-622A12092EDC}" srcId="{53DF6F18-AA71-C541-8EBB-D7EEFBAD6626}" destId="{1860B31E-9F54-294A-AD64-C64C6521DBC7}" srcOrd="0" destOrd="0" parTransId="{2FF13310-8A6C-FB44-8D41-B81FBE7AB86F}" sibTransId="{02F2D818-6D48-0A4E-A35F-ABB795B10F37}"/>
    <dgm:cxn modelId="{B0BB35AD-0ABF-C948-BEE8-BC2E1223076B}" srcId="{53DF6F18-AA71-C541-8EBB-D7EEFBAD6626}" destId="{331E536F-FB0F-1441-B3CC-F9A0451713FB}" srcOrd="4" destOrd="0" parTransId="{A40FB4BF-26AC-624A-A22F-3D3282BEF3C2}" sibTransId="{DECB046B-82FB-D64D-BE3F-D6E77F2B4E8F}"/>
    <dgm:cxn modelId="{7BE8A4C9-0B84-2842-82D9-0433AF5E38C6}" srcId="{53DF6F18-AA71-C541-8EBB-D7EEFBAD6626}" destId="{6488C6FE-DB2B-8243-B451-88B251388CCF}" srcOrd="3" destOrd="0" parTransId="{3EBD3B8D-CF3B-7B42-9E75-022A62C12091}" sibTransId="{3D2236BF-AA67-174B-9D0D-68782682081E}"/>
    <dgm:cxn modelId="{F2369FCD-5085-164E-8C52-D86A48E98D8D}" srcId="{1860B31E-9F54-294A-AD64-C64C6521DBC7}" destId="{4111CC9B-6E74-524B-A8FF-74CC7C4A7C9B}" srcOrd="0" destOrd="0" parTransId="{DFC17046-63ED-834D-9C71-3073957E012B}" sibTransId="{CDA0CC37-1F78-D441-BE27-5D1DFF816482}"/>
    <dgm:cxn modelId="{2524D3CE-DE32-B742-B1C3-BCCA7B6800DC}" type="presOf" srcId="{6488C6FE-DB2B-8243-B451-88B251388CCF}" destId="{6FFD9FDD-C244-B045-A041-4C3D0F33BCAA}" srcOrd="0" destOrd="0" presId="urn:microsoft.com/office/officeart/2005/8/layout/hChevron3"/>
    <dgm:cxn modelId="{E88C56DA-D760-0F47-93B7-3B04624558C0}" type="presOf" srcId="{1860B31E-9F54-294A-AD64-C64C6521DBC7}" destId="{DFE86F5B-9ADE-D841-91E1-579DE4B57856}" srcOrd="0" destOrd="0" presId="urn:microsoft.com/office/officeart/2005/8/layout/hChevron3"/>
    <dgm:cxn modelId="{A7A2D7DF-BDE4-CB42-9EAB-50AB4CB65DD8}" type="presOf" srcId="{28CD3652-1A3E-B840-AAE1-85A3886B827F}" destId="{B7F120F5-9078-4447-BD56-0DF8D9701212}" srcOrd="0" destOrd="0" presId="urn:microsoft.com/office/officeart/2005/8/layout/hChevron3"/>
    <dgm:cxn modelId="{B7D967F8-B9E4-854B-BACF-EFA623CAA821}" srcId="{28CD3652-1A3E-B840-AAE1-85A3886B827F}" destId="{4F3FEF77-EE35-5542-AC09-6FC3496A103D}" srcOrd="0" destOrd="0" parTransId="{58BF7F74-FA40-6941-991D-DC799B451168}" sibTransId="{A241FA28-C0EC-AC46-A821-D8250B9DDD66}"/>
    <dgm:cxn modelId="{55E6440B-68B2-A542-9A70-68EFAA56128E}" type="presParOf" srcId="{65A5E4F7-8E59-674E-A390-9FA5AE12F511}" destId="{DFE86F5B-9ADE-D841-91E1-579DE4B57856}" srcOrd="0" destOrd="0" presId="urn:microsoft.com/office/officeart/2005/8/layout/hChevron3"/>
    <dgm:cxn modelId="{D8F70A46-C007-7340-8EC1-8D1E6D05ABE0}" type="presParOf" srcId="{65A5E4F7-8E59-674E-A390-9FA5AE12F511}" destId="{8681C02A-1915-4846-BB7A-A006759BFD2B}" srcOrd="1" destOrd="0" presId="urn:microsoft.com/office/officeart/2005/8/layout/hChevron3"/>
    <dgm:cxn modelId="{EB046155-4FB3-BF40-B7E9-6F76F27389E6}" type="presParOf" srcId="{65A5E4F7-8E59-674E-A390-9FA5AE12F511}" destId="{B7F120F5-9078-4447-BD56-0DF8D9701212}" srcOrd="2" destOrd="0" presId="urn:microsoft.com/office/officeart/2005/8/layout/hChevron3"/>
    <dgm:cxn modelId="{94994EAB-C74D-6348-91D0-0D181B57B733}" type="presParOf" srcId="{65A5E4F7-8E59-674E-A390-9FA5AE12F511}" destId="{18E2C4B5-B116-0E4C-A898-B4DA6874B7D4}" srcOrd="3" destOrd="0" presId="urn:microsoft.com/office/officeart/2005/8/layout/hChevron3"/>
    <dgm:cxn modelId="{C1286272-F25B-7E43-8FA4-A1464558582F}" type="presParOf" srcId="{65A5E4F7-8E59-674E-A390-9FA5AE12F511}" destId="{5CB42B14-0079-0547-9F4D-DAA21A55F697}" srcOrd="4" destOrd="0" presId="urn:microsoft.com/office/officeart/2005/8/layout/hChevron3"/>
    <dgm:cxn modelId="{47900A15-FE34-D54F-8355-164349D0777B}" type="presParOf" srcId="{65A5E4F7-8E59-674E-A390-9FA5AE12F511}" destId="{9BB0F913-4D94-7845-8A13-43FB47EDACFB}" srcOrd="5" destOrd="0" presId="urn:microsoft.com/office/officeart/2005/8/layout/hChevron3"/>
    <dgm:cxn modelId="{7871031B-190F-5E43-BF23-6750CE9A841B}" type="presParOf" srcId="{65A5E4F7-8E59-674E-A390-9FA5AE12F511}" destId="{6FFD9FDD-C244-B045-A041-4C3D0F33BCAA}" srcOrd="6" destOrd="0" presId="urn:microsoft.com/office/officeart/2005/8/layout/hChevron3"/>
    <dgm:cxn modelId="{DF371485-F032-0F47-9295-2C07CC49B8F0}" type="presParOf" srcId="{65A5E4F7-8E59-674E-A390-9FA5AE12F511}" destId="{BD0650AC-9788-F84A-9946-2A38FD9F85D1}" srcOrd="7" destOrd="0" presId="urn:microsoft.com/office/officeart/2005/8/layout/hChevron3"/>
    <dgm:cxn modelId="{BAA28FDE-39EF-C549-9808-8D659AE24099}" type="presParOf" srcId="{65A5E4F7-8E59-674E-A390-9FA5AE12F511}" destId="{7A909049-23C8-B748-BF48-2F2E5870D206}" srcOrd="8"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DF6F18-AA71-C541-8EBB-D7EEFBAD6626}" type="doc">
      <dgm:prSet loTypeId="urn:microsoft.com/office/officeart/2005/8/layout/hChevron3" loCatId="" qsTypeId="urn:microsoft.com/office/officeart/2005/8/quickstyle/simple3" qsCatId="simple" csTypeId="urn:microsoft.com/office/officeart/2005/8/colors/accent1_2" csCatId="accent1" phldr="1"/>
      <dgm:spPr/>
    </dgm:pt>
    <dgm:pt modelId="{4111CC9B-6E74-524B-A8FF-74CC7C4A7C9B}">
      <dgm:prSet phldrT="[Texto]" custT="1"/>
      <dgm:spPr/>
      <dgm:t>
        <a:bodyPr/>
        <a:lstStyle/>
        <a:p>
          <a:pPr algn="l"/>
          <a:r>
            <a:rPr lang="en-US" sz="1100" noProof="0" dirty="0"/>
            <a:t>Context</a:t>
          </a:r>
        </a:p>
      </dgm:t>
    </dgm:pt>
    <dgm:pt modelId="{DFC17046-63ED-834D-9C71-3073957E012B}" type="parTrans" cxnId="{F2369FCD-5085-164E-8C52-D86A48E98D8D}">
      <dgm:prSet/>
      <dgm:spPr/>
      <dgm:t>
        <a:bodyPr/>
        <a:lstStyle/>
        <a:p>
          <a:endParaRPr lang="es-ES" sz="4400"/>
        </a:p>
      </dgm:t>
    </dgm:pt>
    <dgm:pt modelId="{CDA0CC37-1F78-D441-BE27-5D1DFF816482}" type="sibTrans" cxnId="{F2369FCD-5085-164E-8C52-D86A48E98D8D}">
      <dgm:prSet/>
      <dgm:spPr/>
      <dgm:t>
        <a:bodyPr/>
        <a:lstStyle/>
        <a:p>
          <a:endParaRPr lang="es-ES" sz="4400"/>
        </a:p>
      </dgm:t>
    </dgm:pt>
    <dgm:pt modelId="{1860B31E-9F54-294A-AD64-C64C6521DBC7}">
      <dgm:prSet phldrT="[Texto]" custT="1"/>
      <dgm:spPr/>
      <dgm:t>
        <a:bodyPr/>
        <a:lstStyle/>
        <a:p>
          <a:pPr algn="l"/>
          <a:r>
            <a:rPr lang="en-US" sz="1200" b="1" noProof="0" dirty="0"/>
            <a:t>Introduction</a:t>
          </a:r>
          <a:endParaRPr lang="en-US" sz="1100" b="1" noProof="0" dirty="0"/>
        </a:p>
      </dgm:t>
    </dgm:pt>
    <dgm:pt modelId="{2FF13310-8A6C-FB44-8D41-B81FBE7AB86F}" type="parTrans" cxnId="{5AF84A88-860A-C947-8C1F-622A12092EDC}">
      <dgm:prSet/>
      <dgm:spPr/>
      <dgm:t>
        <a:bodyPr/>
        <a:lstStyle/>
        <a:p>
          <a:endParaRPr lang="es-ES" sz="4400"/>
        </a:p>
      </dgm:t>
    </dgm:pt>
    <dgm:pt modelId="{02F2D818-6D48-0A4E-A35F-ABB795B10F37}" type="sibTrans" cxnId="{5AF84A88-860A-C947-8C1F-622A12092EDC}">
      <dgm:prSet/>
      <dgm:spPr/>
      <dgm:t>
        <a:bodyPr/>
        <a:lstStyle/>
        <a:p>
          <a:endParaRPr lang="es-ES" sz="4400"/>
        </a:p>
      </dgm:t>
    </dgm:pt>
    <dgm:pt modelId="{F78544B9-CBB5-EA42-8345-8832A27C4185}">
      <dgm:prSet phldrT="[Texto]" custT="1"/>
      <dgm:spPr/>
      <dgm:t>
        <a:bodyPr/>
        <a:lstStyle/>
        <a:p>
          <a:pPr algn="l"/>
          <a:r>
            <a:rPr lang="en-US" sz="1100" noProof="0" dirty="0"/>
            <a:t>Calibration tests</a:t>
          </a:r>
        </a:p>
      </dgm:t>
    </dgm:pt>
    <dgm:pt modelId="{902CCD5F-57B0-0648-909E-BB65DC85E7E8}" type="parTrans" cxnId="{F1E2CA39-E032-5649-A932-FF6E75BCA939}">
      <dgm:prSet/>
      <dgm:spPr/>
      <dgm:t>
        <a:bodyPr/>
        <a:lstStyle/>
        <a:p>
          <a:endParaRPr lang="es-ES" sz="4400"/>
        </a:p>
      </dgm:t>
    </dgm:pt>
    <dgm:pt modelId="{E7D4D550-7383-B54A-ABC6-9E46D32E38C0}" type="sibTrans" cxnId="{F1E2CA39-E032-5649-A932-FF6E75BCA939}">
      <dgm:prSet/>
      <dgm:spPr/>
      <dgm:t>
        <a:bodyPr/>
        <a:lstStyle/>
        <a:p>
          <a:endParaRPr lang="es-ES" sz="4400"/>
        </a:p>
      </dgm:t>
    </dgm:pt>
    <dgm:pt modelId="{F5B677F5-1BC0-2E45-AA7C-382EF7A71B94}">
      <dgm:prSet custT="1"/>
      <dgm:spPr/>
      <dgm:t>
        <a:bodyPr/>
        <a:lstStyle/>
        <a:p>
          <a:pPr algn="l"/>
          <a:r>
            <a:rPr lang="en-US" sz="1200" b="1" noProof="0" dirty="0"/>
            <a:t>Experimental results</a:t>
          </a:r>
        </a:p>
      </dgm:t>
    </dgm:pt>
    <dgm:pt modelId="{E75836A0-D4E0-4841-B65C-4AAA91989DDD}" type="parTrans" cxnId="{8D186342-1013-5243-80C1-75C9CCCEB479}">
      <dgm:prSet/>
      <dgm:spPr/>
      <dgm:t>
        <a:bodyPr/>
        <a:lstStyle/>
        <a:p>
          <a:endParaRPr lang="es-ES" sz="4400"/>
        </a:p>
      </dgm:t>
    </dgm:pt>
    <dgm:pt modelId="{823368C7-F6F0-8F49-A452-5AFB1DF2147A}" type="sibTrans" cxnId="{8D186342-1013-5243-80C1-75C9CCCEB479}">
      <dgm:prSet/>
      <dgm:spPr/>
      <dgm:t>
        <a:bodyPr/>
        <a:lstStyle/>
        <a:p>
          <a:endParaRPr lang="es-ES" sz="4400"/>
        </a:p>
      </dgm:t>
    </dgm:pt>
    <dgm:pt modelId="{6488C6FE-DB2B-8243-B451-88B251388CCF}">
      <dgm:prSet custT="1"/>
      <dgm:spPr/>
      <dgm:t>
        <a:bodyPr anchor="t"/>
        <a:lstStyle/>
        <a:p>
          <a:pPr algn="l"/>
          <a:r>
            <a:rPr lang="en-US" sz="1200" b="1" noProof="0" dirty="0"/>
            <a:t>Outlook</a:t>
          </a:r>
        </a:p>
      </dgm:t>
    </dgm:pt>
    <dgm:pt modelId="{3EBD3B8D-CF3B-7B42-9E75-022A62C12091}" type="parTrans" cxnId="{7BE8A4C9-0B84-2842-82D9-0433AF5E38C6}">
      <dgm:prSet/>
      <dgm:spPr/>
      <dgm:t>
        <a:bodyPr/>
        <a:lstStyle/>
        <a:p>
          <a:endParaRPr lang="es-ES" sz="4400"/>
        </a:p>
      </dgm:t>
    </dgm:pt>
    <dgm:pt modelId="{3D2236BF-AA67-174B-9D0D-68782682081E}" type="sibTrans" cxnId="{7BE8A4C9-0B84-2842-82D9-0433AF5E38C6}">
      <dgm:prSet/>
      <dgm:spPr/>
      <dgm:t>
        <a:bodyPr/>
        <a:lstStyle/>
        <a:p>
          <a:endParaRPr lang="es-ES" sz="4400"/>
        </a:p>
      </dgm:t>
    </dgm:pt>
    <dgm:pt modelId="{B32B7EF0-4D04-BE49-B787-37DDBA8E51F0}">
      <dgm:prSet phldrT="[Texto]" custT="1"/>
      <dgm:spPr/>
      <dgm:t>
        <a:bodyPr/>
        <a:lstStyle/>
        <a:p>
          <a:pPr algn="l"/>
          <a:r>
            <a:rPr lang="en-US" sz="1100" noProof="0" dirty="0"/>
            <a:t>Study case</a:t>
          </a:r>
        </a:p>
      </dgm:t>
    </dgm:pt>
    <dgm:pt modelId="{8E844754-F2F0-494A-926E-B557EEF7C1B0}" type="parTrans" cxnId="{1B71F214-7B7A-764F-9F6A-5007727DACDF}">
      <dgm:prSet/>
      <dgm:spPr/>
      <dgm:t>
        <a:bodyPr/>
        <a:lstStyle/>
        <a:p>
          <a:endParaRPr lang="es-ES" sz="4400"/>
        </a:p>
      </dgm:t>
    </dgm:pt>
    <dgm:pt modelId="{75694F13-9FE8-5241-93AB-80EED6237ED5}" type="sibTrans" cxnId="{1B71F214-7B7A-764F-9F6A-5007727DACDF}">
      <dgm:prSet/>
      <dgm:spPr/>
      <dgm:t>
        <a:bodyPr/>
        <a:lstStyle/>
        <a:p>
          <a:endParaRPr lang="es-ES" sz="4400"/>
        </a:p>
      </dgm:t>
    </dgm:pt>
    <dgm:pt modelId="{28CD3652-1A3E-B840-AAE1-85A3886B827F}">
      <dgm:prSet phldrT="[Texto]" custT="1"/>
      <dgm:spPr>
        <a:solidFill>
          <a:srgbClr val="92D050"/>
        </a:solidFill>
      </dgm:spPr>
      <dgm:t>
        <a:bodyPr anchor="t"/>
        <a:lstStyle/>
        <a:p>
          <a:pPr algn="l"/>
          <a:r>
            <a:rPr lang="en-US" sz="1200" b="1" noProof="0" dirty="0"/>
            <a:t>MUST</a:t>
          </a:r>
          <a:r>
            <a:rPr lang="en-US" sz="1200" b="1" baseline="30000" noProof="0" dirty="0"/>
            <a:t>2 </a:t>
          </a:r>
          <a:r>
            <a:rPr lang="en-US" sz="1200" b="1" baseline="0" noProof="0" dirty="0"/>
            <a:t>camera</a:t>
          </a:r>
          <a:endParaRPr lang="en-US" sz="1200" b="1" noProof="0" dirty="0"/>
        </a:p>
      </dgm:t>
    </dgm:pt>
    <dgm:pt modelId="{7460C29B-AE94-9B45-B866-7A1CAA5BFD1C}" type="parTrans" cxnId="{3EBDCC62-5F16-5244-A47C-8E9E5083D68B}">
      <dgm:prSet/>
      <dgm:spPr/>
      <dgm:t>
        <a:bodyPr/>
        <a:lstStyle/>
        <a:p>
          <a:endParaRPr lang="es-ES"/>
        </a:p>
      </dgm:t>
    </dgm:pt>
    <dgm:pt modelId="{7C71CF17-94E9-9541-A66C-9C5F4BFFA66C}" type="sibTrans" cxnId="{3EBDCC62-5F16-5244-A47C-8E9E5083D68B}">
      <dgm:prSet/>
      <dgm:spPr/>
      <dgm:t>
        <a:bodyPr/>
        <a:lstStyle/>
        <a:p>
          <a:endParaRPr lang="es-ES"/>
        </a:p>
      </dgm:t>
    </dgm:pt>
    <dgm:pt modelId="{4F3FEF77-EE35-5542-AC09-6FC3496A103D}">
      <dgm:prSet phldrT="[Texto]" custT="1"/>
      <dgm:spPr>
        <a:solidFill>
          <a:srgbClr val="92D050"/>
        </a:solidFill>
      </dgm:spPr>
      <dgm:t>
        <a:bodyPr anchor="t"/>
        <a:lstStyle/>
        <a:p>
          <a:pPr algn="l"/>
          <a:r>
            <a:rPr lang="en-US" sz="1100" b="0" noProof="0" dirty="0"/>
            <a:t>Principle</a:t>
          </a:r>
          <a:endParaRPr lang="en-US" sz="1200" b="0" noProof="0" dirty="0"/>
        </a:p>
      </dgm:t>
    </dgm:pt>
    <dgm:pt modelId="{58BF7F74-FA40-6941-991D-DC799B451168}" type="parTrans" cxnId="{B7D967F8-B9E4-854B-BACF-EFA623CAA821}">
      <dgm:prSet/>
      <dgm:spPr/>
      <dgm:t>
        <a:bodyPr/>
        <a:lstStyle/>
        <a:p>
          <a:endParaRPr lang="es-ES"/>
        </a:p>
      </dgm:t>
    </dgm:pt>
    <dgm:pt modelId="{A241FA28-C0EC-AC46-A821-D8250B9DDD66}" type="sibTrans" cxnId="{B7D967F8-B9E4-854B-BACF-EFA623CAA821}">
      <dgm:prSet/>
      <dgm:spPr/>
      <dgm:t>
        <a:bodyPr/>
        <a:lstStyle/>
        <a:p>
          <a:endParaRPr lang="es-ES"/>
        </a:p>
      </dgm:t>
    </dgm:pt>
    <dgm:pt modelId="{331E536F-FB0F-1441-B3CC-F9A0451713FB}">
      <dgm:prSet custT="1"/>
      <dgm:spPr/>
      <dgm:t>
        <a:bodyPr anchor="t"/>
        <a:lstStyle/>
        <a:p>
          <a:pPr algn="l"/>
          <a:r>
            <a:rPr lang="en-US" sz="1200" b="1" kern="1200" noProof="0">
              <a:latin typeface="Tw Cen MT"/>
              <a:ea typeface="+mn-ea"/>
              <a:cs typeface="+mn-cs"/>
            </a:rPr>
            <a:t>Conclusions</a:t>
          </a:r>
          <a:endParaRPr lang="es-ES" sz="1200" b="1" kern="1200" dirty="0">
            <a:latin typeface="Tw Cen MT"/>
            <a:ea typeface="+mn-ea"/>
            <a:cs typeface="+mn-cs"/>
          </a:endParaRPr>
        </a:p>
      </dgm:t>
    </dgm:pt>
    <dgm:pt modelId="{A40FB4BF-26AC-624A-A22F-3D3282BEF3C2}" type="parTrans" cxnId="{B0BB35AD-0ABF-C948-BEE8-BC2E1223076B}">
      <dgm:prSet/>
      <dgm:spPr/>
      <dgm:t>
        <a:bodyPr/>
        <a:lstStyle/>
        <a:p>
          <a:endParaRPr lang="es-ES"/>
        </a:p>
      </dgm:t>
    </dgm:pt>
    <dgm:pt modelId="{DECB046B-82FB-D64D-BE3F-D6E77F2B4E8F}" type="sibTrans" cxnId="{B0BB35AD-0ABF-C948-BEE8-BC2E1223076B}">
      <dgm:prSet/>
      <dgm:spPr/>
      <dgm:t>
        <a:bodyPr/>
        <a:lstStyle/>
        <a:p>
          <a:endParaRPr lang="es-ES"/>
        </a:p>
      </dgm:t>
    </dgm:pt>
    <dgm:pt modelId="{65A5E4F7-8E59-674E-A390-9FA5AE12F511}" type="pres">
      <dgm:prSet presAssocID="{53DF6F18-AA71-C541-8EBB-D7EEFBAD6626}" presName="Name0" presStyleCnt="0">
        <dgm:presLayoutVars>
          <dgm:dir/>
          <dgm:resizeHandles val="exact"/>
        </dgm:presLayoutVars>
      </dgm:prSet>
      <dgm:spPr/>
    </dgm:pt>
    <dgm:pt modelId="{DFE86F5B-9ADE-D841-91E1-579DE4B57856}" type="pres">
      <dgm:prSet presAssocID="{1860B31E-9F54-294A-AD64-C64C6521DBC7}" presName="parAndChTx" presStyleLbl="node1" presStyleIdx="0" presStyleCnt="5" custAng="0" custScaleX="51887" custLinFactNeighborX="-1903" custLinFactNeighborY="34065">
        <dgm:presLayoutVars>
          <dgm:bulletEnabled val="1"/>
        </dgm:presLayoutVars>
      </dgm:prSet>
      <dgm:spPr/>
    </dgm:pt>
    <dgm:pt modelId="{8681C02A-1915-4846-BB7A-A006759BFD2B}" type="pres">
      <dgm:prSet presAssocID="{02F2D818-6D48-0A4E-A35F-ABB795B10F37}" presName="parAndChSpace" presStyleCnt="0"/>
      <dgm:spPr/>
    </dgm:pt>
    <dgm:pt modelId="{B7F120F5-9078-4447-BD56-0DF8D9701212}" type="pres">
      <dgm:prSet presAssocID="{28CD3652-1A3E-B840-AAE1-85A3886B827F}" presName="parAndChTx" presStyleLbl="node1" presStyleIdx="1" presStyleCnt="5" custScaleX="62237">
        <dgm:presLayoutVars>
          <dgm:bulletEnabled val="1"/>
        </dgm:presLayoutVars>
      </dgm:prSet>
      <dgm:spPr/>
    </dgm:pt>
    <dgm:pt modelId="{18E2C4B5-B116-0E4C-A898-B4DA6874B7D4}" type="pres">
      <dgm:prSet presAssocID="{7C71CF17-94E9-9541-A66C-9C5F4BFFA66C}" presName="parAndChSpace" presStyleCnt="0"/>
      <dgm:spPr/>
    </dgm:pt>
    <dgm:pt modelId="{5CB42B14-0079-0547-9F4D-DAA21A55F697}" type="pres">
      <dgm:prSet presAssocID="{F5B677F5-1BC0-2E45-AA7C-382EF7A71B94}" presName="parAndChTx" presStyleLbl="node1" presStyleIdx="2" presStyleCnt="5" custScaleX="80553" custLinFactNeighborY="24283">
        <dgm:presLayoutVars>
          <dgm:bulletEnabled val="1"/>
        </dgm:presLayoutVars>
      </dgm:prSet>
      <dgm:spPr/>
    </dgm:pt>
    <dgm:pt modelId="{9BB0F913-4D94-7845-8A13-43FB47EDACFB}" type="pres">
      <dgm:prSet presAssocID="{823368C7-F6F0-8F49-A452-5AFB1DF2147A}" presName="parAndChSpace" presStyleCnt="0"/>
      <dgm:spPr/>
    </dgm:pt>
    <dgm:pt modelId="{6FFD9FDD-C244-B045-A041-4C3D0F33BCAA}" type="pres">
      <dgm:prSet presAssocID="{6488C6FE-DB2B-8243-B451-88B251388CCF}" presName="parAndChTx" presStyleLbl="node1" presStyleIdx="3" presStyleCnt="5" custScaleX="60504" custLinFactNeighborX="5448">
        <dgm:presLayoutVars>
          <dgm:bulletEnabled val="1"/>
        </dgm:presLayoutVars>
      </dgm:prSet>
      <dgm:spPr/>
    </dgm:pt>
    <dgm:pt modelId="{BD0650AC-9788-F84A-9946-2A38FD9F85D1}" type="pres">
      <dgm:prSet presAssocID="{3D2236BF-AA67-174B-9D0D-68782682081E}" presName="parAndChSpace" presStyleCnt="0"/>
      <dgm:spPr/>
    </dgm:pt>
    <dgm:pt modelId="{7A909049-23C8-B748-BF48-2F2E5870D206}" type="pres">
      <dgm:prSet presAssocID="{331E536F-FB0F-1441-B3CC-F9A0451713FB}" presName="parAndChTx" presStyleLbl="node1" presStyleIdx="4" presStyleCnt="5" custScaleX="44980">
        <dgm:presLayoutVars>
          <dgm:bulletEnabled val="1"/>
        </dgm:presLayoutVars>
      </dgm:prSet>
      <dgm:spPr/>
    </dgm:pt>
  </dgm:ptLst>
  <dgm:cxnLst>
    <dgm:cxn modelId="{86E23400-DFDF-3848-9980-9FDB537A346B}" type="presOf" srcId="{B32B7EF0-4D04-BE49-B787-37DDBA8E51F0}" destId="{5CB42B14-0079-0547-9F4D-DAA21A55F697}" srcOrd="0" destOrd="2" presId="urn:microsoft.com/office/officeart/2005/8/layout/hChevron3"/>
    <dgm:cxn modelId="{E7FDD706-CEEF-7E46-B401-A1714E58CC78}" type="presOf" srcId="{4111CC9B-6E74-524B-A8FF-74CC7C4A7C9B}" destId="{DFE86F5B-9ADE-D841-91E1-579DE4B57856}" srcOrd="0" destOrd="1" presId="urn:microsoft.com/office/officeart/2005/8/layout/hChevron3"/>
    <dgm:cxn modelId="{1B71F214-7B7A-764F-9F6A-5007727DACDF}" srcId="{F5B677F5-1BC0-2E45-AA7C-382EF7A71B94}" destId="{B32B7EF0-4D04-BE49-B787-37DDBA8E51F0}" srcOrd="1" destOrd="0" parTransId="{8E844754-F2F0-494A-926E-B557EEF7C1B0}" sibTransId="{75694F13-9FE8-5241-93AB-80EED6237ED5}"/>
    <dgm:cxn modelId="{1C184318-4329-9744-B86B-7CF842998233}" type="presOf" srcId="{F78544B9-CBB5-EA42-8345-8832A27C4185}" destId="{5CB42B14-0079-0547-9F4D-DAA21A55F697}" srcOrd="0" destOrd="1" presId="urn:microsoft.com/office/officeart/2005/8/layout/hChevron3"/>
    <dgm:cxn modelId="{8ABBD119-CF67-1D42-9019-CD33F0783E27}" type="presOf" srcId="{53DF6F18-AA71-C541-8EBB-D7EEFBAD6626}" destId="{65A5E4F7-8E59-674E-A390-9FA5AE12F511}" srcOrd="0" destOrd="0" presId="urn:microsoft.com/office/officeart/2005/8/layout/hChevron3"/>
    <dgm:cxn modelId="{DAB4CD38-6AB6-5743-80F5-5653E622109A}" type="presOf" srcId="{F5B677F5-1BC0-2E45-AA7C-382EF7A71B94}" destId="{5CB42B14-0079-0547-9F4D-DAA21A55F697}" srcOrd="0" destOrd="0" presId="urn:microsoft.com/office/officeart/2005/8/layout/hChevron3"/>
    <dgm:cxn modelId="{F1E2CA39-E032-5649-A932-FF6E75BCA939}" srcId="{F5B677F5-1BC0-2E45-AA7C-382EF7A71B94}" destId="{F78544B9-CBB5-EA42-8345-8832A27C4185}" srcOrd="0" destOrd="0" parTransId="{902CCD5F-57B0-0648-909E-BB65DC85E7E8}" sibTransId="{E7D4D550-7383-B54A-ABC6-9E46D32E38C0}"/>
    <dgm:cxn modelId="{8D186342-1013-5243-80C1-75C9CCCEB479}" srcId="{53DF6F18-AA71-C541-8EBB-D7EEFBAD6626}" destId="{F5B677F5-1BC0-2E45-AA7C-382EF7A71B94}" srcOrd="2" destOrd="0" parTransId="{E75836A0-D4E0-4841-B65C-4AAA91989DDD}" sibTransId="{823368C7-F6F0-8F49-A452-5AFB1DF2147A}"/>
    <dgm:cxn modelId="{3EBDCC62-5F16-5244-A47C-8E9E5083D68B}" srcId="{53DF6F18-AA71-C541-8EBB-D7EEFBAD6626}" destId="{28CD3652-1A3E-B840-AAE1-85A3886B827F}" srcOrd="1" destOrd="0" parTransId="{7460C29B-AE94-9B45-B866-7A1CAA5BFD1C}" sibTransId="{7C71CF17-94E9-9541-A66C-9C5F4BFFA66C}"/>
    <dgm:cxn modelId="{B3D3F068-2F25-7E4F-B4C9-5A9FCC66BB0E}" type="presOf" srcId="{4F3FEF77-EE35-5542-AC09-6FC3496A103D}" destId="{B7F120F5-9078-4447-BD56-0DF8D9701212}" srcOrd="0" destOrd="1" presId="urn:microsoft.com/office/officeart/2005/8/layout/hChevron3"/>
    <dgm:cxn modelId="{B92E7A7C-BE9A-4842-8750-EB03A87C2A8B}" type="presOf" srcId="{331E536F-FB0F-1441-B3CC-F9A0451713FB}" destId="{7A909049-23C8-B748-BF48-2F2E5870D206}" srcOrd="0" destOrd="0" presId="urn:microsoft.com/office/officeart/2005/8/layout/hChevron3"/>
    <dgm:cxn modelId="{5AF84A88-860A-C947-8C1F-622A12092EDC}" srcId="{53DF6F18-AA71-C541-8EBB-D7EEFBAD6626}" destId="{1860B31E-9F54-294A-AD64-C64C6521DBC7}" srcOrd="0" destOrd="0" parTransId="{2FF13310-8A6C-FB44-8D41-B81FBE7AB86F}" sibTransId="{02F2D818-6D48-0A4E-A35F-ABB795B10F37}"/>
    <dgm:cxn modelId="{B0BB35AD-0ABF-C948-BEE8-BC2E1223076B}" srcId="{53DF6F18-AA71-C541-8EBB-D7EEFBAD6626}" destId="{331E536F-FB0F-1441-B3CC-F9A0451713FB}" srcOrd="4" destOrd="0" parTransId="{A40FB4BF-26AC-624A-A22F-3D3282BEF3C2}" sibTransId="{DECB046B-82FB-D64D-BE3F-D6E77F2B4E8F}"/>
    <dgm:cxn modelId="{7BE8A4C9-0B84-2842-82D9-0433AF5E38C6}" srcId="{53DF6F18-AA71-C541-8EBB-D7EEFBAD6626}" destId="{6488C6FE-DB2B-8243-B451-88B251388CCF}" srcOrd="3" destOrd="0" parTransId="{3EBD3B8D-CF3B-7B42-9E75-022A62C12091}" sibTransId="{3D2236BF-AA67-174B-9D0D-68782682081E}"/>
    <dgm:cxn modelId="{F2369FCD-5085-164E-8C52-D86A48E98D8D}" srcId="{1860B31E-9F54-294A-AD64-C64C6521DBC7}" destId="{4111CC9B-6E74-524B-A8FF-74CC7C4A7C9B}" srcOrd="0" destOrd="0" parTransId="{DFC17046-63ED-834D-9C71-3073957E012B}" sibTransId="{CDA0CC37-1F78-D441-BE27-5D1DFF816482}"/>
    <dgm:cxn modelId="{2524D3CE-DE32-B742-B1C3-BCCA7B6800DC}" type="presOf" srcId="{6488C6FE-DB2B-8243-B451-88B251388CCF}" destId="{6FFD9FDD-C244-B045-A041-4C3D0F33BCAA}" srcOrd="0" destOrd="0" presId="urn:microsoft.com/office/officeart/2005/8/layout/hChevron3"/>
    <dgm:cxn modelId="{E88C56DA-D760-0F47-93B7-3B04624558C0}" type="presOf" srcId="{1860B31E-9F54-294A-AD64-C64C6521DBC7}" destId="{DFE86F5B-9ADE-D841-91E1-579DE4B57856}" srcOrd="0" destOrd="0" presId="urn:microsoft.com/office/officeart/2005/8/layout/hChevron3"/>
    <dgm:cxn modelId="{A7A2D7DF-BDE4-CB42-9EAB-50AB4CB65DD8}" type="presOf" srcId="{28CD3652-1A3E-B840-AAE1-85A3886B827F}" destId="{B7F120F5-9078-4447-BD56-0DF8D9701212}" srcOrd="0" destOrd="0" presId="urn:microsoft.com/office/officeart/2005/8/layout/hChevron3"/>
    <dgm:cxn modelId="{B7D967F8-B9E4-854B-BACF-EFA623CAA821}" srcId="{28CD3652-1A3E-B840-AAE1-85A3886B827F}" destId="{4F3FEF77-EE35-5542-AC09-6FC3496A103D}" srcOrd="0" destOrd="0" parTransId="{58BF7F74-FA40-6941-991D-DC799B451168}" sibTransId="{A241FA28-C0EC-AC46-A821-D8250B9DDD66}"/>
    <dgm:cxn modelId="{55E6440B-68B2-A542-9A70-68EFAA56128E}" type="presParOf" srcId="{65A5E4F7-8E59-674E-A390-9FA5AE12F511}" destId="{DFE86F5B-9ADE-D841-91E1-579DE4B57856}" srcOrd="0" destOrd="0" presId="urn:microsoft.com/office/officeart/2005/8/layout/hChevron3"/>
    <dgm:cxn modelId="{D8F70A46-C007-7340-8EC1-8D1E6D05ABE0}" type="presParOf" srcId="{65A5E4F7-8E59-674E-A390-9FA5AE12F511}" destId="{8681C02A-1915-4846-BB7A-A006759BFD2B}" srcOrd="1" destOrd="0" presId="urn:microsoft.com/office/officeart/2005/8/layout/hChevron3"/>
    <dgm:cxn modelId="{EB046155-4FB3-BF40-B7E9-6F76F27389E6}" type="presParOf" srcId="{65A5E4F7-8E59-674E-A390-9FA5AE12F511}" destId="{B7F120F5-9078-4447-BD56-0DF8D9701212}" srcOrd="2" destOrd="0" presId="urn:microsoft.com/office/officeart/2005/8/layout/hChevron3"/>
    <dgm:cxn modelId="{94994EAB-C74D-6348-91D0-0D181B57B733}" type="presParOf" srcId="{65A5E4F7-8E59-674E-A390-9FA5AE12F511}" destId="{18E2C4B5-B116-0E4C-A898-B4DA6874B7D4}" srcOrd="3" destOrd="0" presId="urn:microsoft.com/office/officeart/2005/8/layout/hChevron3"/>
    <dgm:cxn modelId="{C1286272-F25B-7E43-8FA4-A1464558582F}" type="presParOf" srcId="{65A5E4F7-8E59-674E-A390-9FA5AE12F511}" destId="{5CB42B14-0079-0547-9F4D-DAA21A55F697}" srcOrd="4" destOrd="0" presId="urn:microsoft.com/office/officeart/2005/8/layout/hChevron3"/>
    <dgm:cxn modelId="{47900A15-FE34-D54F-8355-164349D0777B}" type="presParOf" srcId="{65A5E4F7-8E59-674E-A390-9FA5AE12F511}" destId="{9BB0F913-4D94-7845-8A13-43FB47EDACFB}" srcOrd="5" destOrd="0" presId="urn:microsoft.com/office/officeart/2005/8/layout/hChevron3"/>
    <dgm:cxn modelId="{7871031B-190F-5E43-BF23-6750CE9A841B}" type="presParOf" srcId="{65A5E4F7-8E59-674E-A390-9FA5AE12F511}" destId="{6FFD9FDD-C244-B045-A041-4C3D0F33BCAA}" srcOrd="6" destOrd="0" presId="urn:microsoft.com/office/officeart/2005/8/layout/hChevron3"/>
    <dgm:cxn modelId="{DF371485-F032-0F47-9295-2C07CC49B8F0}" type="presParOf" srcId="{65A5E4F7-8E59-674E-A390-9FA5AE12F511}" destId="{BD0650AC-9788-F84A-9946-2A38FD9F85D1}" srcOrd="7" destOrd="0" presId="urn:microsoft.com/office/officeart/2005/8/layout/hChevron3"/>
    <dgm:cxn modelId="{BAA28FDE-39EF-C549-9808-8D659AE24099}" type="presParOf" srcId="{65A5E4F7-8E59-674E-A390-9FA5AE12F511}" destId="{7A909049-23C8-B748-BF48-2F2E5870D206}" srcOrd="8" destOrd="0" presId="urn:microsoft.com/office/officeart/2005/8/layout/hChevron3"/>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DF6F18-AA71-C541-8EBB-D7EEFBAD6626}" type="doc">
      <dgm:prSet loTypeId="urn:microsoft.com/office/officeart/2005/8/layout/hChevron3" loCatId="" qsTypeId="urn:microsoft.com/office/officeart/2005/8/quickstyle/simple3" qsCatId="simple" csTypeId="urn:microsoft.com/office/officeart/2005/8/colors/accent1_2" csCatId="accent1" phldr="1"/>
      <dgm:spPr/>
    </dgm:pt>
    <dgm:pt modelId="{4111CC9B-6E74-524B-A8FF-74CC7C4A7C9B}">
      <dgm:prSet phldrT="[Texto]" custT="1"/>
      <dgm:spPr/>
      <dgm:t>
        <a:bodyPr/>
        <a:lstStyle/>
        <a:p>
          <a:pPr algn="l"/>
          <a:r>
            <a:rPr lang="en-US" sz="1100" noProof="0" dirty="0"/>
            <a:t>Context</a:t>
          </a:r>
        </a:p>
      </dgm:t>
    </dgm:pt>
    <dgm:pt modelId="{DFC17046-63ED-834D-9C71-3073957E012B}" type="parTrans" cxnId="{F2369FCD-5085-164E-8C52-D86A48E98D8D}">
      <dgm:prSet/>
      <dgm:spPr/>
      <dgm:t>
        <a:bodyPr/>
        <a:lstStyle/>
        <a:p>
          <a:endParaRPr lang="es-ES" sz="4400"/>
        </a:p>
      </dgm:t>
    </dgm:pt>
    <dgm:pt modelId="{CDA0CC37-1F78-D441-BE27-5D1DFF816482}" type="sibTrans" cxnId="{F2369FCD-5085-164E-8C52-D86A48E98D8D}">
      <dgm:prSet/>
      <dgm:spPr/>
      <dgm:t>
        <a:bodyPr/>
        <a:lstStyle/>
        <a:p>
          <a:endParaRPr lang="es-ES" sz="4400"/>
        </a:p>
      </dgm:t>
    </dgm:pt>
    <dgm:pt modelId="{1860B31E-9F54-294A-AD64-C64C6521DBC7}">
      <dgm:prSet phldrT="[Texto]" custT="1"/>
      <dgm:spPr/>
      <dgm:t>
        <a:bodyPr/>
        <a:lstStyle/>
        <a:p>
          <a:pPr algn="l"/>
          <a:r>
            <a:rPr lang="en-US" sz="1200" b="1" noProof="0" dirty="0"/>
            <a:t>Introduction</a:t>
          </a:r>
          <a:endParaRPr lang="en-US" sz="1100" b="1" noProof="0" dirty="0"/>
        </a:p>
      </dgm:t>
    </dgm:pt>
    <dgm:pt modelId="{2FF13310-8A6C-FB44-8D41-B81FBE7AB86F}" type="parTrans" cxnId="{5AF84A88-860A-C947-8C1F-622A12092EDC}">
      <dgm:prSet/>
      <dgm:spPr/>
      <dgm:t>
        <a:bodyPr/>
        <a:lstStyle/>
        <a:p>
          <a:endParaRPr lang="es-ES" sz="4400"/>
        </a:p>
      </dgm:t>
    </dgm:pt>
    <dgm:pt modelId="{02F2D818-6D48-0A4E-A35F-ABB795B10F37}" type="sibTrans" cxnId="{5AF84A88-860A-C947-8C1F-622A12092EDC}">
      <dgm:prSet/>
      <dgm:spPr/>
      <dgm:t>
        <a:bodyPr/>
        <a:lstStyle/>
        <a:p>
          <a:endParaRPr lang="es-ES" sz="4400"/>
        </a:p>
      </dgm:t>
    </dgm:pt>
    <dgm:pt modelId="{F78544B9-CBB5-EA42-8345-8832A27C4185}">
      <dgm:prSet phldrT="[Texto]" custT="1"/>
      <dgm:spPr/>
      <dgm:t>
        <a:bodyPr/>
        <a:lstStyle/>
        <a:p>
          <a:pPr algn="l"/>
          <a:r>
            <a:rPr lang="en-US" sz="1100" noProof="0" dirty="0"/>
            <a:t>Calibration tests</a:t>
          </a:r>
        </a:p>
      </dgm:t>
    </dgm:pt>
    <dgm:pt modelId="{902CCD5F-57B0-0648-909E-BB65DC85E7E8}" type="parTrans" cxnId="{F1E2CA39-E032-5649-A932-FF6E75BCA939}">
      <dgm:prSet/>
      <dgm:spPr/>
      <dgm:t>
        <a:bodyPr/>
        <a:lstStyle/>
        <a:p>
          <a:endParaRPr lang="es-ES" sz="4400"/>
        </a:p>
      </dgm:t>
    </dgm:pt>
    <dgm:pt modelId="{E7D4D550-7383-B54A-ABC6-9E46D32E38C0}" type="sibTrans" cxnId="{F1E2CA39-E032-5649-A932-FF6E75BCA939}">
      <dgm:prSet/>
      <dgm:spPr/>
      <dgm:t>
        <a:bodyPr/>
        <a:lstStyle/>
        <a:p>
          <a:endParaRPr lang="es-ES" sz="4400"/>
        </a:p>
      </dgm:t>
    </dgm:pt>
    <dgm:pt modelId="{F5B677F5-1BC0-2E45-AA7C-382EF7A71B94}">
      <dgm:prSet custT="1"/>
      <dgm:spPr/>
      <dgm:t>
        <a:bodyPr/>
        <a:lstStyle/>
        <a:p>
          <a:pPr algn="l"/>
          <a:r>
            <a:rPr lang="en-US" sz="1200" b="1" noProof="0" dirty="0"/>
            <a:t>Experimental results</a:t>
          </a:r>
        </a:p>
      </dgm:t>
    </dgm:pt>
    <dgm:pt modelId="{E75836A0-D4E0-4841-B65C-4AAA91989DDD}" type="parTrans" cxnId="{8D186342-1013-5243-80C1-75C9CCCEB479}">
      <dgm:prSet/>
      <dgm:spPr/>
      <dgm:t>
        <a:bodyPr/>
        <a:lstStyle/>
        <a:p>
          <a:endParaRPr lang="es-ES" sz="4400"/>
        </a:p>
      </dgm:t>
    </dgm:pt>
    <dgm:pt modelId="{823368C7-F6F0-8F49-A452-5AFB1DF2147A}" type="sibTrans" cxnId="{8D186342-1013-5243-80C1-75C9CCCEB479}">
      <dgm:prSet/>
      <dgm:spPr/>
      <dgm:t>
        <a:bodyPr/>
        <a:lstStyle/>
        <a:p>
          <a:endParaRPr lang="es-ES" sz="4400"/>
        </a:p>
      </dgm:t>
    </dgm:pt>
    <dgm:pt modelId="{6488C6FE-DB2B-8243-B451-88B251388CCF}">
      <dgm:prSet custT="1"/>
      <dgm:spPr/>
      <dgm:t>
        <a:bodyPr anchor="t"/>
        <a:lstStyle/>
        <a:p>
          <a:pPr algn="l"/>
          <a:r>
            <a:rPr lang="en-US" sz="1200" b="1" noProof="0" dirty="0"/>
            <a:t>Outlook</a:t>
          </a:r>
        </a:p>
      </dgm:t>
    </dgm:pt>
    <dgm:pt modelId="{3EBD3B8D-CF3B-7B42-9E75-022A62C12091}" type="parTrans" cxnId="{7BE8A4C9-0B84-2842-82D9-0433AF5E38C6}">
      <dgm:prSet/>
      <dgm:spPr/>
      <dgm:t>
        <a:bodyPr/>
        <a:lstStyle/>
        <a:p>
          <a:endParaRPr lang="es-ES" sz="4400"/>
        </a:p>
      </dgm:t>
    </dgm:pt>
    <dgm:pt modelId="{3D2236BF-AA67-174B-9D0D-68782682081E}" type="sibTrans" cxnId="{7BE8A4C9-0B84-2842-82D9-0433AF5E38C6}">
      <dgm:prSet/>
      <dgm:spPr/>
      <dgm:t>
        <a:bodyPr/>
        <a:lstStyle/>
        <a:p>
          <a:endParaRPr lang="es-ES" sz="4400"/>
        </a:p>
      </dgm:t>
    </dgm:pt>
    <dgm:pt modelId="{B32B7EF0-4D04-BE49-B787-37DDBA8E51F0}">
      <dgm:prSet phldrT="[Texto]" custT="1"/>
      <dgm:spPr/>
      <dgm:t>
        <a:bodyPr/>
        <a:lstStyle/>
        <a:p>
          <a:pPr algn="l"/>
          <a:r>
            <a:rPr lang="en-US" sz="1100" noProof="0" dirty="0"/>
            <a:t>Study case</a:t>
          </a:r>
        </a:p>
      </dgm:t>
    </dgm:pt>
    <dgm:pt modelId="{8E844754-F2F0-494A-926E-B557EEF7C1B0}" type="parTrans" cxnId="{1B71F214-7B7A-764F-9F6A-5007727DACDF}">
      <dgm:prSet/>
      <dgm:spPr/>
      <dgm:t>
        <a:bodyPr/>
        <a:lstStyle/>
        <a:p>
          <a:endParaRPr lang="es-ES" sz="4400"/>
        </a:p>
      </dgm:t>
    </dgm:pt>
    <dgm:pt modelId="{75694F13-9FE8-5241-93AB-80EED6237ED5}" type="sibTrans" cxnId="{1B71F214-7B7A-764F-9F6A-5007727DACDF}">
      <dgm:prSet/>
      <dgm:spPr/>
      <dgm:t>
        <a:bodyPr/>
        <a:lstStyle/>
        <a:p>
          <a:endParaRPr lang="es-ES" sz="4400"/>
        </a:p>
      </dgm:t>
    </dgm:pt>
    <dgm:pt modelId="{28CD3652-1A3E-B840-AAE1-85A3886B827F}">
      <dgm:prSet phldrT="[Texto]" custT="1"/>
      <dgm:spPr>
        <a:solidFill>
          <a:srgbClr val="92D050"/>
        </a:solidFill>
      </dgm:spPr>
      <dgm:t>
        <a:bodyPr anchor="t"/>
        <a:lstStyle/>
        <a:p>
          <a:pPr algn="l"/>
          <a:r>
            <a:rPr lang="en-US" sz="1200" b="1" noProof="0" dirty="0"/>
            <a:t>MUST</a:t>
          </a:r>
          <a:r>
            <a:rPr lang="en-US" sz="1200" b="1" baseline="30000" noProof="0" dirty="0"/>
            <a:t>2 </a:t>
          </a:r>
          <a:r>
            <a:rPr lang="en-US" sz="1200" b="1" baseline="0" noProof="0" dirty="0"/>
            <a:t>camera</a:t>
          </a:r>
          <a:endParaRPr lang="en-US" sz="1200" b="1" noProof="0" dirty="0"/>
        </a:p>
      </dgm:t>
    </dgm:pt>
    <dgm:pt modelId="{7460C29B-AE94-9B45-B866-7A1CAA5BFD1C}" type="parTrans" cxnId="{3EBDCC62-5F16-5244-A47C-8E9E5083D68B}">
      <dgm:prSet/>
      <dgm:spPr/>
      <dgm:t>
        <a:bodyPr/>
        <a:lstStyle/>
        <a:p>
          <a:endParaRPr lang="es-ES"/>
        </a:p>
      </dgm:t>
    </dgm:pt>
    <dgm:pt modelId="{7C71CF17-94E9-9541-A66C-9C5F4BFFA66C}" type="sibTrans" cxnId="{3EBDCC62-5F16-5244-A47C-8E9E5083D68B}">
      <dgm:prSet/>
      <dgm:spPr/>
      <dgm:t>
        <a:bodyPr/>
        <a:lstStyle/>
        <a:p>
          <a:endParaRPr lang="es-ES"/>
        </a:p>
      </dgm:t>
    </dgm:pt>
    <dgm:pt modelId="{4F3FEF77-EE35-5542-AC09-6FC3496A103D}">
      <dgm:prSet phldrT="[Texto]" custT="1"/>
      <dgm:spPr>
        <a:solidFill>
          <a:srgbClr val="92D050"/>
        </a:solidFill>
      </dgm:spPr>
      <dgm:t>
        <a:bodyPr anchor="t"/>
        <a:lstStyle/>
        <a:p>
          <a:pPr algn="l"/>
          <a:r>
            <a:rPr lang="en-US" sz="1100" b="0" noProof="0" dirty="0"/>
            <a:t>Principle</a:t>
          </a:r>
          <a:endParaRPr lang="en-US" sz="1200" b="0" noProof="0" dirty="0"/>
        </a:p>
      </dgm:t>
    </dgm:pt>
    <dgm:pt modelId="{58BF7F74-FA40-6941-991D-DC799B451168}" type="parTrans" cxnId="{B7D967F8-B9E4-854B-BACF-EFA623CAA821}">
      <dgm:prSet/>
      <dgm:spPr/>
      <dgm:t>
        <a:bodyPr/>
        <a:lstStyle/>
        <a:p>
          <a:endParaRPr lang="es-ES"/>
        </a:p>
      </dgm:t>
    </dgm:pt>
    <dgm:pt modelId="{A241FA28-C0EC-AC46-A821-D8250B9DDD66}" type="sibTrans" cxnId="{B7D967F8-B9E4-854B-BACF-EFA623CAA821}">
      <dgm:prSet/>
      <dgm:spPr/>
      <dgm:t>
        <a:bodyPr/>
        <a:lstStyle/>
        <a:p>
          <a:endParaRPr lang="es-ES"/>
        </a:p>
      </dgm:t>
    </dgm:pt>
    <dgm:pt modelId="{331E536F-FB0F-1441-B3CC-F9A0451713FB}">
      <dgm:prSet custT="1"/>
      <dgm:spPr/>
      <dgm:t>
        <a:bodyPr anchor="t"/>
        <a:lstStyle/>
        <a:p>
          <a:pPr algn="l"/>
          <a:r>
            <a:rPr lang="en-US" sz="1200" b="1" kern="1200" noProof="0">
              <a:latin typeface="Tw Cen MT"/>
              <a:ea typeface="+mn-ea"/>
              <a:cs typeface="+mn-cs"/>
            </a:rPr>
            <a:t>Conclusions</a:t>
          </a:r>
          <a:endParaRPr lang="es-ES" sz="1200" b="1" kern="1200" dirty="0">
            <a:latin typeface="Tw Cen MT"/>
            <a:ea typeface="+mn-ea"/>
            <a:cs typeface="+mn-cs"/>
          </a:endParaRPr>
        </a:p>
      </dgm:t>
    </dgm:pt>
    <dgm:pt modelId="{A40FB4BF-26AC-624A-A22F-3D3282BEF3C2}" type="parTrans" cxnId="{B0BB35AD-0ABF-C948-BEE8-BC2E1223076B}">
      <dgm:prSet/>
      <dgm:spPr/>
      <dgm:t>
        <a:bodyPr/>
        <a:lstStyle/>
        <a:p>
          <a:endParaRPr lang="es-ES"/>
        </a:p>
      </dgm:t>
    </dgm:pt>
    <dgm:pt modelId="{DECB046B-82FB-D64D-BE3F-D6E77F2B4E8F}" type="sibTrans" cxnId="{B0BB35AD-0ABF-C948-BEE8-BC2E1223076B}">
      <dgm:prSet/>
      <dgm:spPr/>
      <dgm:t>
        <a:bodyPr/>
        <a:lstStyle/>
        <a:p>
          <a:endParaRPr lang="es-ES"/>
        </a:p>
      </dgm:t>
    </dgm:pt>
    <dgm:pt modelId="{65A5E4F7-8E59-674E-A390-9FA5AE12F511}" type="pres">
      <dgm:prSet presAssocID="{53DF6F18-AA71-C541-8EBB-D7EEFBAD6626}" presName="Name0" presStyleCnt="0">
        <dgm:presLayoutVars>
          <dgm:dir/>
          <dgm:resizeHandles val="exact"/>
        </dgm:presLayoutVars>
      </dgm:prSet>
      <dgm:spPr/>
    </dgm:pt>
    <dgm:pt modelId="{DFE86F5B-9ADE-D841-91E1-579DE4B57856}" type="pres">
      <dgm:prSet presAssocID="{1860B31E-9F54-294A-AD64-C64C6521DBC7}" presName="parAndChTx" presStyleLbl="node1" presStyleIdx="0" presStyleCnt="5" custAng="0" custScaleX="51887">
        <dgm:presLayoutVars>
          <dgm:bulletEnabled val="1"/>
        </dgm:presLayoutVars>
      </dgm:prSet>
      <dgm:spPr/>
    </dgm:pt>
    <dgm:pt modelId="{8681C02A-1915-4846-BB7A-A006759BFD2B}" type="pres">
      <dgm:prSet presAssocID="{02F2D818-6D48-0A4E-A35F-ABB795B10F37}" presName="parAndChSpace" presStyleCnt="0"/>
      <dgm:spPr/>
    </dgm:pt>
    <dgm:pt modelId="{B7F120F5-9078-4447-BD56-0DF8D9701212}" type="pres">
      <dgm:prSet presAssocID="{28CD3652-1A3E-B840-AAE1-85A3886B827F}" presName="parAndChTx" presStyleLbl="node1" presStyleIdx="1" presStyleCnt="5" custScaleX="62237">
        <dgm:presLayoutVars>
          <dgm:bulletEnabled val="1"/>
        </dgm:presLayoutVars>
      </dgm:prSet>
      <dgm:spPr/>
    </dgm:pt>
    <dgm:pt modelId="{18E2C4B5-B116-0E4C-A898-B4DA6874B7D4}" type="pres">
      <dgm:prSet presAssocID="{7C71CF17-94E9-9541-A66C-9C5F4BFFA66C}" presName="parAndChSpace" presStyleCnt="0"/>
      <dgm:spPr/>
    </dgm:pt>
    <dgm:pt modelId="{5CB42B14-0079-0547-9F4D-DAA21A55F697}" type="pres">
      <dgm:prSet presAssocID="{F5B677F5-1BC0-2E45-AA7C-382EF7A71B94}" presName="parAndChTx" presStyleLbl="node1" presStyleIdx="2" presStyleCnt="5" custScaleX="80553" custLinFactNeighborY="24283">
        <dgm:presLayoutVars>
          <dgm:bulletEnabled val="1"/>
        </dgm:presLayoutVars>
      </dgm:prSet>
      <dgm:spPr/>
    </dgm:pt>
    <dgm:pt modelId="{9BB0F913-4D94-7845-8A13-43FB47EDACFB}" type="pres">
      <dgm:prSet presAssocID="{823368C7-F6F0-8F49-A452-5AFB1DF2147A}" presName="parAndChSpace" presStyleCnt="0"/>
      <dgm:spPr/>
    </dgm:pt>
    <dgm:pt modelId="{6FFD9FDD-C244-B045-A041-4C3D0F33BCAA}" type="pres">
      <dgm:prSet presAssocID="{6488C6FE-DB2B-8243-B451-88B251388CCF}" presName="parAndChTx" presStyleLbl="node1" presStyleIdx="3" presStyleCnt="5" custScaleX="60504" custLinFactNeighborX="5448">
        <dgm:presLayoutVars>
          <dgm:bulletEnabled val="1"/>
        </dgm:presLayoutVars>
      </dgm:prSet>
      <dgm:spPr/>
    </dgm:pt>
    <dgm:pt modelId="{BD0650AC-9788-F84A-9946-2A38FD9F85D1}" type="pres">
      <dgm:prSet presAssocID="{3D2236BF-AA67-174B-9D0D-68782682081E}" presName="parAndChSpace" presStyleCnt="0"/>
      <dgm:spPr/>
    </dgm:pt>
    <dgm:pt modelId="{7A909049-23C8-B748-BF48-2F2E5870D206}" type="pres">
      <dgm:prSet presAssocID="{331E536F-FB0F-1441-B3CC-F9A0451713FB}" presName="parAndChTx" presStyleLbl="node1" presStyleIdx="4" presStyleCnt="5" custScaleX="44980">
        <dgm:presLayoutVars>
          <dgm:bulletEnabled val="1"/>
        </dgm:presLayoutVars>
      </dgm:prSet>
      <dgm:spPr/>
    </dgm:pt>
  </dgm:ptLst>
  <dgm:cxnLst>
    <dgm:cxn modelId="{86E23400-DFDF-3848-9980-9FDB537A346B}" type="presOf" srcId="{B32B7EF0-4D04-BE49-B787-37DDBA8E51F0}" destId="{5CB42B14-0079-0547-9F4D-DAA21A55F697}" srcOrd="0" destOrd="2" presId="urn:microsoft.com/office/officeart/2005/8/layout/hChevron3"/>
    <dgm:cxn modelId="{E7FDD706-CEEF-7E46-B401-A1714E58CC78}" type="presOf" srcId="{4111CC9B-6E74-524B-A8FF-74CC7C4A7C9B}" destId="{DFE86F5B-9ADE-D841-91E1-579DE4B57856}" srcOrd="0" destOrd="1" presId="urn:microsoft.com/office/officeart/2005/8/layout/hChevron3"/>
    <dgm:cxn modelId="{1B71F214-7B7A-764F-9F6A-5007727DACDF}" srcId="{F5B677F5-1BC0-2E45-AA7C-382EF7A71B94}" destId="{B32B7EF0-4D04-BE49-B787-37DDBA8E51F0}" srcOrd="1" destOrd="0" parTransId="{8E844754-F2F0-494A-926E-B557EEF7C1B0}" sibTransId="{75694F13-9FE8-5241-93AB-80EED6237ED5}"/>
    <dgm:cxn modelId="{1C184318-4329-9744-B86B-7CF842998233}" type="presOf" srcId="{F78544B9-CBB5-EA42-8345-8832A27C4185}" destId="{5CB42B14-0079-0547-9F4D-DAA21A55F697}" srcOrd="0" destOrd="1" presId="urn:microsoft.com/office/officeart/2005/8/layout/hChevron3"/>
    <dgm:cxn modelId="{8ABBD119-CF67-1D42-9019-CD33F0783E27}" type="presOf" srcId="{53DF6F18-AA71-C541-8EBB-D7EEFBAD6626}" destId="{65A5E4F7-8E59-674E-A390-9FA5AE12F511}" srcOrd="0" destOrd="0" presId="urn:microsoft.com/office/officeart/2005/8/layout/hChevron3"/>
    <dgm:cxn modelId="{DAB4CD38-6AB6-5743-80F5-5653E622109A}" type="presOf" srcId="{F5B677F5-1BC0-2E45-AA7C-382EF7A71B94}" destId="{5CB42B14-0079-0547-9F4D-DAA21A55F697}" srcOrd="0" destOrd="0" presId="urn:microsoft.com/office/officeart/2005/8/layout/hChevron3"/>
    <dgm:cxn modelId="{F1E2CA39-E032-5649-A932-FF6E75BCA939}" srcId="{F5B677F5-1BC0-2E45-AA7C-382EF7A71B94}" destId="{F78544B9-CBB5-EA42-8345-8832A27C4185}" srcOrd="0" destOrd="0" parTransId="{902CCD5F-57B0-0648-909E-BB65DC85E7E8}" sibTransId="{E7D4D550-7383-B54A-ABC6-9E46D32E38C0}"/>
    <dgm:cxn modelId="{8D186342-1013-5243-80C1-75C9CCCEB479}" srcId="{53DF6F18-AA71-C541-8EBB-D7EEFBAD6626}" destId="{F5B677F5-1BC0-2E45-AA7C-382EF7A71B94}" srcOrd="2" destOrd="0" parTransId="{E75836A0-D4E0-4841-B65C-4AAA91989DDD}" sibTransId="{823368C7-F6F0-8F49-A452-5AFB1DF2147A}"/>
    <dgm:cxn modelId="{3EBDCC62-5F16-5244-A47C-8E9E5083D68B}" srcId="{53DF6F18-AA71-C541-8EBB-D7EEFBAD6626}" destId="{28CD3652-1A3E-B840-AAE1-85A3886B827F}" srcOrd="1" destOrd="0" parTransId="{7460C29B-AE94-9B45-B866-7A1CAA5BFD1C}" sibTransId="{7C71CF17-94E9-9541-A66C-9C5F4BFFA66C}"/>
    <dgm:cxn modelId="{B3D3F068-2F25-7E4F-B4C9-5A9FCC66BB0E}" type="presOf" srcId="{4F3FEF77-EE35-5542-AC09-6FC3496A103D}" destId="{B7F120F5-9078-4447-BD56-0DF8D9701212}" srcOrd="0" destOrd="1" presId="urn:microsoft.com/office/officeart/2005/8/layout/hChevron3"/>
    <dgm:cxn modelId="{B92E7A7C-BE9A-4842-8750-EB03A87C2A8B}" type="presOf" srcId="{331E536F-FB0F-1441-B3CC-F9A0451713FB}" destId="{7A909049-23C8-B748-BF48-2F2E5870D206}" srcOrd="0" destOrd="0" presId="urn:microsoft.com/office/officeart/2005/8/layout/hChevron3"/>
    <dgm:cxn modelId="{5AF84A88-860A-C947-8C1F-622A12092EDC}" srcId="{53DF6F18-AA71-C541-8EBB-D7EEFBAD6626}" destId="{1860B31E-9F54-294A-AD64-C64C6521DBC7}" srcOrd="0" destOrd="0" parTransId="{2FF13310-8A6C-FB44-8D41-B81FBE7AB86F}" sibTransId="{02F2D818-6D48-0A4E-A35F-ABB795B10F37}"/>
    <dgm:cxn modelId="{B0BB35AD-0ABF-C948-BEE8-BC2E1223076B}" srcId="{53DF6F18-AA71-C541-8EBB-D7EEFBAD6626}" destId="{331E536F-FB0F-1441-B3CC-F9A0451713FB}" srcOrd="4" destOrd="0" parTransId="{A40FB4BF-26AC-624A-A22F-3D3282BEF3C2}" sibTransId="{DECB046B-82FB-D64D-BE3F-D6E77F2B4E8F}"/>
    <dgm:cxn modelId="{7BE8A4C9-0B84-2842-82D9-0433AF5E38C6}" srcId="{53DF6F18-AA71-C541-8EBB-D7EEFBAD6626}" destId="{6488C6FE-DB2B-8243-B451-88B251388CCF}" srcOrd="3" destOrd="0" parTransId="{3EBD3B8D-CF3B-7B42-9E75-022A62C12091}" sibTransId="{3D2236BF-AA67-174B-9D0D-68782682081E}"/>
    <dgm:cxn modelId="{F2369FCD-5085-164E-8C52-D86A48E98D8D}" srcId="{1860B31E-9F54-294A-AD64-C64C6521DBC7}" destId="{4111CC9B-6E74-524B-A8FF-74CC7C4A7C9B}" srcOrd="0" destOrd="0" parTransId="{DFC17046-63ED-834D-9C71-3073957E012B}" sibTransId="{CDA0CC37-1F78-D441-BE27-5D1DFF816482}"/>
    <dgm:cxn modelId="{2524D3CE-DE32-B742-B1C3-BCCA7B6800DC}" type="presOf" srcId="{6488C6FE-DB2B-8243-B451-88B251388CCF}" destId="{6FFD9FDD-C244-B045-A041-4C3D0F33BCAA}" srcOrd="0" destOrd="0" presId="urn:microsoft.com/office/officeart/2005/8/layout/hChevron3"/>
    <dgm:cxn modelId="{E88C56DA-D760-0F47-93B7-3B04624558C0}" type="presOf" srcId="{1860B31E-9F54-294A-AD64-C64C6521DBC7}" destId="{DFE86F5B-9ADE-D841-91E1-579DE4B57856}" srcOrd="0" destOrd="0" presId="urn:microsoft.com/office/officeart/2005/8/layout/hChevron3"/>
    <dgm:cxn modelId="{A7A2D7DF-BDE4-CB42-9EAB-50AB4CB65DD8}" type="presOf" srcId="{28CD3652-1A3E-B840-AAE1-85A3886B827F}" destId="{B7F120F5-9078-4447-BD56-0DF8D9701212}" srcOrd="0" destOrd="0" presId="urn:microsoft.com/office/officeart/2005/8/layout/hChevron3"/>
    <dgm:cxn modelId="{B7D967F8-B9E4-854B-BACF-EFA623CAA821}" srcId="{28CD3652-1A3E-B840-AAE1-85A3886B827F}" destId="{4F3FEF77-EE35-5542-AC09-6FC3496A103D}" srcOrd="0" destOrd="0" parTransId="{58BF7F74-FA40-6941-991D-DC799B451168}" sibTransId="{A241FA28-C0EC-AC46-A821-D8250B9DDD66}"/>
    <dgm:cxn modelId="{55E6440B-68B2-A542-9A70-68EFAA56128E}" type="presParOf" srcId="{65A5E4F7-8E59-674E-A390-9FA5AE12F511}" destId="{DFE86F5B-9ADE-D841-91E1-579DE4B57856}" srcOrd="0" destOrd="0" presId="urn:microsoft.com/office/officeart/2005/8/layout/hChevron3"/>
    <dgm:cxn modelId="{D8F70A46-C007-7340-8EC1-8D1E6D05ABE0}" type="presParOf" srcId="{65A5E4F7-8E59-674E-A390-9FA5AE12F511}" destId="{8681C02A-1915-4846-BB7A-A006759BFD2B}" srcOrd="1" destOrd="0" presId="urn:microsoft.com/office/officeart/2005/8/layout/hChevron3"/>
    <dgm:cxn modelId="{EB046155-4FB3-BF40-B7E9-6F76F27389E6}" type="presParOf" srcId="{65A5E4F7-8E59-674E-A390-9FA5AE12F511}" destId="{B7F120F5-9078-4447-BD56-0DF8D9701212}" srcOrd="2" destOrd="0" presId="urn:microsoft.com/office/officeart/2005/8/layout/hChevron3"/>
    <dgm:cxn modelId="{94994EAB-C74D-6348-91D0-0D181B57B733}" type="presParOf" srcId="{65A5E4F7-8E59-674E-A390-9FA5AE12F511}" destId="{18E2C4B5-B116-0E4C-A898-B4DA6874B7D4}" srcOrd="3" destOrd="0" presId="urn:microsoft.com/office/officeart/2005/8/layout/hChevron3"/>
    <dgm:cxn modelId="{C1286272-F25B-7E43-8FA4-A1464558582F}" type="presParOf" srcId="{65A5E4F7-8E59-674E-A390-9FA5AE12F511}" destId="{5CB42B14-0079-0547-9F4D-DAA21A55F697}" srcOrd="4" destOrd="0" presId="urn:microsoft.com/office/officeart/2005/8/layout/hChevron3"/>
    <dgm:cxn modelId="{47900A15-FE34-D54F-8355-164349D0777B}" type="presParOf" srcId="{65A5E4F7-8E59-674E-A390-9FA5AE12F511}" destId="{9BB0F913-4D94-7845-8A13-43FB47EDACFB}" srcOrd="5" destOrd="0" presId="urn:microsoft.com/office/officeart/2005/8/layout/hChevron3"/>
    <dgm:cxn modelId="{7871031B-190F-5E43-BF23-6750CE9A841B}" type="presParOf" srcId="{65A5E4F7-8E59-674E-A390-9FA5AE12F511}" destId="{6FFD9FDD-C244-B045-A041-4C3D0F33BCAA}" srcOrd="6" destOrd="0" presId="urn:microsoft.com/office/officeart/2005/8/layout/hChevron3"/>
    <dgm:cxn modelId="{DF371485-F032-0F47-9295-2C07CC49B8F0}" type="presParOf" srcId="{65A5E4F7-8E59-674E-A390-9FA5AE12F511}" destId="{BD0650AC-9788-F84A-9946-2A38FD9F85D1}" srcOrd="7" destOrd="0" presId="urn:microsoft.com/office/officeart/2005/8/layout/hChevron3"/>
    <dgm:cxn modelId="{BAA28FDE-39EF-C549-9808-8D659AE24099}" type="presParOf" srcId="{65A5E4F7-8E59-674E-A390-9FA5AE12F511}" destId="{7A909049-23C8-B748-BF48-2F2E5870D206}" srcOrd="8"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DF6F18-AA71-C541-8EBB-D7EEFBAD6626}" type="doc">
      <dgm:prSet loTypeId="urn:microsoft.com/office/officeart/2005/8/layout/hChevron3" loCatId="" qsTypeId="urn:microsoft.com/office/officeart/2005/8/quickstyle/simple3" qsCatId="simple" csTypeId="urn:microsoft.com/office/officeart/2005/8/colors/accent1_2" csCatId="accent1" phldr="1"/>
      <dgm:spPr/>
    </dgm:pt>
    <dgm:pt modelId="{4111CC9B-6E74-524B-A8FF-74CC7C4A7C9B}">
      <dgm:prSet phldrT="[Texto]" custT="1"/>
      <dgm:spPr/>
      <dgm:t>
        <a:bodyPr/>
        <a:lstStyle/>
        <a:p>
          <a:pPr algn="l"/>
          <a:r>
            <a:rPr lang="en-US" sz="1100" noProof="0" dirty="0"/>
            <a:t>Context</a:t>
          </a:r>
        </a:p>
      </dgm:t>
    </dgm:pt>
    <dgm:pt modelId="{DFC17046-63ED-834D-9C71-3073957E012B}" type="parTrans" cxnId="{F2369FCD-5085-164E-8C52-D86A48E98D8D}">
      <dgm:prSet/>
      <dgm:spPr/>
      <dgm:t>
        <a:bodyPr/>
        <a:lstStyle/>
        <a:p>
          <a:endParaRPr lang="es-ES" sz="4400"/>
        </a:p>
      </dgm:t>
    </dgm:pt>
    <dgm:pt modelId="{CDA0CC37-1F78-D441-BE27-5D1DFF816482}" type="sibTrans" cxnId="{F2369FCD-5085-164E-8C52-D86A48E98D8D}">
      <dgm:prSet/>
      <dgm:spPr/>
      <dgm:t>
        <a:bodyPr/>
        <a:lstStyle/>
        <a:p>
          <a:endParaRPr lang="es-ES" sz="4400"/>
        </a:p>
      </dgm:t>
    </dgm:pt>
    <dgm:pt modelId="{1860B31E-9F54-294A-AD64-C64C6521DBC7}">
      <dgm:prSet phldrT="[Texto]" custT="1"/>
      <dgm:spPr/>
      <dgm:t>
        <a:bodyPr/>
        <a:lstStyle/>
        <a:p>
          <a:pPr algn="l"/>
          <a:r>
            <a:rPr lang="en-US" sz="1200" b="1" noProof="0" dirty="0"/>
            <a:t>Introduction</a:t>
          </a:r>
          <a:endParaRPr lang="en-US" sz="1100" b="1" noProof="0" dirty="0"/>
        </a:p>
      </dgm:t>
    </dgm:pt>
    <dgm:pt modelId="{2FF13310-8A6C-FB44-8D41-B81FBE7AB86F}" type="parTrans" cxnId="{5AF84A88-860A-C947-8C1F-622A12092EDC}">
      <dgm:prSet/>
      <dgm:spPr/>
      <dgm:t>
        <a:bodyPr/>
        <a:lstStyle/>
        <a:p>
          <a:endParaRPr lang="es-ES" sz="4400"/>
        </a:p>
      </dgm:t>
    </dgm:pt>
    <dgm:pt modelId="{02F2D818-6D48-0A4E-A35F-ABB795B10F37}" type="sibTrans" cxnId="{5AF84A88-860A-C947-8C1F-622A12092EDC}">
      <dgm:prSet/>
      <dgm:spPr/>
      <dgm:t>
        <a:bodyPr/>
        <a:lstStyle/>
        <a:p>
          <a:endParaRPr lang="es-ES" sz="4400"/>
        </a:p>
      </dgm:t>
    </dgm:pt>
    <dgm:pt modelId="{F78544B9-CBB5-EA42-8345-8832A27C4185}">
      <dgm:prSet phldrT="[Texto]" custT="1"/>
      <dgm:spPr>
        <a:solidFill>
          <a:srgbClr val="92D050"/>
        </a:solidFill>
      </dgm:spPr>
      <dgm:t>
        <a:bodyPr/>
        <a:lstStyle/>
        <a:p>
          <a:pPr algn="l"/>
          <a:r>
            <a:rPr lang="en-US" sz="1100" noProof="0" dirty="0"/>
            <a:t>Calibration tests</a:t>
          </a:r>
        </a:p>
      </dgm:t>
    </dgm:pt>
    <dgm:pt modelId="{902CCD5F-57B0-0648-909E-BB65DC85E7E8}" type="parTrans" cxnId="{F1E2CA39-E032-5649-A932-FF6E75BCA939}">
      <dgm:prSet/>
      <dgm:spPr/>
      <dgm:t>
        <a:bodyPr/>
        <a:lstStyle/>
        <a:p>
          <a:endParaRPr lang="es-ES" sz="4400"/>
        </a:p>
      </dgm:t>
    </dgm:pt>
    <dgm:pt modelId="{E7D4D550-7383-B54A-ABC6-9E46D32E38C0}" type="sibTrans" cxnId="{F1E2CA39-E032-5649-A932-FF6E75BCA939}">
      <dgm:prSet/>
      <dgm:spPr/>
      <dgm:t>
        <a:bodyPr/>
        <a:lstStyle/>
        <a:p>
          <a:endParaRPr lang="es-ES" sz="4400"/>
        </a:p>
      </dgm:t>
    </dgm:pt>
    <dgm:pt modelId="{F5B677F5-1BC0-2E45-AA7C-382EF7A71B94}">
      <dgm:prSet custT="1"/>
      <dgm:spPr>
        <a:solidFill>
          <a:srgbClr val="92D050"/>
        </a:solidFill>
      </dgm:spPr>
      <dgm:t>
        <a:bodyPr/>
        <a:lstStyle/>
        <a:p>
          <a:pPr algn="l"/>
          <a:r>
            <a:rPr lang="en-US" sz="1200" b="1" noProof="0" dirty="0"/>
            <a:t>Experimental results</a:t>
          </a:r>
        </a:p>
      </dgm:t>
    </dgm:pt>
    <dgm:pt modelId="{E75836A0-D4E0-4841-B65C-4AAA91989DDD}" type="parTrans" cxnId="{8D186342-1013-5243-80C1-75C9CCCEB479}">
      <dgm:prSet/>
      <dgm:spPr/>
      <dgm:t>
        <a:bodyPr/>
        <a:lstStyle/>
        <a:p>
          <a:endParaRPr lang="es-ES" sz="4400"/>
        </a:p>
      </dgm:t>
    </dgm:pt>
    <dgm:pt modelId="{823368C7-F6F0-8F49-A452-5AFB1DF2147A}" type="sibTrans" cxnId="{8D186342-1013-5243-80C1-75C9CCCEB479}">
      <dgm:prSet/>
      <dgm:spPr/>
      <dgm:t>
        <a:bodyPr/>
        <a:lstStyle/>
        <a:p>
          <a:endParaRPr lang="es-ES" sz="4400"/>
        </a:p>
      </dgm:t>
    </dgm:pt>
    <dgm:pt modelId="{6488C6FE-DB2B-8243-B451-88B251388CCF}">
      <dgm:prSet custT="1"/>
      <dgm:spPr/>
      <dgm:t>
        <a:bodyPr anchor="t"/>
        <a:lstStyle/>
        <a:p>
          <a:pPr algn="l"/>
          <a:r>
            <a:rPr lang="en-US" sz="1200" b="1" noProof="0" dirty="0"/>
            <a:t>Outlook</a:t>
          </a:r>
        </a:p>
      </dgm:t>
    </dgm:pt>
    <dgm:pt modelId="{3EBD3B8D-CF3B-7B42-9E75-022A62C12091}" type="parTrans" cxnId="{7BE8A4C9-0B84-2842-82D9-0433AF5E38C6}">
      <dgm:prSet/>
      <dgm:spPr/>
      <dgm:t>
        <a:bodyPr/>
        <a:lstStyle/>
        <a:p>
          <a:endParaRPr lang="es-ES" sz="4400"/>
        </a:p>
      </dgm:t>
    </dgm:pt>
    <dgm:pt modelId="{3D2236BF-AA67-174B-9D0D-68782682081E}" type="sibTrans" cxnId="{7BE8A4C9-0B84-2842-82D9-0433AF5E38C6}">
      <dgm:prSet/>
      <dgm:spPr/>
      <dgm:t>
        <a:bodyPr/>
        <a:lstStyle/>
        <a:p>
          <a:endParaRPr lang="es-ES" sz="4400"/>
        </a:p>
      </dgm:t>
    </dgm:pt>
    <dgm:pt modelId="{B32B7EF0-4D04-BE49-B787-37DDBA8E51F0}">
      <dgm:prSet phldrT="[Texto]" custT="1"/>
      <dgm:spPr>
        <a:solidFill>
          <a:srgbClr val="92D050"/>
        </a:solidFill>
      </dgm:spPr>
      <dgm:t>
        <a:bodyPr/>
        <a:lstStyle/>
        <a:p>
          <a:pPr algn="l"/>
          <a:r>
            <a:rPr lang="en-US" sz="1100" noProof="0" dirty="0"/>
            <a:t>Study case</a:t>
          </a:r>
        </a:p>
      </dgm:t>
    </dgm:pt>
    <dgm:pt modelId="{8E844754-F2F0-494A-926E-B557EEF7C1B0}" type="parTrans" cxnId="{1B71F214-7B7A-764F-9F6A-5007727DACDF}">
      <dgm:prSet/>
      <dgm:spPr/>
      <dgm:t>
        <a:bodyPr/>
        <a:lstStyle/>
        <a:p>
          <a:endParaRPr lang="es-ES" sz="4400"/>
        </a:p>
      </dgm:t>
    </dgm:pt>
    <dgm:pt modelId="{75694F13-9FE8-5241-93AB-80EED6237ED5}" type="sibTrans" cxnId="{1B71F214-7B7A-764F-9F6A-5007727DACDF}">
      <dgm:prSet/>
      <dgm:spPr/>
      <dgm:t>
        <a:bodyPr/>
        <a:lstStyle/>
        <a:p>
          <a:endParaRPr lang="es-ES" sz="4400"/>
        </a:p>
      </dgm:t>
    </dgm:pt>
    <dgm:pt modelId="{28CD3652-1A3E-B840-AAE1-85A3886B827F}">
      <dgm:prSet phldrT="[Texto]" custT="1"/>
      <dgm:spPr/>
      <dgm:t>
        <a:bodyPr anchor="t"/>
        <a:lstStyle/>
        <a:p>
          <a:pPr algn="l"/>
          <a:r>
            <a:rPr lang="en-US" sz="1200" b="1" noProof="0" dirty="0"/>
            <a:t>MUST</a:t>
          </a:r>
          <a:r>
            <a:rPr lang="en-US" sz="1200" b="1" baseline="30000" noProof="0" dirty="0"/>
            <a:t>2 </a:t>
          </a:r>
          <a:r>
            <a:rPr lang="en-US" sz="1200" b="1" baseline="0" noProof="0" dirty="0"/>
            <a:t>camera</a:t>
          </a:r>
          <a:endParaRPr lang="en-US" sz="1200" b="1" noProof="0" dirty="0"/>
        </a:p>
      </dgm:t>
    </dgm:pt>
    <dgm:pt modelId="{7460C29B-AE94-9B45-B866-7A1CAA5BFD1C}" type="parTrans" cxnId="{3EBDCC62-5F16-5244-A47C-8E9E5083D68B}">
      <dgm:prSet/>
      <dgm:spPr/>
      <dgm:t>
        <a:bodyPr/>
        <a:lstStyle/>
        <a:p>
          <a:endParaRPr lang="es-ES"/>
        </a:p>
      </dgm:t>
    </dgm:pt>
    <dgm:pt modelId="{7C71CF17-94E9-9541-A66C-9C5F4BFFA66C}" type="sibTrans" cxnId="{3EBDCC62-5F16-5244-A47C-8E9E5083D68B}">
      <dgm:prSet/>
      <dgm:spPr/>
      <dgm:t>
        <a:bodyPr/>
        <a:lstStyle/>
        <a:p>
          <a:endParaRPr lang="es-ES"/>
        </a:p>
      </dgm:t>
    </dgm:pt>
    <dgm:pt modelId="{4F3FEF77-EE35-5542-AC09-6FC3496A103D}">
      <dgm:prSet phldrT="[Texto]" custT="1"/>
      <dgm:spPr/>
      <dgm:t>
        <a:bodyPr anchor="t"/>
        <a:lstStyle/>
        <a:p>
          <a:pPr algn="l"/>
          <a:r>
            <a:rPr lang="en-US" sz="1100" b="0" noProof="0" dirty="0"/>
            <a:t>Principle</a:t>
          </a:r>
          <a:endParaRPr lang="en-US" sz="1200" b="0" noProof="0" dirty="0"/>
        </a:p>
      </dgm:t>
    </dgm:pt>
    <dgm:pt modelId="{58BF7F74-FA40-6941-991D-DC799B451168}" type="parTrans" cxnId="{B7D967F8-B9E4-854B-BACF-EFA623CAA821}">
      <dgm:prSet/>
      <dgm:spPr/>
      <dgm:t>
        <a:bodyPr/>
        <a:lstStyle/>
        <a:p>
          <a:endParaRPr lang="es-ES"/>
        </a:p>
      </dgm:t>
    </dgm:pt>
    <dgm:pt modelId="{A241FA28-C0EC-AC46-A821-D8250B9DDD66}" type="sibTrans" cxnId="{B7D967F8-B9E4-854B-BACF-EFA623CAA821}">
      <dgm:prSet/>
      <dgm:spPr/>
      <dgm:t>
        <a:bodyPr/>
        <a:lstStyle/>
        <a:p>
          <a:endParaRPr lang="es-ES"/>
        </a:p>
      </dgm:t>
    </dgm:pt>
    <dgm:pt modelId="{331E536F-FB0F-1441-B3CC-F9A0451713FB}">
      <dgm:prSet custT="1"/>
      <dgm:spPr/>
      <dgm:t>
        <a:bodyPr anchor="t"/>
        <a:lstStyle/>
        <a:p>
          <a:pPr algn="l"/>
          <a:r>
            <a:rPr lang="en-US" sz="1200" b="1" kern="1200" noProof="0">
              <a:latin typeface="Tw Cen MT"/>
              <a:ea typeface="+mn-ea"/>
              <a:cs typeface="+mn-cs"/>
            </a:rPr>
            <a:t>Conclusions</a:t>
          </a:r>
          <a:endParaRPr lang="es-ES" sz="1200" b="1" kern="1200" dirty="0">
            <a:latin typeface="Tw Cen MT"/>
            <a:ea typeface="+mn-ea"/>
            <a:cs typeface="+mn-cs"/>
          </a:endParaRPr>
        </a:p>
      </dgm:t>
    </dgm:pt>
    <dgm:pt modelId="{A40FB4BF-26AC-624A-A22F-3D3282BEF3C2}" type="parTrans" cxnId="{B0BB35AD-0ABF-C948-BEE8-BC2E1223076B}">
      <dgm:prSet/>
      <dgm:spPr/>
      <dgm:t>
        <a:bodyPr/>
        <a:lstStyle/>
        <a:p>
          <a:endParaRPr lang="es-ES"/>
        </a:p>
      </dgm:t>
    </dgm:pt>
    <dgm:pt modelId="{DECB046B-82FB-D64D-BE3F-D6E77F2B4E8F}" type="sibTrans" cxnId="{B0BB35AD-0ABF-C948-BEE8-BC2E1223076B}">
      <dgm:prSet/>
      <dgm:spPr/>
      <dgm:t>
        <a:bodyPr/>
        <a:lstStyle/>
        <a:p>
          <a:endParaRPr lang="es-ES"/>
        </a:p>
      </dgm:t>
    </dgm:pt>
    <dgm:pt modelId="{65A5E4F7-8E59-674E-A390-9FA5AE12F511}" type="pres">
      <dgm:prSet presAssocID="{53DF6F18-AA71-C541-8EBB-D7EEFBAD6626}" presName="Name0" presStyleCnt="0">
        <dgm:presLayoutVars>
          <dgm:dir/>
          <dgm:resizeHandles val="exact"/>
        </dgm:presLayoutVars>
      </dgm:prSet>
      <dgm:spPr/>
    </dgm:pt>
    <dgm:pt modelId="{DFE86F5B-9ADE-D841-91E1-579DE4B57856}" type="pres">
      <dgm:prSet presAssocID="{1860B31E-9F54-294A-AD64-C64C6521DBC7}" presName="parAndChTx" presStyleLbl="node1" presStyleIdx="0" presStyleCnt="5" custAng="0" custScaleX="51887">
        <dgm:presLayoutVars>
          <dgm:bulletEnabled val="1"/>
        </dgm:presLayoutVars>
      </dgm:prSet>
      <dgm:spPr/>
    </dgm:pt>
    <dgm:pt modelId="{8681C02A-1915-4846-BB7A-A006759BFD2B}" type="pres">
      <dgm:prSet presAssocID="{02F2D818-6D48-0A4E-A35F-ABB795B10F37}" presName="parAndChSpace" presStyleCnt="0"/>
      <dgm:spPr/>
    </dgm:pt>
    <dgm:pt modelId="{B7F120F5-9078-4447-BD56-0DF8D9701212}" type="pres">
      <dgm:prSet presAssocID="{28CD3652-1A3E-B840-AAE1-85A3886B827F}" presName="parAndChTx" presStyleLbl="node1" presStyleIdx="1" presStyleCnt="5" custScaleX="62237">
        <dgm:presLayoutVars>
          <dgm:bulletEnabled val="1"/>
        </dgm:presLayoutVars>
      </dgm:prSet>
      <dgm:spPr/>
    </dgm:pt>
    <dgm:pt modelId="{18E2C4B5-B116-0E4C-A898-B4DA6874B7D4}" type="pres">
      <dgm:prSet presAssocID="{7C71CF17-94E9-9541-A66C-9C5F4BFFA66C}" presName="parAndChSpace" presStyleCnt="0"/>
      <dgm:spPr/>
    </dgm:pt>
    <dgm:pt modelId="{5CB42B14-0079-0547-9F4D-DAA21A55F697}" type="pres">
      <dgm:prSet presAssocID="{F5B677F5-1BC0-2E45-AA7C-382EF7A71B94}" presName="parAndChTx" presStyleLbl="node1" presStyleIdx="2" presStyleCnt="5" custScaleX="80553" custLinFactNeighborY="24283">
        <dgm:presLayoutVars>
          <dgm:bulletEnabled val="1"/>
        </dgm:presLayoutVars>
      </dgm:prSet>
      <dgm:spPr/>
    </dgm:pt>
    <dgm:pt modelId="{9BB0F913-4D94-7845-8A13-43FB47EDACFB}" type="pres">
      <dgm:prSet presAssocID="{823368C7-F6F0-8F49-A452-5AFB1DF2147A}" presName="parAndChSpace" presStyleCnt="0"/>
      <dgm:spPr/>
    </dgm:pt>
    <dgm:pt modelId="{6FFD9FDD-C244-B045-A041-4C3D0F33BCAA}" type="pres">
      <dgm:prSet presAssocID="{6488C6FE-DB2B-8243-B451-88B251388CCF}" presName="parAndChTx" presStyleLbl="node1" presStyleIdx="3" presStyleCnt="5" custScaleX="60504" custLinFactNeighborX="5448">
        <dgm:presLayoutVars>
          <dgm:bulletEnabled val="1"/>
        </dgm:presLayoutVars>
      </dgm:prSet>
      <dgm:spPr/>
    </dgm:pt>
    <dgm:pt modelId="{BD0650AC-9788-F84A-9946-2A38FD9F85D1}" type="pres">
      <dgm:prSet presAssocID="{3D2236BF-AA67-174B-9D0D-68782682081E}" presName="parAndChSpace" presStyleCnt="0"/>
      <dgm:spPr/>
    </dgm:pt>
    <dgm:pt modelId="{7A909049-23C8-B748-BF48-2F2E5870D206}" type="pres">
      <dgm:prSet presAssocID="{331E536F-FB0F-1441-B3CC-F9A0451713FB}" presName="parAndChTx" presStyleLbl="node1" presStyleIdx="4" presStyleCnt="5" custScaleX="44980">
        <dgm:presLayoutVars>
          <dgm:bulletEnabled val="1"/>
        </dgm:presLayoutVars>
      </dgm:prSet>
      <dgm:spPr/>
    </dgm:pt>
  </dgm:ptLst>
  <dgm:cxnLst>
    <dgm:cxn modelId="{86E23400-DFDF-3848-9980-9FDB537A346B}" type="presOf" srcId="{B32B7EF0-4D04-BE49-B787-37DDBA8E51F0}" destId="{5CB42B14-0079-0547-9F4D-DAA21A55F697}" srcOrd="0" destOrd="2" presId="urn:microsoft.com/office/officeart/2005/8/layout/hChevron3"/>
    <dgm:cxn modelId="{E7FDD706-CEEF-7E46-B401-A1714E58CC78}" type="presOf" srcId="{4111CC9B-6E74-524B-A8FF-74CC7C4A7C9B}" destId="{DFE86F5B-9ADE-D841-91E1-579DE4B57856}" srcOrd="0" destOrd="1" presId="urn:microsoft.com/office/officeart/2005/8/layout/hChevron3"/>
    <dgm:cxn modelId="{1B71F214-7B7A-764F-9F6A-5007727DACDF}" srcId="{F5B677F5-1BC0-2E45-AA7C-382EF7A71B94}" destId="{B32B7EF0-4D04-BE49-B787-37DDBA8E51F0}" srcOrd="1" destOrd="0" parTransId="{8E844754-F2F0-494A-926E-B557EEF7C1B0}" sibTransId="{75694F13-9FE8-5241-93AB-80EED6237ED5}"/>
    <dgm:cxn modelId="{1C184318-4329-9744-B86B-7CF842998233}" type="presOf" srcId="{F78544B9-CBB5-EA42-8345-8832A27C4185}" destId="{5CB42B14-0079-0547-9F4D-DAA21A55F697}" srcOrd="0" destOrd="1" presId="urn:microsoft.com/office/officeart/2005/8/layout/hChevron3"/>
    <dgm:cxn modelId="{8ABBD119-CF67-1D42-9019-CD33F0783E27}" type="presOf" srcId="{53DF6F18-AA71-C541-8EBB-D7EEFBAD6626}" destId="{65A5E4F7-8E59-674E-A390-9FA5AE12F511}" srcOrd="0" destOrd="0" presId="urn:microsoft.com/office/officeart/2005/8/layout/hChevron3"/>
    <dgm:cxn modelId="{DAB4CD38-6AB6-5743-80F5-5653E622109A}" type="presOf" srcId="{F5B677F5-1BC0-2E45-AA7C-382EF7A71B94}" destId="{5CB42B14-0079-0547-9F4D-DAA21A55F697}" srcOrd="0" destOrd="0" presId="urn:microsoft.com/office/officeart/2005/8/layout/hChevron3"/>
    <dgm:cxn modelId="{F1E2CA39-E032-5649-A932-FF6E75BCA939}" srcId="{F5B677F5-1BC0-2E45-AA7C-382EF7A71B94}" destId="{F78544B9-CBB5-EA42-8345-8832A27C4185}" srcOrd="0" destOrd="0" parTransId="{902CCD5F-57B0-0648-909E-BB65DC85E7E8}" sibTransId="{E7D4D550-7383-B54A-ABC6-9E46D32E38C0}"/>
    <dgm:cxn modelId="{8D186342-1013-5243-80C1-75C9CCCEB479}" srcId="{53DF6F18-AA71-C541-8EBB-D7EEFBAD6626}" destId="{F5B677F5-1BC0-2E45-AA7C-382EF7A71B94}" srcOrd="2" destOrd="0" parTransId="{E75836A0-D4E0-4841-B65C-4AAA91989DDD}" sibTransId="{823368C7-F6F0-8F49-A452-5AFB1DF2147A}"/>
    <dgm:cxn modelId="{3EBDCC62-5F16-5244-A47C-8E9E5083D68B}" srcId="{53DF6F18-AA71-C541-8EBB-D7EEFBAD6626}" destId="{28CD3652-1A3E-B840-AAE1-85A3886B827F}" srcOrd="1" destOrd="0" parTransId="{7460C29B-AE94-9B45-B866-7A1CAA5BFD1C}" sibTransId="{7C71CF17-94E9-9541-A66C-9C5F4BFFA66C}"/>
    <dgm:cxn modelId="{B3D3F068-2F25-7E4F-B4C9-5A9FCC66BB0E}" type="presOf" srcId="{4F3FEF77-EE35-5542-AC09-6FC3496A103D}" destId="{B7F120F5-9078-4447-BD56-0DF8D9701212}" srcOrd="0" destOrd="1" presId="urn:microsoft.com/office/officeart/2005/8/layout/hChevron3"/>
    <dgm:cxn modelId="{B92E7A7C-BE9A-4842-8750-EB03A87C2A8B}" type="presOf" srcId="{331E536F-FB0F-1441-B3CC-F9A0451713FB}" destId="{7A909049-23C8-B748-BF48-2F2E5870D206}" srcOrd="0" destOrd="0" presId="urn:microsoft.com/office/officeart/2005/8/layout/hChevron3"/>
    <dgm:cxn modelId="{5AF84A88-860A-C947-8C1F-622A12092EDC}" srcId="{53DF6F18-AA71-C541-8EBB-D7EEFBAD6626}" destId="{1860B31E-9F54-294A-AD64-C64C6521DBC7}" srcOrd="0" destOrd="0" parTransId="{2FF13310-8A6C-FB44-8D41-B81FBE7AB86F}" sibTransId="{02F2D818-6D48-0A4E-A35F-ABB795B10F37}"/>
    <dgm:cxn modelId="{B0BB35AD-0ABF-C948-BEE8-BC2E1223076B}" srcId="{53DF6F18-AA71-C541-8EBB-D7EEFBAD6626}" destId="{331E536F-FB0F-1441-B3CC-F9A0451713FB}" srcOrd="4" destOrd="0" parTransId="{A40FB4BF-26AC-624A-A22F-3D3282BEF3C2}" sibTransId="{DECB046B-82FB-D64D-BE3F-D6E77F2B4E8F}"/>
    <dgm:cxn modelId="{7BE8A4C9-0B84-2842-82D9-0433AF5E38C6}" srcId="{53DF6F18-AA71-C541-8EBB-D7EEFBAD6626}" destId="{6488C6FE-DB2B-8243-B451-88B251388CCF}" srcOrd="3" destOrd="0" parTransId="{3EBD3B8D-CF3B-7B42-9E75-022A62C12091}" sibTransId="{3D2236BF-AA67-174B-9D0D-68782682081E}"/>
    <dgm:cxn modelId="{F2369FCD-5085-164E-8C52-D86A48E98D8D}" srcId="{1860B31E-9F54-294A-AD64-C64C6521DBC7}" destId="{4111CC9B-6E74-524B-A8FF-74CC7C4A7C9B}" srcOrd="0" destOrd="0" parTransId="{DFC17046-63ED-834D-9C71-3073957E012B}" sibTransId="{CDA0CC37-1F78-D441-BE27-5D1DFF816482}"/>
    <dgm:cxn modelId="{2524D3CE-DE32-B742-B1C3-BCCA7B6800DC}" type="presOf" srcId="{6488C6FE-DB2B-8243-B451-88B251388CCF}" destId="{6FFD9FDD-C244-B045-A041-4C3D0F33BCAA}" srcOrd="0" destOrd="0" presId="urn:microsoft.com/office/officeart/2005/8/layout/hChevron3"/>
    <dgm:cxn modelId="{E88C56DA-D760-0F47-93B7-3B04624558C0}" type="presOf" srcId="{1860B31E-9F54-294A-AD64-C64C6521DBC7}" destId="{DFE86F5B-9ADE-D841-91E1-579DE4B57856}" srcOrd="0" destOrd="0" presId="urn:microsoft.com/office/officeart/2005/8/layout/hChevron3"/>
    <dgm:cxn modelId="{A7A2D7DF-BDE4-CB42-9EAB-50AB4CB65DD8}" type="presOf" srcId="{28CD3652-1A3E-B840-AAE1-85A3886B827F}" destId="{B7F120F5-9078-4447-BD56-0DF8D9701212}" srcOrd="0" destOrd="0" presId="urn:microsoft.com/office/officeart/2005/8/layout/hChevron3"/>
    <dgm:cxn modelId="{B7D967F8-B9E4-854B-BACF-EFA623CAA821}" srcId="{28CD3652-1A3E-B840-AAE1-85A3886B827F}" destId="{4F3FEF77-EE35-5542-AC09-6FC3496A103D}" srcOrd="0" destOrd="0" parTransId="{58BF7F74-FA40-6941-991D-DC799B451168}" sibTransId="{A241FA28-C0EC-AC46-A821-D8250B9DDD66}"/>
    <dgm:cxn modelId="{55E6440B-68B2-A542-9A70-68EFAA56128E}" type="presParOf" srcId="{65A5E4F7-8E59-674E-A390-9FA5AE12F511}" destId="{DFE86F5B-9ADE-D841-91E1-579DE4B57856}" srcOrd="0" destOrd="0" presId="urn:microsoft.com/office/officeart/2005/8/layout/hChevron3"/>
    <dgm:cxn modelId="{D8F70A46-C007-7340-8EC1-8D1E6D05ABE0}" type="presParOf" srcId="{65A5E4F7-8E59-674E-A390-9FA5AE12F511}" destId="{8681C02A-1915-4846-BB7A-A006759BFD2B}" srcOrd="1" destOrd="0" presId="urn:microsoft.com/office/officeart/2005/8/layout/hChevron3"/>
    <dgm:cxn modelId="{EB046155-4FB3-BF40-B7E9-6F76F27389E6}" type="presParOf" srcId="{65A5E4F7-8E59-674E-A390-9FA5AE12F511}" destId="{B7F120F5-9078-4447-BD56-0DF8D9701212}" srcOrd="2" destOrd="0" presId="urn:microsoft.com/office/officeart/2005/8/layout/hChevron3"/>
    <dgm:cxn modelId="{94994EAB-C74D-6348-91D0-0D181B57B733}" type="presParOf" srcId="{65A5E4F7-8E59-674E-A390-9FA5AE12F511}" destId="{18E2C4B5-B116-0E4C-A898-B4DA6874B7D4}" srcOrd="3" destOrd="0" presId="urn:microsoft.com/office/officeart/2005/8/layout/hChevron3"/>
    <dgm:cxn modelId="{C1286272-F25B-7E43-8FA4-A1464558582F}" type="presParOf" srcId="{65A5E4F7-8E59-674E-A390-9FA5AE12F511}" destId="{5CB42B14-0079-0547-9F4D-DAA21A55F697}" srcOrd="4" destOrd="0" presId="urn:microsoft.com/office/officeart/2005/8/layout/hChevron3"/>
    <dgm:cxn modelId="{47900A15-FE34-D54F-8355-164349D0777B}" type="presParOf" srcId="{65A5E4F7-8E59-674E-A390-9FA5AE12F511}" destId="{9BB0F913-4D94-7845-8A13-43FB47EDACFB}" srcOrd="5" destOrd="0" presId="urn:microsoft.com/office/officeart/2005/8/layout/hChevron3"/>
    <dgm:cxn modelId="{7871031B-190F-5E43-BF23-6750CE9A841B}" type="presParOf" srcId="{65A5E4F7-8E59-674E-A390-9FA5AE12F511}" destId="{6FFD9FDD-C244-B045-A041-4C3D0F33BCAA}" srcOrd="6" destOrd="0" presId="urn:microsoft.com/office/officeart/2005/8/layout/hChevron3"/>
    <dgm:cxn modelId="{DF371485-F032-0F47-9295-2C07CC49B8F0}" type="presParOf" srcId="{65A5E4F7-8E59-674E-A390-9FA5AE12F511}" destId="{BD0650AC-9788-F84A-9946-2A38FD9F85D1}" srcOrd="7" destOrd="0" presId="urn:microsoft.com/office/officeart/2005/8/layout/hChevron3"/>
    <dgm:cxn modelId="{BAA28FDE-39EF-C549-9808-8D659AE24099}" type="presParOf" srcId="{65A5E4F7-8E59-674E-A390-9FA5AE12F511}" destId="{7A909049-23C8-B748-BF48-2F2E5870D206}" srcOrd="8"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DF6F18-AA71-C541-8EBB-D7EEFBAD6626}" type="doc">
      <dgm:prSet loTypeId="urn:microsoft.com/office/officeart/2005/8/layout/hChevron3" loCatId="" qsTypeId="urn:microsoft.com/office/officeart/2005/8/quickstyle/simple3" qsCatId="simple" csTypeId="urn:microsoft.com/office/officeart/2005/8/colors/accent1_2" csCatId="accent1" phldr="1"/>
      <dgm:spPr/>
    </dgm:pt>
    <dgm:pt modelId="{4111CC9B-6E74-524B-A8FF-74CC7C4A7C9B}">
      <dgm:prSet phldrT="[Texto]" custT="1"/>
      <dgm:spPr/>
      <dgm:t>
        <a:bodyPr/>
        <a:lstStyle/>
        <a:p>
          <a:pPr algn="l"/>
          <a:r>
            <a:rPr lang="en-US" sz="1100" noProof="0" dirty="0"/>
            <a:t>Context</a:t>
          </a:r>
        </a:p>
      </dgm:t>
    </dgm:pt>
    <dgm:pt modelId="{DFC17046-63ED-834D-9C71-3073957E012B}" type="parTrans" cxnId="{F2369FCD-5085-164E-8C52-D86A48E98D8D}">
      <dgm:prSet/>
      <dgm:spPr/>
      <dgm:t>
        <a:bodyPr/>
        <a:lstStyle/>
        <a:p>
          <a:endParaRPr lang="es-ES" sz="4400"/>
        </a:p>
      </dgm:t>
    </dgm:pt>
    <dgm:pt modelId="{CDA0CC37-1F78-D441-BE27-5D1DFF816482}" type="sibTrans" cxnId="{F2369FCD-5085-164E-8C52-D86A48E98D8D}">
      <dgm:prSet/>
      <dgm:spPr/>
      <dgm:t>
        <a:bodyPr/>
        <a:lstStyle/>
        <a:p>
          <a:endParaRPr lang="es-ES" sz="4400"/>
        </a:p>
      </dgm:t>
    </dgm:pt>
    <dgm:pt modelId="{1860B31E-9F54-294A-AD64-C64C6521DBC7}">
      <dgm:prSet phldrT="[Texto]" custT="1"/>
      <dgm:spPr/>
      <dgm:t>
        <a:bodyPr/>
        <a:lstStyle/>
        <a:p>
          <a:pPr algn="l"/>
          <a:r>
            <a:rPr lang="en-US" sz="1200" b="1" noProof="0" dirty="0"/>
            <a:t>Introduction</a:t>
          </a:r>
          <a:endParaRPr lang="en-US" sz="1100" b="1" noProof="0" dirty="0"/>
        </a:p>
      </dgm:t>
    </dgm:pt>
    <dgm:pt modelId="{2FF13310-8A6C-FB44-8D41-B81FBE7AB86F}" type="parTrans" cxnId="{5AF84A88-860A-C947-8C1F-622A12092EDC}">
      <dgm:prSet/>
      <dgm:spPr/>
      <dgm:t>
        <a:bodyPr/>
        <a:lstStyle/>
        <a:p>
          <a:endParaRPr lang="es-ES" sz="4400"/>
        </a:p>
      </dgm:t>
    </dgm:pt>
    <dgm:pt modelId="{02F2D818-6D48-0A4E-A35F-ABB795B10F37}" type="sibTrans" cxnId="{5AF84A88-860A-C947-8C1F-622A12092EDC}">
      <dgm:prSet/>
      <dgm:spPr/>
      <dgm:t>
        <a:bodyPr/>
        <a:lstStyle/>
        <a:p>
          <a:endParaRPr lang="es-ES" sz="4400"/>
        </a:p>
      </dgm:t>
    </dgm:pt>
    <dgm:pt modelId="{F78544B9-CBB5-EA42-8345-8832A27C4185}">
      <dgm:prSet phldrT="[Texto]" custT="1"/>
      <dgm:spPr>
        <a:solidFill>
          <a:srgbClr val="92D050"/>
        </a:solidFill>
      </dgm:spPr>
      <dgm:t>
        <a:bodyPr/>
        <a:lstStyle/>
        <a:p>
          <a:pPr algn="l"/>
          <a:r>
            <a:rPr lang="en-US" sz="1100" noProof="0" dirty="0"/>
            <a:t>Calibration tests</a:t>
          </a:r>
        </a:p>
      </dgm:t>
    </dgm:pt>
    <dgm:pt modelId="{902CCD5F-57B0-0648-909E-BB65DC85E7E8}" type="parTrans" cxnId="{F1E2CA39-E032-5649-A932-FF6E75BCA939}">
      <dgm:prSet/>
      <dgm:spPr/>
      <dgm:t>
        <a:bodyPr/>
        <a:lstStyle/>
        <a:p>
          <a:endParaRPr lang="es-ES" sz="4400"/>
        </a:p>
      </dgm:t>
    </dgm:pt>
    <dgm:pt modelId="{E7D4D550-7383-B54A-ABC6-9E46D32E38C0}" type="sibTrans" cxnId="{F1E2CA39-E032-5649-A932-FF6E75BCA939}">
      <dgm:prSet/>
      <dgm:spPr/>
      <dgm:t>
        <a:bodyPr/>
        <a:lstStyle/>
        <a:p>
          <a:endParaRPr lang="es-ES" sz="4400"/>
        </a:p>
      </dgm:t>
    </dgm:pt>
    <dgm:pt modelId="{F5B677F5-1BC0-2E45-AA7C-382EF7A71B94}">
      <dgm:prSet custT="1"/>
      <dgm:spPr>
        <a:solidFill>
          <a:srgbClr val="92D050"/>
        </a:solidFill>
      </dgm:spPr>
      <dgm:t>
        <a:bodyPr/>
        <a:lstStyle/>
        <a:p>
          <a:pPr algn="l"/>
          <a:r>
            <a:rPr lang="en-US" sz="1200" b="1" noProof="0" dirty="0"/>
            <a:t>Experimental results</a:t>
          </a:r>
        </a:p>
      </dgm:t>
    </dgm:pt>
    <dgm:pt modelId="{E75836A0-D4E0-4841-B65C-4AAA91989DDD}" type="parTrans" cxnId="{8D186342-1013-5243-80C1-75C9CCCEB479}">
      <dgm:prSet/>
      <dgm:spPr/>
      <dgm:t>
        <a:bodyPr/>
        <a:lstStyle/>
        <a:p>
          <a:endParaRPr lang="es-ES" sz="4400"/>
        </a:p>
      </dgm:t>
    </dgm:pt>
    <dgm:pt modelId="{823368C7-F6F0-8F49-A452-5AFB1DF2147A}" type="sibTrans" cxnId="{8D186342-1013-5243-80C1-75C9CCCEB479}">
      <dgm:prSet/>
      <dgm:spPr/>
      <dgm:t>
        <a:bodyPr/>
        <a:lstStyle/>
        <a:p>
          <a:endParaRPr lang="es-ES" sz="4400"/>
        </a:p>
      </dgm:t>
    </dgm:pt>
    <dgm:pt modelId="{6488C6FE-DB2B-8243-B451-88B251388CCF}">
      <dgm:prSet custT="1"/>
      <dgm:spPr/>
      <dgm:t>
        <a:bodyPr anchor="t"/>
        <a:lstStyle/>
        <a:p>
          <a:pPr algn="l"/>
          <a:r>
            <a:rPr lang="en-US" sz="1200" b="1" noProof="0" dirty="0"/>
            <a:t>Outlook</a:t>
          </a:r>
        </a:p>
      </dgm:t>
    </dgm:pt>
    <dgm:pt modelId="{3EBD3B8D-CF3B-7B42-9E75-022A62C12091}" type="parTrans" cxnId="{7BE8A4C9-0B84-2842-82D9-0433AF5E38C6}">
      <dgm:prSet/>
      <dgm:spPr/>
      <dgm:t>
        <a:bodyPr/>
        <a:lstStyle/>
        <a:p>
          <a:endParaRPr lang="es-ES" sz="4400"/>
        </a:p>
      </dgm:t>
    </dgm:pt>
    <dgm:pt modelId="{3D2236BF-AA67-174B-9D0D-68782682081E}" type="sibTrans" cxnId="{7BE8A4C9-0B84-2842-82D9-0433AF5E38C6}">
      <dgm:prSet/>
      <dgm:spPr/>
      <dgm:t>
        <a:bodyPr/>
        <a:lstStyle/>
        <a:p>
          <a:endParaRPr lang="es-ES" sz="4400"/>
        </a:p>
      </dgm:t>
    </dgm:pt>
    <dgm:pt modelId="{B32B7EF0-4D04-BE49-B787-37DDBA8E51F0}">
      <dgm:prSet phldrT="[Texto]" custT="1"/>
      <dgm:spPr>
        <a:solidFill>
          <a:srgbClr val="92D050"/>
        </a:solidFill>
      </dgm:spPr>
      <dgm:t>
        <a:bodyPr/>
        <a:lstStyle/>
        <a:p>
          <a:pPr algn="l"/>
          <a:r>
            <a:rPr lang="en-US" sz="1100" noProof="0" dirty="0"/>
            <a:t>Study case</a:t>
          </a:r>
        </a:p>
      </dgm:t>
    </dgm:pt>
    <dgm:pt modelId="{8E844754-F2F0-494A-926E-B557EEF7C1B0}" type="parTrans" cxnId="{1B71F214-7B7A-764F-9F6A-5007727DACDF}">
      <dgm:prSet/>
      <dgm:spPr/>
      <dgm:t>
        <a:bodyPr/>
        <a:lstStyle/>
        <a:p>
          <a:endParaRPr lang="es-ES" sz="4400"/>
        </a:p>
      </dgm:t>
    </dgm:pt>
    <dgm:pt modelId="{75694F13-9FE8-5241-93AB-80EED6237ED5}" type="sibTrans" cxnId="{1B71F214-7B7A-764F-9F6A-5007727DACDF}">
      <dgm:prSet/>
      <dgm:spPr/>
      <dgm:t>
        <a:bodyPr/>
        <a:lstStyle/>
        <a:p>
          <a:endParaRPr lang="es-ES" sz="4400"/>
        </a:p>
      </dgm:t>
    </dgm:pt>
    <dgm:pt modelId="{28CD3652-1A3E-B840-AAE1-85A3886B827F}">
      <dgm:prSet phldrT="[Texto]" custT="1"/>
      <dgm:spPr/>
      <dgm:t>
        <a:bodyPr anchor="t"/>
        <a:lstStyle/>
        <a:p>
          <a:pPr algn="l"/>
          <a:r>
            <a:rPr lang="en-US" sz="1200" b="1" noProof="0" dirty="0"/>
            <a:t>MUST</a:t>
          </a:r>
          <a:r>
            <a:rPr lang="en-US" sz="1200" b="1" baseline="30000" noProof="0" dirty="0"/>
            <a:t>2 </a:t>
          </a:r>
          <a:r>
            <a:rPr lang="en-US" sz="1200" b="1" baseline="0" noProof="0" dirty="0"/>
            <a:t>camera</a:t>
          </a:r>
          <a:endParaRPr lang="en-US" sz="1200" b="1" noProof="0" dirty="0"/>
        </a:p>
      </dgm:t>
    </dgm:pt>
    <dgm:pt modelId="{7460C29B-AE94-9B45-B866-7A1CAA5BFD1C}" type="parTrans" cxnId="{3EBDCC62-5F16-5244-A47C-8E9E5083D68B}">
      <dgm:prSet/>
      <dgm:spPr/>
      <dgm:t>
        <a:bodyPr/>
        <a:lstStyle/>
        <a:p>
          <a:endParaRPr lang="es-ES"/>
        </a:p>
      </dgm:t>
    </dgm:pt>
    <dgm:pt modelId="{7C71CF17-94E9-9541-A66C-9C5F4BFFA66C}" type="sibTrans" cxnId="{3EBDCC62-5F16-5244-A47C-8E9E5083D68B}">
      <dgm:prSet/>
      <dgm:spPr/>
      <dgm:t>
        <a:bodyPr/>
        <a:lstStyle/>
        <a:p>
          <a:endParaRPr lang="es-ES"/>
        </a:p>
      </dgm:t>
    </dgm:pt>
    <dgm:pt modelId="{4F3FEF77-EE35-5542-AC09-6FC3496A103D}">
      <dgm:prSet phldrT="[Texto]" custT="1"/>
      <dgm:spPr/>
      <dgm:t>
        <a:bodyPr anchor="t"/>
        <a:lstStyle/>
        <a:p>
          <a:pPr algn="l"/>
          <a:r>
            <a:rPr lang="en-US" sz="1100" b="0" noProof="0" dirty="0"/>
            <a:t>Principle</a:t>
          </a:r>
          <a:endParaRPr lang="en-US" sz="1200" b="0" noProof="0" dirty="0"/>
        </a:p>
      </dgm:t>
    </dgm:pt>
    <dgm:pt modelId="{58BF7F74-FA40-6941-991D-DC799B451168}" type="parTrans" cxnId="{B7D967F8-B9E4-854B-BACF-EFA623CAA821}">
      <dgm:prSet/>
      <dgm:spPr/>
      <dgm:t>
        <a:bodyPr/>
        <a:lstStyle/>
        <a:p>
          <a:endParaRPr lang="es-ES"/>
        </a:p>
      </dgm:t>
    </dgm:pt>
    <dgm:pt modelId="{A241FA28-C0EC-AC46-A821-D8250B9DDD66}" type="sibTrans" cxnId="{B7D967F8-B9E4-854B-BACF-EFA623CAA821}">
      <dgm:prSet/>
      <dgm:spPr/>
      <dgm:t>
        <a:bodyPr/>
        <a:lstStyle/>
        <a:p>
          <a:endParaRPr lang="es-ES"/>
        </a:p>
      </dgm:t>
    </dgm:pt>
    <dgm:pt modelId="{331E536F-FB0F-1441-B3CC-F9A0451713FB}">
      <dgm:prSet custT="1"/>
      <dgm:spPr/>
      <dgm:t>
        <a:bodyPr anchor="t"/>
        <a:lstStyle/>
        <a:p>
          <a:pPr algn="l"/>
          <a:r>
            <a:rPr lang="en-US" sz="1200" b="1" kern="1200" noProof="0">
              <a:latin typeface="Tw Cen MT"/>
              <a:ea typeface="+mn-ea"/>
              <a:cs typeface="+mn-cs"/>
            </a:rPr>
            <a:t>Conclusions</a:t>
          </a:r>
          <a:endParaRPr lang="es-ES" sz="1200" b="1" kern="1200" dirty="0">
            <a:latin typeface="Tw Cen MT"/>
            <a:ea typeface="+mn-ea"/>
            <a:cs typeface="+mn-cs"/>
          </a:endParaRPr>
        </a:p>
      </dgm:t>
    </dgm:pt>
    <dgm:pt modelId="{A40FB4BF-26AC-624A-A22F-3D3282BEF3C2}" type="parTrans" cxnId="{B0BB35AD-0ABF-C948-BEE8-BC2E1223076B}">
      <dgm:prSet/>
      <dgm:spPr/>
      <dgm:t>
        <a:bodyPr/>
        <a:lstStyle/>
        <a:p>
          <a:endParaRPr lang="es-ES"/>
        </a:p>
      </dgm:t>
    </dgm:pt>
    <dgm:pt modelId="{DECB046B-82FB-D64D-BE3F-D6E77F2B4E8F}" type="sibTrans" cxnId="{B0BB35AD-0ABF-C948-BEE8-BC2E1223076B}">
      <dgm:prSet/>
      <dgm:spPr/>
      <dgm:t>
        <a:bodyPr/>
        <a:lstStyle/>
        <a:p>
          <a:endParaRPr lang="es-ES"/>
        </a:p>
      </dgm:t>
    </dgm:pt>
    <dgm:pt modelId="{65A5E4F7-8E59-674E-A390-9FA5AE12F511}" type="pres">
      <dgm:prSet presAssocID="{53DF6F18-AA71-C541-8EBB-D7EEFBAD6626}" presName="Name0" presStyleCnt="0">
        <dgm:presLayoutVars>
          <dgm:dir/>
          <dgm:resizeHandles val="exact"/>
        </dgm:presLayoutVars>
      </dgm:prSet>
      <dgm:spPr/>
    </dgm:pt>
    <dgm:pt modelId="{DFE86F5B-9ADE-D841-91E1-579DE4B57856}" type="pres">
      <dgm:prSet presAssocID="{1860B31E-9F54-294A-AD64-C64C6521DBC7}" presName="parAndChTx" presStyleLbl="node1" presStyleIdx="0" presStyleCnt="5" custAng="0" custScaleX="51887">
        <dgm:presLayoutVars>
          <dgm:bulletEnabled val="1"/>
        </dgm:presLayoutVars>
      </dgm:prSet>
      <dgm:spPr/>
    </dgm:pt>
    <dgm:pt modelId="{8681C02A-1915-4846-BB7A-A006759BFD2B}" type="pres">
      <dgm:prSet presAssocID="{02F2D818-6D48-0A4E-A35F-ABB795B10F37}" presName="parAndChSpace" presStyleCnt="0"/>
      <dgm:spPr/>
    </dgm:pt>
    <dgm:pt modelId="{B7F120F5-9078-4447-BD56-0DF8D9701212}" type="pres">
      <dgm:prSet presAssocID="{28CD3652-1A3E-B840-AAE1-85A3886B827F}" presName="parAndChTx" presStyleLbl="node1" presStyleIdx="1" presStyleCnt="5" custScaleX="62237" custLinFactNeighborX="-1679" custLinFactNeighborY="39258">
        <dgm:presLayoutVars>
          <dgm:bulletEnabled val="1"/>
        </dgm:presLayoutVars>
      </dgm:prSet>
      <dgm:spPr/>
    </dgm:pt>
    <dgm:pt modelId="{18E2C4B5-B116-0E4C-A898-B4DA6874B7D4}" type="pres">
      <dgm:prSet presAssocID="{7C71CF17-94E9-9541-A66C-9C5F4BFFA66C}" presName="parAndChSpace" presStyleCnt="0"/>
      <dgm:spPr/>
    </dgm:pt>
    <dgm:pt modelId="{5CB42B14-0079-0547-9F4D-DAA21A55F697}" type="pres">
      <dgm:prSet presAssocID="{F5B677F5-1BC0-2E45-AA7C-382EF7A71B94}" presName="parAndChTx" presStyleLbl="node1" presStyleIdx="2" presStyleCnt="5" custScaleX="80553" custLinFactNeighborY="24283">
        <dgm:presLayoutVars>
          <dgm:bulletEnabled val="1"/>
        </dgm:presLayoutVars>
      </dgm:prSet>
      <dgm:spPr/>
    </dgm:pt>
    <dgm:pt modelId="{9BB0F913-4D94-7845-8A13-43FB47EDACFB}" type="pres">
      <dgm:prSet presAssocID="{823368C7-F6F0-8F49-A452-5AFB1DF2147A}" presName="parAndChSpace" presStyleCnt="0"/>
      <dgm:spPr/>
    </dgm:pt>
    <dgm:pt modelId="{6FFD9FDD-C244-B045-A041-4C3D0F33BCAA}" type="pres">
      <dgm:prSet presAssocID="{6488C6FE-DB2B-8243-B451-88B251388CCF}" presName="parAndChTx" presStyleLbl="node1" presStyleIdx="3" presStyleCnt="5" custScaleX="60504" custLinFactNeighborX="5448">
        <dgm:presLayoutVars>
          <dgm:bulletEnabled val="1"/>
        </dgm:presLayoutVars>
      </dgm:prSet>
      <dgm:spPr/>
    </dgm:pt>
    <dgm:pt modelId="{BD0650AC-9788-F84A-9946-2A38FD9F85D1}" type="pres">
      <dgm:prSet presAssocID="{3D2236BF-AA67-174B-9D0D-68782682081E}" presName="parAndChSpace" presStyleCnt="0"/>
      <dgm:spPr/>
    </dgm:pt>
    <dgm:pt modelId="{7A909049-23C8-B748-BF48-2F2E5870D206}" type="pres">
      <dgm:prSet presAssocID="{331E536F-FB0F-1441-B3CC-F9A0451713FB}" presName="parAndChTx" presStyleLbl="node1" presStyleIdx="4" presStyleCnt="5" custScaleX="44980">
        <dgm:presLayoutVars>
          <dgm:bulletEnabled val="1"/>
        </dgm:presLayoutVars>
      </dgm:prSet>
      <dgm:spPr/>
    </dgm:pt>
  </dgm:ptLst>
  <dgm:cxnLst>
    <dgm:cxn modelId="{86E23400-DFDF-3848-9980-9FDB537A346B}" type="presOf" srcId="{B32B7EF0-4D04-BE49-B787-37DDBA8E51F0}" destId="{5CB42B14-0079-0547-9F4D-DAA21A55F697}" srcOrd="0" destOrd="2" presId="urn:microsoft.com/office/officeart/2005/8/layout/hChevron3"/>
    <dgm:cxn modelId="{E7FDD706-CEEF-7E46-B401-A1714E58CC78}" type="presOf" srcId="{4111CC9B-6E74-524B-A8FF-74CC7C4A7C9B}" destId="{DFE86F5B-9ADE-D841-91E1-579DE4B57856}" srcOrd="0" destOrd="1" presId="urn:microsoft.com/office/officeart/2005/8/layout/hChevron3"/>
    <dgm:cxn modelId="{1B71F214-7B7A-764F-9F6A-5007727DACDF}" srcId="{F5B677F5-1BC0-2E45-AA7C-382EF7A71B94}" destId="{B32B7EF0-4D04-BE49-B787-37DDBA8E51F0}" srcOrd="1" destOrd="0" parTransId="{8E844754-F2F0-494A-926E-B557EEF7C1B0}" sibTransId="{75694F13-9FE8-5241-93AB-80EED6237ED5}"/>
    <dgm:cxn modelId="{1C184318-4329-9744-B86B-7CF842998233}" type="presOf" srcId="{F78544B9-CBB5-EA42-8345-8832A27C4185}" destId="{5CB42B14-0079-0547-9F4D-DAA21A55F697}" srcOrd="0" destOrd="1" presId="urn:microsoft.com/office/officeart/2005/8/layout/hChevron3"/>
    <dgm:cxn modelId="{8ABBD119-CF67-1D42-9019-CD33F0783E27}" type="presOf" srcId="{53DF6F18-AA71-C541-8EBB-D7EEFBAD6626}" destId="{65A5E4F7-8E59-674E-A390-9FA5AE12F511}" srcOrd="0" destOrd="0" presId="urn:microsoft.com/office/officeart/2005/8/layout/hChevron3"/>
    <dgm:cxn modelId="{DAB4CD38-6AB6-5743-80F5-5653E622109A}" type="presOf" srcId="{F5B677F5-1BC0-2E45-AA7C-382EF7A71B94}" destId="{5CB42B14-0079-0547-9F4D-DAA21A55F697}" srcOrd="0" destOrd="0" presId="urn:microsoft.com/office/officeart/2005/8/layout/hChevron3"/>
    <dgm:cxn modelId="{F1E2CA39-E032-5649-A932-FF6E75BCA939}" srcId="{F5B677F5-1BC0-2E45-AA7C-382EF7A71B94}" destId="{F78544B9-CBB5-EA42-8345-8832A27C4185}" srcOrd="0" destOrd="0" parTransId="{902CCD5F-57B0-0648-909E-BB65DC85E7E8}" sibTransId="{E7D4D550-7383-B54A-ABC6-9E46D32E38C0}"/>
    <dgm:cxn modelId="{8D186342-1013-5243-80C1-75C9CCCEB479}" srcId="{53DF6F18-AA71-C541-8EBB-D7EEFBAD6626}" destId="{F5B677F5-1BC0-2E45-AA7C-382EF7A71B94}" srcOrd="2" destOrd="0" parTransId="{E75836A0-D4E0-4841-B65C-4AAA91989DDD}" sibTransId="{823368C7-F6F0-8F49-A452-5AFB1DF2147A}"/>
    <dgm:cxn modelId="{3EBDCC62-5F16-5244-A47C-8E9E5083D68B}" srcId="{53DF6F18-AA71-C541-8EBB-D7EEFBAD6626}" destId="{28CD3652-1A3E-B840-AAE1-85A3886B827F}" srcOrd="1" destOrd="0" parTransId="{7460C29B-AE94-9B45-B866-7A1CAA5BFD1C}" sibTransId="{7C71CF17-94E9-9541-A66C-9C5F4BFFA66C}"/>
    <dgm:cxn modelId="{B3D3F068-2F25-7E4F-B4C9-5A9FCC66BB0E}" type="presOf" srcId="{4F3FEF77-EE35-5542-AC09-6FC3496A103D}" destId="{B7F120F5-9078-4447-BD56-0DF8D9701212}" srcOrd="0" destOrd="1" presId="urn:microsoft.com/office/officeart/2005/8/layout/hChevron3"/>
    <dgm:cxn modelId="{B92E7A7C-BE9A-4842-8750-EB03A87C2A8B}" type="presOf" srcId="{331E536F-FB0F-1441-B3CC-F9A0451713FB}" destId="{7A909049-23C8-B748-BF48-2F2E5870D206}" srcOrd="0" destOrd="0" presId="urn:microsoft.com/office/officeart/2005/8/layout/hChevron3"/>
    <dgm:cxn modelId="{5AF84A88-860A-C947-8C1F-622A12092EDC}" srcId="{53DF6F18-AA71-C541-8EBB-D7EEFBAD6626}" destId="{1860B31E-9F54-294A-AD64-C64C6521DBC7}" srcOrd="0" destOrd="0" parTransId="{2FF13310-8A6C-FB44-8D41-B81FBE7AB86F}" sibTransId="{02F2D818-6D48-0A4E-A35F-ABB795B10F37}"/>
    <dgm:cxn modelId="{B0BB35AD-0ABF-C948-BEE8-BC2E1223076B}" srcId="{53DF6F18-AA71-C541-8EBB-D7EEFBAD6626}" destId="{331E536F-FB0F-1441-B3CC-F9A0451713FB}" srcOrd="4" destOrd="0" parTransId="{A40FB4BF-26AC-624A-A22F-3D3282BEF3C2}" sibTransId="{DECB046B-82FB-D64D-BE3F-D6E77F2B4E8F}"/>
    <dgm:cxn modelId="{7BE8A4C9-0B84-2842-82D9-0433AF5E38C6}" srcId="{53DF6F18-AA71-C541-8EBB-D7EEFBAD6626}" destId="{6488C6FE-DB2B-8243-B451-88B251388CCF}" srcOrd="3" destOrd="0" parTransId="{3EBD3B8D-CF3B-7B42-9E75-022A62C12091}" sibTransId="{3D2236BF-AA67-174B-9D0D-68782682081E}"/>
    <dgm:cxn modelId="{F2369FCD-5085-164E-8C52-D86A48E98D8D}" srcId="{1860B31E-9F54-294A-AD64-C64C6521DBC7}" destId="{4111CC9B-6E74-524B-A8FF-74CC7C4A7C9B}" srcOrd="0" destOrd="0" parTransId="{DFC17046-63ED-834D-9C71-3073957E012B}" sibTransId="{CDA0CC37-1F78-D441-BE27-5D1DFF816482}"/>
    <dgm:cxn modelId="{2524D3CE-DE32-B742-B1C3-BCCA7B6800DC}" type="presOf" srcId="{6488C6FE-DB2B-8243-B451-88B251388CCF}" destId="{6FFD9FDD-C244-B045-A041-4C3D0F33BCAA}" srcOrd="0" destOrd="0" presId="urn:microsoft.com/office/officeart/2005/8/layout/hChevron3"/>
    <dgm:cxn modelId="{E88C56DA-D760-0F47-93B7-3B04624558C0}" type="presOf" srcId="{1860B31E-9F54-294A-AD64-C64C6521DBC7}" destId="{DFE86F5B-9ADE-D841-91E1-579DE4B57856}" srcOrd="0" destOrd="0" presId="urn:microsoft.com/office/officeart/2005/8/layout/hChevron3"/>
    <dgm:cxn modelId="{A7A2D7DF-BDE4-CB42-9EAB-50AB4CB65DD8}" type="presOf" srcId="{28CD3652-1A3E-B840-AAE1-85A3886B827F}" destId="{B7F120F5-9078-4447-BD56-0DF8D9701212}" srcOrd="0" destOrd="0" presId="urn:microsoft.com/office/officeart/2005/8/layout/hChevron3"/>
    <dgm:cxn modelId="{B7D967F8-B9E4-854B-BACF-EFA623CAA821}" srcId="{28CD3652-1A3E-B840-AAE1-85A3886B827F}" destId="{4F3FEF77-EE35-5542-AC09-6FC3496A103D}" srcOrd="0" destOrd="0" parTransId="{58BF7F74-FA40-6941-991D-DC799B451168}" sibTransId="{A241FA28-C0EC-AC46-A821-D8250B9DDD66}"/>
    <dgm:cxn modelId="{55E6440B-68B2-A542-9A70-68EFAA56128E}" type="presParOf" srcId="{65A5E4F7-8E59-674E-A390-9FA5AE12F511}" destId="{DFE86F5B-9ADE-D841-91E1-579DE4B57856}" srcOrd="0" destOrd="0" presId="urn:microsoft.com/office/officeart/2005/8/layout/hChevron3"/>
    <dgm:cxn modelId="{D8F70A46-C007-7340-8EC1-8D1E6D05ABE0}" type="presParOf" srcId="{65A5E4F7-8E59-674E-A390-9FA5AE12F511}" destId="{8681C02A-1915-4846-BB7A-A006759BFD2B}" srcOrd="1" destOrd="0" presId="urn:microsoft.com/office/officeart/2005/8/layout/hChevron3"/>
    <dgm:cxn modelId="{EB046155-4FB3-BF40-B7E9-6F76F27389E6}" type="presParOf" srcId="{65A5E4F7-8E59-674E-A390-9FA5AE12F511}" destId="{B7F120F5-9078-4447-BD56-0DF8D9701212}" srcOrd="2" destOrd="0" presId="urn:microsoft.com/office/officeart/2005/8/layout/hChevron3"/>
    <dgm:cxn modelId="{94994EAB-C74D-6348-91D0-0D181B57B733}" type="presParOf" srcId="{65A5E4F7-8E59-674E-A390-9FA5AE12F511}" destId="{18E2C4B5-B116-0E4C-A898-B4DA6874B7D4}" srcOrd="3" destOrd="0" presId="urn:microsoft.com/office/officeart/2005/8/layout/hChevron3"/>
    <dgm:cxn modelId="{C1286272-F25B-7E43-8FA4-A1464558582F}" type="presParOf" srcId="{65A5E4F7-8E59-674E-A390-9FA5AE12F511}" destId="{5CB42B14-0079-0547-9F4D-DAA21A55F697}" srcOrd="4" destOrd="0" presId="urn:microsoft.com/office/officeart/2005/8/layout/hChevron3"/>
    <dgm:cxn modelId="{47900A15-FE34-D54F-8355-164349D0777B}" type="presParOf" srcId="{65A5E4F7-8E59-674E-A390-9FA5AE12F511}" destId="{9BB0F913-4D94-7845-8A13-43FB47EDACFB}" srcOrd="5" destOrd="0" presId="urn:microsoft.com/office/officeart/2005/8/layout/hChevron3"/>
    <dgm:cxn modelId="{7871031B-190F-5E43-BF23-6750CE9A841B}" type="presParOf" srcId="{65A5E4F7-8E59-674E-A390-9FA5AE12F511}" destId="{6FFD9FDD-C244-B045-A041-4C3D0F33BCAA}" srcOrd="6" destOrd="0" presId="urn:microsoft.com/office/officeart/2005/8/layout/hChevron3"/>
    <dgm:cxn modelId="{DF371485-F032-0F47-9295-2C07CC49B8F0}" type="presParOf" srcId="{65A5E4F7-8E59-674E-A390-9FA5AE12F511}" destId="{BD0650AC-9788-F84A-9946-2A38FD9F85D1}" srcOrd="7" destOrd="0" presId="urn:microsoft.com/office/officeart/2005/8/layout/hChevron3"/>
    <dgm:cxn modelId="{BAA28FDE-39EF-C549-9808-8D659AE24099}" type="presParOf" srcId="{65A5E4F7-8E59-674E-A390-9FA5AE12F511}" destId="{7A909049-23C8-B748-BF48-2F2E5870D206}" srcOrd="8"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DF6F18-AA71-C541-8EBB-D7EEFBAD6626}" type="doc">
      <dgm:prSet loTypeId="urn:microsoft.com/office/officeart/2005/8/layout/hChevron3" loCatId="" qsTypeId="urn:microsoft.com/office/officeart/2005/8/quickstyle/simple3" qsCatId="simple" csTypeId="urn:microsoft.com/office/officeart/2005/8/colors/accent1_2" csCatId="accent1" phldr="1"/>
      <dgm:spPr/>
    </dgm:pt>
    <dgm:pt modelId="{4111CC9B-6E74-524B-A8FF-74CC7C4A7C9B}">
      <dgm:prSet phldrT="[Texto]" custT="1"/>
      <dgm:spPr/>
      <dgm:t>
        <a:bodyPr/>
        <a:lstStyle/>
        <a:p>
          <a:pPr algn="l"/>
          <a:r>
            <a:rPr lang="en-US" sz="1100" noProof="0" dirty="0"/>
            <a:t>Context</a:t>
          </a:r>
        </a:p>
      </dgm:t>
    </dgm:pt>
    <dgm:pt modelId="{DFC17046-63ED-834D-9C71-3073957E012B}" type="parTrans" cxnId="{F2369FCD-5085-164E-8C52-D86A48E98D8D}">
      <dgm:prSet/>
      <dgm:spPr/>
      <dgm:t>
        <a:bodyPr/>
        <a:lstStyle/>
        <a:p>
          <a:endParaRPr lang="es-ES" sz="4400"/>
        </a:p>
      </dgm:t>
    </dgm:pt>
    <dgm:pt modelId="{CDA0CC37-1F78-D441-BE27-5D1DFF816482}" type="sibTrans" cxnId="{F2369FCD-5085-164E-8C52-D86A48E98D8D}">
      <dgm:prSet/>
      <dgm:spPr/>
      <dgm:t>
        <a:bodyPr/>
        <a:lstStyle/>
        <a:p>
          <a:endParaRPr lang="es-ES" sz="4400"/>
        </a:p>
      </dgm:t>
    </dgm:pt>
    <dgm:pt modelId="{1860B31E-9F54-294A-AD64-C64C6521DBC7}">
      <dgm:prSet phldrT="[Texto]" custT="1"/>
      <dgm:spPr/>
      <dgm:t>
        <a:bodyPr/>
        <a:lstStyle/>
        <a:p>
          <a:pPr algn="l"/>
          <a:r>
            <a:rPr lang="en-US" sz="1200" b="1" noProof="0" dirty="0"/>
            <a:t>Introduction</a:t>
          </a:r>
          <a:endParaRPr lang="en-US" sz="1100" b="1" noProof="0" dirty="0"/>
        </a:p>
      </dgm:t>
    </dgm:pt>
    <dgm:pt modelId="{2FF13310-8A6C-FB44-8D41-B81FBE7AB86F}" type="parTrans" cxnId="{5AF84A88-860A-C947-8C1F-622A12092EDC}">
      <dgm:prSet/>
      <dgm:spPr/>
      <dgm:t>
        <a:bodyPr/>
        <a:lstStyle/>
        <a:p>
          <a:endParaRPr lang="es-ES" sz="4400"/>
        </a:p>
      </dgm:t>
    </dgm:pt>
    <dgm:pt modelId="{02F2D818-6D48-0A4E-A35F-ABB795B10F37}" type="sibTrans" cxnId="{5AF84A88-860A-C947-8C1F-622A12092EDC}">
      <dgm:prSet/>
      <dgm:spPr/>
      <dgm:t>
        <a:bodyPr/>
        <a:lstStyle/>
        <a:p>
          <a:endParaRPr lang="es-ES" sz="4400"/>
        </a:p>
      </dgm:t>
    </dgm:pt>
    <dgm:pt modelId="{F78544B9-CBB5-EA42-8345-8832A27C4185}">
      <dgm:prSet phldrT="[Texto]" custT="1"/>
      <dgm:spPr>
        <a:solidFill>
          <a:srgbClr val="92D050"/>
        </a:solidFill>
      </dgm:spPr>
      <dgm:t>
        <a:bodyPr/>
        <a:lstStyle/>
        <a:p>
          <a:pPr algn="l"/>
          <a:r>
            <a:rPr lang="en-US" sz="1100" noProof="0" dirty="0"/>
            <a:t>Calibration tests</a:t>
          </a:r>
        </a:p>
      </dgm:t>
    </dgm:pt>
    <dgm:pt modelId="{902CCD5F-57B0-0648-909E-BB65DC85E7E8}" type="parTrans" cxnId="{F1E2CA39-E032-5649-A932-FF6E75BCA939}">
      <dgm:prSet/>
      <dgm:spPr/>
      <dgm:t>
        <a:bodyPr/>
        <a:lstStyle/>
        <a:p>
          <a:endParaRPr lang="es-ES" sz="4400"/>
        </a:p>
      </dgm:t>
    </dgm:pt>
    <dgm:pt modelId="{E7D4D550-7383-B54A-ABC6-9E46D32E38C0}" type="sibTrans" cxnId="{F1E2CA39-E032-5649-A932-FF6E75BCA939}">
      <dgm:prSet/>
      <dgm:spPr/>
      <dgm:t>
        <a:bodyPr/>
        <a:lstStyle/>
        <a:p>
          <a:endParaRPr lang="es-ES" sz="4400"/>
        </a:p>
      </dgm:t>
    </dgm:pt>
    <dgm:pt modelId="{F5B677F5-1BC0-2E45-AA7C-382EF7A71B94}">
      <dgm:prSet custT="1"/>
      <dgm:spPr>
        <a:solidFill>
          <a:srgbClr val="92D050"/>
        </a:solidFill>
      </dgm:spPr>
      <dgm:t>
        <a:bodyPr/>
        <a:lstStyle/>
        <a:p>
          <a:pPr algn="l"/>
          <a:r>
            <a:rPr lang="en-US" sz="1200" b="1" noProof="0" dirty="0"/>
            <a:t>Experimental results</a:t>
          </a:r>
        </a:p>
      </dgm:t>
    </dgm:pt>
    <dgm:pt modelId="{E75836A0-D4E0-4841-B65C-4AAA91989DDD}" type="parTrans" cxnId="{8D186342-1013-5243-80C1-75C9CCCEB479}">
      <dgm:prSet/>
      <dgm:spPr/>
      <dgm:t>
        <a:bodyPr/>
        <a:lstStyle/>
        <a:p>
          <a:endParaRPr lang="es-ES" sz="4400"/>
        </a:p>
      </dgm:t>
    </dgm:pt>
    <dgm:pt modelId="{823368C7-F6F0-8F49-A452-5AFB1DF2147A}" type="sibTrans" cxnId="{8D186342-1013-5243-80C1-75C9CCCEB479}">
      <dgm:prSet/>
      <dgm:spPr/>
      <dgm:t>
        <a:bodyPr/>
        <a:lstStyle/>
        <a:p>
          <a:endParaRPr lang="es-ES" sz="4400"/>
        </a:p>
      </dgm:t>
    </dgm:pt>
    <dgm:pt modelId="{6488C6FE-DB2B-8243-B451-88B251388CCF}">
      <dgm:prSet custT="1"/>
      <dgm:spPr/>
      <dgm:t>
        <a:bodyPr anchor="t"/>
        <a:lstStyle/>
        <a:p>
          <a:pPr algn="l"/>
          <a:r>
            <a:rPr lang="en-US" sz="1200" b="1" noProof="0" dirty="0"/>
            <a:t>Outlook</a:t>
          </a:r>
        </a:p>
      </dgm:t>
    </dgm:pt>
    <dgm:pt modelId="{3EBD3B8D-CF3B-7B42-9E75-022A62C12091}" type="parTrans" cxnId="{7BE8A4C9-0B84-2842-82D9-0433AF5E38C6}">
      <dgm:prSet/>
      <dgm:spPr/>
      <dgm:t>
        <a:bodyPr/>
        <a:lstStyle/>
        <a:p>
          <a:endParaRPr lang="es-ES" sz="4400"/>
        </a:p>
      </dgm:t>
    </dgm:pt>
    <dgm:pt modelId="{3D2236BF-AA67-174B-9D0D-68782682081E}" type="sibTrans" cxnId="{7BE8A4C9-0B84-2842-82D9-0433AF5E38C6}">
      <dgm:prSet/>
      <dgm:spPr/>
      <dgm:t>
        <a:bodyPr/>
        <a:lstStyle/>
        <a:p>
          <a:endParaRPr lang="es-ES" sz="4400"/>
        </a:p>
      </dgm:t>
    </dgm:pt>
    <dgm:pt modelId="{B32B7EF0-4D04-BE49-B787-37DDBA8E51F0}">
      <dgm:prSet phldrT="[Texto]" custT="1"/>
      <dgm:spPr>
        <a:solidFill>
          <a:srgbClr val="92D050"/>
        </a:solidFill>
      </dgm:spPr>
      <dgm:t>
        <a:bodyPr/>
        <a:lstStyle/>
        <a:p>
          <a:pPr algn="l"/>
          <a:r>
            <a:rPr lang="en-US" sz="1100" noProof="0" dirty="0"/>
            <a:t>Study case</a:t>
          </a:r>
        </a:p>
      </dgm:t>
    </dgm:pt>
    <dgm:pt modelId="{8E844754-F2F0-494A-926E-B557EEF7C1B0}" type="parTrans" cxnId="{1B71F214-7B7A-764F-9F6A-5007727DACDF}">
      <dgm:prSet/>
      <dgm:spPr/>
      <dgm:t>
        <a:bodyPr/>
        <a:lstStyle/>
        <a:p>
          <a:endParaRPr lang="es-ES" sz="4400"/>
        </a:p>
      </dgm:t>
    </dgm:pt>
    <dgm:pt modelId="{75694F13-9FE8-5241-93AB-80EED6237ED5}" type="sibTrans" cxnId="{1B71F214-7B7A-764F-9F6A-5007727DACDF}">
      <dgm:prSet/>
      <dgm:spPr/>
      <dgm:t>
        <a:bodyPr/>
        <a:lstStyle/>
        <a:p>
          <a:endParaRPr lang="es-ES" sz="4400"/>
        </a:p>
      </dgm:t>
    </dgm:pt>
    <dgm:pt modelId="{28CD3652-1A3E-B840-AAE1-85A3886B827F}">
      <dgm:prSet phldrT="[Texto]" custT="1"/>
      <dgm:spPr/>
      <dgm:t>
        <a:bodyPr anchor="t"/>
        <a:lstStyle/>
        <a:p>
          <a:pPr algn="l"/>
          <a:r>
            <a:rPr lang="en-US" sz="1200" b="1" noProof="0" dirty="0"/>
            <a:t>MUST</a:t>
          </a:r>
          <a:r>
            <a:rPr lang="en-US" sz="1200" b="1" baseline="30000" noProof="0" dirty="0"/>
            <a:t>2 </a:t>
          </a:r>
          <a:r>
            <a:rPr lang="en-US" sz="1200" b="1" baseline="0" noProof="0" dirty="0"/>
            <a:t>camera</a:t>
          </a:r>
          <a:endParaRPr lang="en-US" sz="1200" b="1" noProof="0" dirty="0"/>
        </a:p>
      </dgm:t>
    </dgm:pt>
    <dgm:pt modelId="{7460C29B-AE94-9B45-B866-7A1CAA5BFD1C}" type="parTrans" cxnId="{3EBDCC62-5F16-5244-A47C-8E9E5083D68B}">
      <dgm:prSet/>
      <dgm:spPr/>
      <dgm:t>
        <a:bodyPr/>
        <a:lstStyle/>
        <a:p>
          <a:endParaRPr lang="es-ES"/>
        </a:p>
      </dgm:t>
    </dgm:pt>
    <dgm:pt modelId="{7C71CF17-94E9-9541-A66C-9C5F4BFFA66C}" type="sibTrans" cxnId="{3EBDCC62-5F16-5244-A47C-8E9E5083D68B}">
      <dgm:prSet/>
      <dgm:spPr/>
      <dgm:t>
        <a:bodyPr/>
        <a:lstStyle/>
        <a:p>
          <a:endParaRPr lang="es-ES"/>
        </a:p>
      </dgm:t>
    </dgm:pt>
    <dgm:pt modelId="{4F3FEF77-EE35-5542-AC09-6FC3496A103D}">
      <dgm:prSet phldrT="[Texto]" custT="1"/>
      <dgm:spPr/>
      <dgm:t>
        <a:bodyPr anchor="t"/>
        <a:lstStyle/>
        <a:p>
          <a:pPr algn="l"/>
          <a:r>
            <a:rPr lang="en-US" sz="1100" b="0" noProof="0" dirty="0"/>
            <a:t>Principle</a:t>
          </a:r>
          <a:endParaRPr lang="en-US" sz="1200" b="0" noProof="0" dirty="0"/>
        </a:p>
      </dgm:t>
    </dgm:pt>
    <dgm:pt modelId="{58BF7F74-FA40-6941-991D-DC799B451168}" type="parTrans" cxnId="{B7D967F8-B9E4-854B-BACF-EFA623CAA821}">
      <dgm:prSet/>
      <dgm:spPr/>
      <dgm:t>
        <a:bodyPr/>
        <a:lstStyle/>
        <a:p>
          <a:endParaRPr lang="es-ES"/>
        </a:p>
      </dgm:t>
    </dgm:pt>
    <dgm:pt modelId="{A241FA28-C0EC-AC46-A821-D8250B9DDD66}" type="sibTrans" cxnId="{B7D967F8-B9E4-854B-BACF-EFA623CAA821}">
      <dgm:prSet/>
      <dgm:spPr/>
      <dgm:t>
        <a:bodyPr/>
        <a:lstStyle/>
        <a:p>
          <a:endParaRPr lang="es-ES"/>
        </a:p>
      </dgm:t>
    </dgm:pt>
    <dgm:pt modelId="{331E536F-FB0F-1441-B3CC-F9A0451713FB}">
      <dgm:prSet custT="1"/>
      <dgm:spPr/>
      <dgm:t>
        <a:bodyPr anchor="t"/>
        <a:lstStyle/>
        <a:p>
          <a:pPr algn="l"/>
          <a:r>
            <a:rPr lang="en-US" sz="1200" b="1" kern="1200" noProof="0">
              <a:latin typeface="Tw Cen MT"/>
              <a:ea typeface="+mn-ea"/>
              <a:cs typeface="+mn-cs"/>
            </a:rPr>
            <a:t>Conclusions</a:t>
          </a:r>
          <a:endParaRPr lang="es-ES" sz="1200" b="1" kern="1200" dirty="0">
            <a:latin typeface="Tw Cen MT"/>
            <a:ea typeface="+mn-ea"/>
            <a:cs typeface="+mn-cs"/>
          </a:endParaRPr>
        </a:p>
      </dgm:t>
    </dgm:pt>
    <dgm:pt modelId="{A40FB4BF-26AC-624A-A22F-3D3282BEF3C2}" type="parTrans" cxnId="{B0BB35AD-0ABF-C948-BEE8-BC2E1223076B}">
      <dgm:prSet/>
      <dgm:spPr/>
      <dgm:t>
        <a:bodyPr/>
        <a:lstStyle/>
        <a:p>
          <a:endParaRPr lang="es-ES"/>
        </a:p>
      </dgm:t>
    </dgm:pt>
    <dgm:pt modelId="{DECB046B-82FB-D64D-BE3F-D6E77F2B4E8F}" type="sibTrans" cxnId="{B0BB35AD-0ABF-C948-BEE8-BC2E1223076B}">
      <dgm:prSet/>
      <dgm:spPr/>
      <dgm:t>
        <a:bodyPr/>
        <a:lstStyle/>
        <a:p>
          <a:endParaRPr lang="es-ES"/>
        </a:p>
      </dgm:t>
    </dgm:pt>
    <dgm:pt modelId="{65A5E4F7-8E59-674E-A390-9FA5AE12F511}" type="pres">
      <dgm:prSet presAssocID="{53DF6F18-AA71-C541-8EBB-D7EEFBAD6626}" presName="Name0" presStyleCnt="0">
        <dgm:presLayoutVars>
          <dgm:dir/>
          <dgm:resizeHandles val="exact"/>
        </dgm:presLayoutVars>
      </dgm:prSet>
      <dgm:spPr/>
    </dgm:pt>
    <dgm:pt modelId="{DFE86F5B-9ADE-D841-91E1-579DE4B57856}" type="pres">
      <dgm:prSet presAssocID="{1860B31E-9F54-294A-AD64-C64C6521DBC7}" presName="parAndChTx" presStyleLbl="node1" presStyleIdx="0" presStyleCnt="5" custAng="0" custScaleX="51887">
        <dgm:presLayoutVars>
          <dgm:bulletEnabled val="1"/>
        </dgm:presLayoutVars>
      </dgm:prSet>
      <dgm:spPr/>
    </dgm:pt>
    <dgm:pt modelId="{8681C02A-1915-4846-BB7A-A006759BFD2B}" type="pres">
      <dgm:prSet presAssocID="{02F2D818-6D48-0A4E-A35F-ABB795B10F37}" presName="parAndChSpace" presStyleCnt="0"/>
      <dgm:spPr/>
    </dgm:pt>
    <dgm:pt modelId="{B7F120F5-9078-4447-BD56-0DF8D9701212}" type="pres">
      <dgm:prSet presAssocID="{28CD3652-1A3E-B840-AAE1-85A3886B827F}" presName="parAndChTx" presStyleLbl="node1" presStyleIdx="1" presStyleCnt="5" custScaleX="62237">
        <dgm:presLayoutVars>
          <dgm:bulletEnabled val="1"/>
        </dgm:presLayoutVars>
      </dgm:prSet>
      <dgm:spPr/>
    </dgm:pt>
    <dgm:pt modelId="{18E2C4B5-B116-0E4C-A898-B4DA6874B7D4}" type="pres">
      <dgm:prSet presAssocID="{7C71CF17-94E9-9541-A66C-9C5F4BFFA66C}" presName="parAndChSpace" presStyleCnt="0"/>
      <dgm:spPr/>
    </dgm:pt>
    <dgm:pt modelId="{5CB42B14-0079-0547-9F4D-DAA21A55F697}" type="pres">
      <dgm:prSet presAssocID="{F5B677F5-1BC0-2E45-AA7C-382EF7A71B94}" presName="parAndChTx" presStyleLbl="node1" presStyleIdx="2" presStyleCnt="5" custScaleX="80553" custLinFactNeighborY="24283">
        <dgm:presLayoutVars>
          <dgm:bulletEnabled val="1"/>
        </dgm:presLayoutVars>
      </dgm:prSet>
      <dgm:spPr/>
    </dgm:pt>
    <dgm:pt modelId="{9BB0F913-4D94-7845-8A13-43FB47EDACFB}" type="pres">
      <dgm:prSet presAssocID="{823368C7-F6F0-8F49-A452-5AFB1DF2147A}" presName="parAndChSpace" presStyleCnt="0"/>
      <dgm:spPr/>
    </dgm:pt>
    <dgm:pt modelId="{6FFD9FDD-C244-B045-A041-4C3D0F33BCAA}" type="pres">
      <dgm:prSet presAssocID="{6488C6FE-DB2B-8243-B451-88B251388CCF}" presName="parAndChTx" presStyleLbl="node1" presStyleIdx="3" presStyleCnt="5" custScaleX="60504" custLinFactNeighborX="5448">
        <dgm:presLayoutVars>
          <dgm:bulletEnabled val="1"/>
        </dgm:presLayoutVars>
      </dgm:prSet>
      <dgm:spPr/>
    </dgm:pt>
    <dgm:pt modelId="{BD0650AC-9788-F84A-9946-2A38FD9F85D1}" type="pres">
      <dgm:prSet presAssocID="{3D2236BF-AA67-174B-9D0D-68782682081E}" presName="parAndChSpace" presStyleCnt="0"/>
      <dgm:spPr/>
    </dgm:pt>
    <dgm:pt modelId="{7A909049-23C8-B748-BF48-2F2E5870D206}" type="pres">
      <dgm:prSet presAssocID="{331E536F-FB0F-1441-B3CC-F9A0451713FB}" presName="parAndChTx" presStyleLbl="node1" presStyleIdx="4" presStyleCnt="5" custScaleX="44980">
        <dgm:presLayoutVars>
          <dgm:bulletEnabled val="1"/>
        </dgm:presLayoutVars>
      </dgm:prSet>
      <dgm:spPr/>
    </dgm:pt>
  </dgm:ptLst>
  <dgm:cxnLst>
    <dgm:cxn modelId="{86E23400-DFDF-3848-9980-9FDB537A346B}" type="presOf" srcId="{B32B7EF0-4D04-BE49-B787-37DDBA8E51F0}" destId="{5CB42B14-0079-0547-9F4D-DAA21A55F697}" srcOrd="0" destOrd="2" presId="urn:microsoft.com/office/officeart/2005/8/layout/hChevron3"/>
    <dgm:cxn modelId="{E7FDD706-CEEF-7E46-B401-A1714E58CC78}" type="presOf" srcId="{4111CC9B-6E74-524B-A8FF-74CC7C4A7C9B}" destId="{DFE86F5B-9ADE-D841-91E1-579DE4B57856}" srcOrd="0" destOrd="1" presId="urn:microsoft.com/office/officeart/2005/8/layout/hChevron3"/>
    <dgm:cxn modelId="{1B71F214-7B7A-764F-9F6A-5007727DACDF}" srcId="{F5B677F5-1BC0-2E45-AA7C-382EF7A71B94}" destId="{B32B7EF0-4D04-BE49-B787-37DDBA8E51F0}" srcOrd="1" destOrd="0" parTransId="{8E844754-F2F0-494A-926E-B557EEF7C1B0}" sibTransId="{75694F13-9FE8-5241-93AB-80EED6237ED5}"/>
    <dgm:cxn modelId="{1C184318-4329-9744-B86B-7CF842998233}" type="presOf" srcId="{F78544B9-CBB5-EA42-8345-8832A27C4185}" destId="{5CB42B14-0079-0547-9F4D-DAA21A55F697}" srcOrd="0" destOrd="1" presId="urn:microsoft.com/office/officeart/2005/8/layout/hChevron3"/>
    <dgm:cxn modelId="{8ABBD119-CF67-1D42-9019-CD33F0783E27}" type="presOf" srcId="{53DF6F18-AA71-C541-8EBB-D7EEFBAD6626}" destId="{65A5E4F7-8E59-674E-A390-9FA5AE12F511}" srcOrd="0" destOrd="0" presId="urn:microsoft.com/office/officeart/2005/8/layout/hChevron3"/>
    <dgm:cxn modelId="{DAB4CD38-6AB6-5743-80F5-5653E622109A}" type="presOf" srcId="{F5B677F5-1BC0-2E45-AA7C-382EF7A71B94}" destId="{5CB42B14-0079-0547-9F4D-DAA21A55F697}" srcOrd="0" destOrd="0" presId="urn:microsoft.com/office/officeart/2005/8/layout/hChevron3"/>
    <dgm:cxn modelId="{F1E2CA39-E032-5649-A932-FF6E75BCA939}" srcId="{F5B677F5-1BC0-2E45-AA7C-382EF7A71B94}" destId="{F78544B9-CBB5-EA42-8345-8832A27C4185}" srcOrd="0" destOrd="0" parTransId="{902CCD5F-57B0-0648-909E-BB65DC85E7E8}" sibTransId="{E7D4D550-7383-B54A-ABC6-9E46D32E38C0}"/>
    <dgm:cxn modelId="{8D186342-1013-5243-80C1-75C9CCCEB479}" srcId="{53DF6F18-AA71-C541-8EBB-D7EEFBAD6626}" destId="{F5B677F5-1BC0-2E45-AA7C-382EF7A71B94}" srcOrd="2" destOrd="0" parTransId="{E75836A0-D4E0-4841-B65C-4AAA91989DDD}" sibTransId="{823368C7-F6F0-8F49-A452-5AFB1DF2147A}"/>
    <dgm:cxn modelId="{3EBDCC62-5F16-5244-A47C-8E9E5083D68B}" srcId="{53DF6F18-AA71-C541-8EBB-D7EEFBAD6626}" destId="{28CD3652-1A3E-B840-AAE1-85A3886B827F}" srcOrd="1" destOrd="0" parTransId="{7460C29B-AE94-9B45-B866-7A1CAA5BFD1C}" sibTransId="{7C71CF17-94E9-9541-A66C-9C5F4BFFA66C}"/>
    <dgm:cxn modelId="{B3D3F068-2F25-7E4F-B4C9-5A9FCC66BB0E}" type="presOf" srcId="{4F3FEF77-EE35-5542-AC09-6FC3496A103D}" destId="{B7F120F5-9078-4447-BD56-0DF8D9701212}" srcOrd="0" destOrd="1" presId="urn:microsoft.com/office/officeart/2005/8/layout/hChevron3"/>
    <dgm:cxn modelId="{B92E7A7C-BE9A-4842-8750-EB03A87C2A8B}" type="presOf" srcId="{331E536F-FB0F-1441-B3CC-F9A0451713FB}" destId="{7A909049-23C8-B748-BF48-2F2E5870D206}" srcOrd="0" destOrd="0" presId="urn:microsoft.com/office/officeart/2005/8/layout/hChevron3"/>
    <dgm:cxn modelId="{5AF84A88-860A-C947-8C1F-622A12092EDC}" srcId="{53DF6F18-AA71-C541-8EBB-D7EEFBAD6626}" destId="{1860B31E-9F54-294A-AD64-C64C6521DBC7}" srcOrd="0" destOrd="0" parTransId="{2FF13310-8A6C-FB44-8D41-B81FBE7AB86F}" sibTransId="{02F2D818-6D48-0A4E-A35F-ABB795B10F37}"/>
    <dgm:cxn modelId="{B0BB35AD-0ABF-C948-BEE8-BC2E1223076B}" srcId="{53DF6F18-AA71-C541-8EBB-D7EEFBAD6626}" destId="{331E536F-FB0F-1441-B3CC-F9A0451713FB}" srcOrd="4" destOrd="0" parTransId="{A40FB4BF-26AC-624A-A22F-3D3282BEF3C2}" sibTransId="{DECB046B-82FB-D64D-BE3F-D6E77F2B4E8F}"/>
    <dgm:cxn modelId="{7BE8A4C9-0B84-2842-82D9-0433AF5E38C6}" srcId="{53DF6F18-AA71-C541-8EBB-D7EEFBAD6626}" destId="{6488C6FE-DB2B-8243-B451-88B251388CCF}" srcOrd="3" destOrd="0" parTransId="{3EBD3B8D-CF3B-7B42-9E75-022A62C12091}" sibTransId="{3D2236BF-AA67-174B-9D0D-68782682081E}"/>
    <dgm:cxn modelId="{F2369FCD-5085-164E-8C52-D86A48E98D8D}" srcId="{1860B31E-9F54-294A-AD64-C64C6521DBC7}" destId="{4111CC9B-6E74-524B-A8FF-74CC7C4A7C9B}" srcOrd="0" destOrd="0" parTransId="{DFC17046-63ED-834D-9C71-3073957E012B}" sibTransId="{CDA0CC37-1F78-D441-BE27-5D1DFF816482}"/>
    <dgm:cxn modelId="{2524D3CE-DE32-B742-B1C3-BCCA7B6800DC}" type="presOf" srcId="{6488C6FE-DB2B-8243-B451-88B251388CCF}" destId="{6FFD9FDD-C244-B045-A041-4C3D0F33BCAA}" srcOrd="0" destOrd="0" presId="urn:microsoft.com/office/officeart/2005/8/layout/hChevron3"/>
    <dgm:cxn modelId="{E88C56DA-D760-0F47-93B7-3B04624558C0}" type="presOf" srcId="{1860B31E-9F54-294A-AD64-C64C6521DBC7}" destId="{DFE86F5B-9ADE-D841-91E1-579DE4B57856}" srcOrd="0" destOrd="0" presId="urn:microsoft.com/office/officeart/2005/8/layout/hChevron3"/>
    <dgm:cxn modelId="{A7A2D7DF-BDE4-CB42-9EAB-50AB4CB65DD8}" type="presOf" srcId="{28CD3652-1A3E-B840-AAE1-85A3886B827F}" destId="{B7F120F5-9078-4447-BD56-0DF8D9701212}" srcOrd="0" destOrd="0" presId="urn:microsoft.com/office/officeart/2005/8/layout/hChevron3"/>
    <dgm:cxn modelId="{B7D967F8-B9E4-854B-BACF-EFA623CAA821}" srcId="{28CD3652-1A3E-B840-AAE1-85A3886B827F}" destId="{4F3FEF77-EE35-5542-AC09-6FC3496A103D}" srcOrd="0" destOrd="0" parTransId="{58BF7F74-FA40-6941-991D-DC799B451168}" sibTransId="{A241FA28-C0EC-AC46-A821-D8250B9DDD66}"/>
    <dgm:cxn modelId="{55E6440B-68B2-A542-9A70-68EFAA56128E}" type="presParOf" srcId="{65A5E4F7-8E59-674E-A390-9FA5AE12F511}" destId="{DFE86F5B-9ADE-D841-91E1-579DE4B57856}" srcOrd="0" destOrd="0" presId="urn:microsoft.com/office/officeart/2005/8/layout/hChevron3"/>
    <dgm:cxn modelId="{D8F70A46-C007-7340-8EC1-8D1E6D05ABE0}" type="presParOf" srcId="{65A5E4F7-8E59-674E-A390-9FA5AE12F511}" destId="{8681C02A-1915-4846-BB7A-A006759BFD2B}" srcOrd="1" destOrd="0" presId="urn:microsoft.com/office/officeart/2005/8/layout/hChevron3"/>
    <dgm:cxn modelId="{EB046155-4FB3-BF40-B7E9-6F76F27389E6}" type="presParOf" srcId="{65A5E4F7-8E59-674E-A390-9FA5AE12F511}" destId="{B7F120F5-9078-4447-BD56-0DF8D9701212}" srcOrd="2" destOrd="0" presId="urn:microsoft.com/office/officeart/2005/8/layout/hChevron3"/>
    <dgm:cxn modelId="{94994EAB-C74D-6348-91D0-0D181B57B733}" type="presParOf" srcId="{65A5E4F7-8E59-674E-A390-9FA5AE12F511}" destId="{18E2C4B5-B116-0E4C-A898-B4DA6874B7D4}" srcOrd="3" destOrd="0" presId="urn:microsoft.com/office/officeart/2005/8/layout/hChevron3"/>
    <dgm:cxn modelId="{C1286272-F25B-7E43-8FA4-A1464558582F}" type="presParOf" srcId="{65A5E4F7-8E59-674E-A390-9FA5AE12F511}" destId="{5CB42B14-0079-0547-9F4D-DAA21A55F697}" srcOrd="4" destOrd="0" presId="urn:microsoft.com/office/officeart/2005/8/layout/hChevron3"/>
    <dgm:cxn modelId="{47900A15-FE34-D54F-8355-164349D0777B}" type="presParOf" srcId="{65A5E4F7-8E59-674E-A390-9FA5AE12F511}" destId="{9BB0F913-4D94-7845-8A13-43FB47EDACFB}" srcOrd="5" destOrd="0" presId="urn:microsoft.com/office/officeart/2005/8/layout/hChevron3"/>
    <dgm:cxn modelId="{7871031B-190F-5E43-BF23-6750CE9A841B}" type="presParOf" srcId="{65A5E4F7-8E59-674E-A390-9FA5AE12F511}" destId="{6FFD9FDD-C244-B045-A041-4C3D0F33BCAA}" srcOrd="6" destOrd="0" presId="urn:microsoft.com/office/officeart/2005/8/layout/hChevron3"/>
    <dgm:cxn modelId="{DF371485-F032-0F47-9295-2C07CC49B8F0}" type="presParOf" srcId="{65A5E4F7-8E59-674E-A390-9FA5AE12F511}" destId="{BD0650AC-9788-F84A-9946-2A38FD9F85D1}" srcOrd="7" destOrd="0" presId="urn:microsoft.com/office/officeart/2005/8/layout/hChevron3"/>
    <dgm:cxn modelId="{BAA28FDE-39EF-C549-9808-8D659AE24099}" type="presParOf" srcId="{65A5E4F7-8E59-674E-A390-9FA5AE12F511}" destId="{7A909049-23C8-B748-BF48-2F2E5870D206}" srcOrd="8"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DF6F18-AA71-C541-8EBB-D7EEFBAD6626}" type="doc">
      <dgm:prSet loTypeId="urn:microsoft.com/office/officeart/2005/8/layout/hChevron3" loCatId="" qsTypeId="urn:microsoft.com/office/officeart/2005/8/quickstyle/simple3" qsCatId="simple" csTypeId="urn:microsoft.com/office/officeart/2005/8/colors/accent1_2" csCatId="accent1" phldr="1"/>
      <dgm:spPr/>
    </dgm:pt>
    <dgm:pt modelId="{4111CC9B-6E74-524B-A8FF-74CC7C4A7C9B}">
      <dgm:prSet phldrT="[Texto]" custT="1"/>
      <dgm:spPr/>
      <dgm:t>
        <a:bodyPr/>
        <a:lstStyle/>
        <a:p>
          <a:pPr algn="l"/>
          <a:r>
            <a:rPr lang="en-US" sz="1100" noProof="0" dirty="0"/>
            <a:t>Context</a:t>
          </a:r>
        </a:p>
      </dgm:t>
    </dgm:pt>
    <dgm:pt modelId="{DFC17046-63ED-834D-9C71-3073957E012B}" type="parTrans" cxnId="{F2369FCD-5085-164E-8C52-D86A48E98D8D}">
      <dgm:prSet/>
      <dgm:spPr/>
      <dgm:t>
        <a:bodyPr/>
        <a:lstStyle/>
        <a:p>
          <a:endParaRPr lang="es-ES" sz="4400"/>
        </a:p>
      </dgm:t>
    </dgm:pt>
    <dgm:pt modelId="{CDA0CC37-1F78-D441-BE27-5D1DFF816482}" type="sibTrans" cxnId="{F2369FCD-5085-164E-8C52-D86A48E98D8D}">
      <dgm:prSet/>
      <dgm:spPr/>
      <dgm:t>
        <a:bodyPr/>
        <a:lstStyle/>
        <a:p>
          <a:endParaRPr lang="es-ES" sz="4400"/>
        </a:p>
      </dgm:t>
    </dgm:pt>
    <dgm:pt modelId="{1860B31E-9F54-294A-AD64-C64C6521DBC7}">
      <dgm:prSet phldrT="[Texto]" custT="1"/>
      <dgm:spPr/>
      <dgm:t>
        <a:bodyPr/>
        <a:lstStyle/>
        <a:p>
          <a:pPr algn="l"/>
          <a:r>
            <a:rPr lang="en-US" sz="1200" b="1" noProof="0" dirty="0"/>
            <a:t>Introduction</a:t>
          </a:r>
          <a:endParaRPr lang="en-US" sz="1100" b="1" noProof="0" dirty="0"/>
        </a:p>
      </dgm:t>
    </dgm:pt>
    <dgm:pt modelId="{2FF13310-8A6C-FB44-8D41-B81FBE7AB86F}" type="parTrans" cxnId="{5AF84A88-860A-C947-8C1F-622A12092EDC}">
      <dgm:prSet/>
      <dgm:spPr/>
      <dgm:t>
        <a:bodyPr/>
        <a:lstStyle/>
        <a:p>
          <a:endParaRPr lang="es-ES" sz="4400"/>
        </a:p>
      </dgm:t>
    </dgm:pt>
    <dgm:pt modelId="{02F2D818-6D48-0A4E-A35F-ABB795B10F37}" type="sibTrans" cxnId="{5AF84A88-860A-C947-8C1F-622A12092EDC}">
      <dgm:prSet/>
      <dgm:spPr/>
      <dgm:t>
        <a:bodyPr/>
        <a:lstStyle/>
        <a:p>
          <a:endParaRPr lang="es-ES" sz="4400"/>
        </a:p>
      </dgm:t>
    </dgm:pt>
    <dgm:pt modelId="{F78544B9-CBB5-EA42-8345-8832A27C4185}">
      <dgm:prSet phldrT="[Texto]" custT="1"/>
      <dgm:spPr>
        <a:solidFill>
          <a:srgbClr val="92D050"/>
        </a:solidFill>
      </dgm:spPr>
      <dgm:t>
        <a:bodyPr/>
        <a:lstStyle/>
        <a:p>
          <a:pPr algn="l"/>
          <a:r>
            <a:rPr lang="en-US" sz="1100" noProof="0" dirty="0"/>
            <a:t>Calibration tests</a:t>
          </a:r>
        </a:p>
      </dgm:t>
    </dgm:pt>
    <dgm:pt modelId="{902CCD5F-57B0-0648-909E-BB65DC85E7E8}" type="parTrans" cxnId="{F1E2CA39-E032-5649-A932-FF6E75BCA939}">
      <dgm:prSet/>
      <dgm:spPr/>
      <dgm:t>
        <a:bodyPr/>
        <a:lstStyle/>
        <a:p>
          <a:endParaRPr lang="es-ES" sz="4400"/>
        </a:p>
      </dgm:t>
    </dgm:pt>
    <dgm:pt modelId="{E7D4D550-7383-B54A-ABC6-9E46D32E38C0}" type="sibTrans" cxnId="{F1E2CA39-E032-5649-A932-FF6E75BCA939}">
      <dgm:prSet/>
      <dgm:spPr/>
      <dgm:t>
        <a:bodyPr/>
        <a:lstStyle/>
        <a:p>
          <a:endParaRPr lang="es-ES" sz="4400"/>
        </a:p>
      </dgm:t>
    </dgm:pt>
    <dgm:pt modelId="{F5B677F5-1BC0-2E45-AA7C-382EF7A71B94}">
      <dgm:prSet custT="1"/>
      <dgm:spPr>
        <a:solidFill>
          <a:srgbClr val="92D050"/>
        </a:solidFill>
      </dgm:spPr>
      <dgm:t>
        <a:bodyPr/>
        <a:lstStyle/>
        <a:p>
          <a:pPr algn="l"/>
          <a:r>
            <a:rPr lang="en-US" sz="1200" b="1" noProof="0" dirty="0"/>
            <a:t>Experimental results</a:t>
          </a:r>
        </a:p>
      </dgm:t>
    </dgm:pt>
    <dgm:pt modelId="{E75836A0-D4E0-4841-B65C-4AAA91989DDD}" type="parTrans" cxnId="{8D186342-1013-5243-80C1-75C9CCCEB479}">
      <dgm:prSet/>
      <dgm:spPr/>
      <dgm:t>
        <a:bodyPr/>
        <a:lstStyle/>
        <a:p>
          <a:endParaRPr lang="es-ES" sz="4400"/>
        </a:p>
      </dgm:t>
    </dgm:pt>
    <dgm:pt modelId="{823368C7-F6F0-8F49-A452-5AFB1DF2147A}" type="sibTrans" cxnId="{8D186342-1013-5243-80C1-75C9CCCEB479}">
      <dgm:prSet/>
      <dgm:spPr/>
      <dgm:t>
        <a:bodyPr/>
        <a:lstStyle/>
        <a:p>
          <a:endParaRPr lang="es-ES" sz="4400"/>
        </a:p>
      </dgm:t>
    </dgm:pt>
    <dgm:pt modelId="{6488C6FE-DB2B-8243-B451-88B251388CCF}">
      <dgm:prSet custT="1"/>
      <dgm:spPr/>
      <dgm:t>
        <a:bodyPr anchor="t"/>
        <a:lstStyle/>
        <a:p>
          <a:pPr algn="l"/>
          <a:r>
            <a:rPr lang="en-US" sz="1200" b="1" noProof="0" dirty="0"/>
            <a:t>Outlook</a:t>
          </a:r>
        </a:p>
      </dgm:t>
    </dgm:pt>
    <dgm:pt modelId="{3EBD3B8D-CF3B-7B42-9E75-022A62C12091}" type="parTrans" cxnId="{7BE8A4C9-0B84-2842-82D9-0433AF5E38C6}">
      <dgm:prSet/>
      <dgm:spPr/>
      <dgm:t>
        <a:bodyPr/>
        <a:lstStyle/>
        <a:p>
          <a:endParaRPr lang="es-ES" sz="4400"/>
        </a:p>
      </dgm:t>
    </dgm:pt>
    <dgm:pt modelId="{3D2236BF-AA67-174B-9D0D-68782682081E}" type="sibTrans" cxnId="{7BE8A4C9-0B84-2842-82D9-0433AF5E38C6}">
      <dgm:prSet/>
      <dgm:spPr/>
      <dgm:t>
        <a:bodyPr/>
        <a:lstStyle/>
        <a:p>
          <a:endParaRPr lang="es-ES" sz="4400"/>
        </a:p>
      </dgm:t>
    </dgm:pt>
    <dgm:pt modelId="{B32B7EF0-4D04-BE49-B787-37DDBA8E51F0}">
      <dgm:prSet phldrT="[Texto]" custT="1"/>
      <dgm:spPr>
        <a:solidFill>
          <a:srgbClr val="92D050"/>
        </a:solidFill>
      </dgm:spPr>
      <dgm:t>
        <a:bodyPr/>
        <a:lstStyle/>
        <a:p>
          <a:pPr algn="l"/>
          <a:r>
            <a:rPr lang="en-US" sz="1100" noProof="0" dirty="0"/>
            <a:t>Study case</a:t>
          </a:r>
        </a:p>
      </dgm:t>
    </dgm:pt>
    <dgm:pt modelId="{8E844754-F2F0-494A-926E-B557EEF7C1B0}" type="parTrans" cxnId="{1B71F214-7B7A-764F-9F6A-5007727DACDF}">
      <dgm:prSet/>
      <dgm:spPr/>
      <dgm:t>
        <a:bodyPr/>
        <a:lstStyle/>
        <a:p>
          <a:endParaRPr lang="es-ES" sz="4400"/>
        </a:p>
      </dgm:t>
    </dgm:pt>
    <dgm:pt modelId="{75694F13-9FE8-5241-93AB-80EED6237ED5}" type="sibTrans" cxnId="{1B71F214-7B7A-764F-9F6A-5007727DACDF}">
      <dgm:prSet/>
      <dgm:spPr/>
      <dgm:t>
        <a:bodyPr/>
        <a:lstStyle/>
        <a:p>
          <a:endParaRPr lang="es-ES" sz="4400"/>
        </a:p>
      </dgm:t>
    </dgm:pt>
    <dgm:pt modelId="{28CD3652-1A3E-B840-AAE1-85A3886B827F}">
      <dgm:prSet phldrT="[Texto]" custT="1"/>
      <dgm:spPr/>
      <dgm:t>
        <a:bodyPr anchor="t"/>
        <a:lstStyle/>
        <a:p>
          <a:pPr algn="l"/>
          <a:r>
            <a:rPr lang="en-US" sz="1200" b="1" noProof="0" dirty="0"/>
            <a:t>MUST</a:t>
          </a:r>
          <a:r>
            <a:rPr lang="en-US" sz="1200" b="1" baseline="30000" noProof="0" dirty="0"/>
            <a:t>2 </a:t>
          </a:r>
          <a:r>
            <a:rPr lang="en-US" sz="1200" b="1" baseline="0" noProof="0" dirty="0"/>
            <a:t>camera</a:t>
          </a:r>
          <a:endParaRPr lang="en-US" sz="1200" b="1" noProof="0" dirty="0"/>
        </a:p>
      </dgm:t>
    </dgm:pt>
    <dgm:pt modelId="{7460C29B-AE94-9B45-B866-7A1CAA5BFD1C}" type="parTrans" cxnId="{3EBDCC62-5F16-5244-A47C-8E9E5083D68B}">
      <dgm:prSet/>
      <dgm:spPr/>
      <dgm:t>
        <a:bodyPr/>
        <a:lstStyle/>
        <a:p>
          <a:endParaRPr lang="es-ES"/>
        </a:p>
      </dgm:t>
    </dgm:pt>
    <dgm:pt modelId="{7C71CF17-94E9-9541-A66C-9C5F4BFFA66C}" type="sibTrans" cxnId="{3EBDCC62-5F16-5244-A47C-8E9E5083D68B}">
      <dgm:prSet/>
      <dgm:spPr/>
      <dgm:t>
        <a:bodyPr/>
        <a:lstStyle/>
        <a:p>
          <a:endParaRPr lang="es-ES"/>
        </a:p>
      </dgm:t>
    </dgm:pt>
    <dgm:pt modelId="{4F3FEF77-EE35-5542-AC09-6FC3496A103D}">
      <dgm:prSet phldrT="[Texto]" custT="1"/>
      <dgm:spPr/>
      <dgm:t>
        <a:bodyPr anchor="t"/>
        <a:lstStyle/>
        <a:p>
          <a:pPr algn="l"/>
          <a:r>
            <a:rPr lang="en-US" sz="1100" b="0" noProof="0" dirty="0"/>
            <a:t>Principle</a:t>
          </a:r>
          <a:endParaRPr lang="en-US" sz="1200" b="0" noProof="0" dirty="0"/>
        </a:p>
      </dgm:t>
    </dgm:pt>
    <dgm:pt modelId="{58BF7F74-FA40-6941-991D-DC799B451168}" type="parTrans" cxnId="{B7D967F8-B9E4-854B-BACF-EFA623CAA821}">
      <dgm:prSet/>
      <dgm:spPr/>
      <dgm:t>
        <a:bodyPr/>
        <a:lstStyle/>
        <a:p>
          <a:endParaRPr lang="es-ES"/>
        </a:p>
      </dgm:t>
    </dgm:pt>
    <dgm:pt modelId="{A241FA28-C0EC-AC46-A821-D8250B9DDD66}" type="sibTrans" cxnId="{B7D967F8-B9E4-854B-BACF-EFA623CAA821}">
      <dgm:prSet/>
      <dgm:spPr/>
      <dgm:t>
        <a:bodyPr/>
        <a:lstStyle/>
        <a:p>
          <a:endParaRPr lang="es-ES"/>
        </a:p>
      </dgm:t>
    </dgm:pt>
    <dgm:pt modelId="{331E536F-FB0F-1441-B3CC-F9A0451713FB}">
      <dgm:prSet custT="1"/>
      <dgm:spPr/>
      <dgm:t>
        <a:bodyPr anchor="t"/>
        <a:lstStyle/>
        <a:p>
          <a:pPr algn="l"/>
          <a:r>
            <a:rPr lang="en-US" sz="1200" b="1" kern="1200" noProof="0">
              <a:latin typeface="Tw Cen MT"/>
              <a:ea typeface="+mn-ea"/>
              <a:cs typeface="+mn-cs"/>
            </a:rPr>
            <a:t>Conclusions</a:t>
          </a:r>
          <a:endParaRPr lang="es-ES" sz="1200" b="1" kern="1200" dirty="0">
            <a:latin typeface="Tw Cen MT"/>
            <a:ea typeface="+mn-ea"/>
            <a:cs typeface="+mn-cs"/>
          </a:endParaRPr>
        </a:p>
      </dgm:t>
    </dgm:pt>
    <dgm:pt modelId="{A40FB4BF-26AC-624A-A22F-3D3282BEF3C2}" type="parTrans" cxnId="{B0BB35AD-0ABF-C948-BEE8-BC2E1223076B}">
      <dgm:prSet/>
      <dgm:spPr/>
      <dgm:t>
        <a:bodyPr/>
        <a:lstStyle/>
        <a:p>
          <a:endParaRPr lang="es-ES"/>
        </a:p>
      </dgm:t>
    </dgm:pt>
    <dgm:pt modelId="{DECB046B-82FB-D64D-BE3F-D6E77F2B4E8F}" type="sibTrans" cxnId="{B0BB35AD-0ABF-C948-BEE8-BC2E1223076B}">
      <dgm:prSet/>
      <dgm:spPr/>
      <dgm:t>
        <a:bodyPr/>
        <a:lstStyle/>
        <a:p>
          <a:endParaRPr lang="es-ES"/>
        </a:p>
      </dgm:t>
    </dgm:pt>
    <dgm:pt modelId="{65A5E4F7-8E59-674E-A390-9FA5AE12F511}" type="pres">
      <dgm:prSet presAssocID="{53DF6F18-AA71-C541-8EBB-D7EEFBAD6626}" presName="Name0" presStyleCnt="0">
        <dgm:presLayoutVars>
          <dgm:dir/>
          <dgm:resizeHandles val="exact"/>
        </dgm:presLayoutVars>
      </dgm:prSet>
      <dgm:spPr/>
    </dgm:pt>
    <dgm:pt modelId="{DFE86F5B-9ADE-D841-91E1-579DE4B57856}" type="pres">
      <dgm:prSet presAssocID="{1860B31E-9F54-294A-AD64-C64C6521DBC7}" presName="parAndChTx" presStyleLbl="node1" presStyleIdx="0" presStyleCnt="5" custAng="0" custScaleX="51887" custLinFactNeighborY="34139">
        <dgm:presLayoutVars>
          <dgm:bulletEnabled val="1"/>
        </dgm:presLayoutVars>
      </dgm:prSet>
      <dgm:spPr/>
    </dgm:pt>
    <dgm:pt modelId="{8681C02A-1915-4846-BB7A-A006759BFD2B}" type="pres">
      <dgm:prSet presAssocID="{02F2D818-6D48-0A4E-A35F-ABB795B10F37}" presName="parAndChSpace" presStyleCnt="0"/>
      <dgm:spPr/>
    </dgm:pt>
    <dgm:pt modelId="{B7F120F5-9078-4447-BD56-0DF8D9701212}" type="pres">
      <dgm:prSet presAssocID="{28CD3652-1A3E-B840-AAE1-85A3886B827F}" presName="parAndChTx" presStyleLbl="node1" presStyleIdx="1" presStyleCnt="5" custScaleX="62237">
        <dgm:presLayoutVars>
          <dgm:bulletEnabled val="1"/>
        </dgm:presLayoutVars>
      </dgm:prSet>
      <dgm:spPr/>
    </dgm:pt>
    <dgm:pt modelId="{18E2C4B5-B116-0E4C-A898-B4DA6874B7D4}" type="pres">
      <dgm:prSet presAssocID="{7C71CF17-94E9-9541-A66C-9C5F4BFFA66C}" presName="parAndChSpace" presStyleCnt="0"/>
      <dgm:spPr/>
    </dgm:pt>
    <dgm:pt modelId="{5CB42B14-0079-0547-9F4D-DAA21A55F697}" type="pres">
      <dgm:prSet presAssocID="{F5B677F5-1BC0-2E45-AA7C-382EF7A71B94}" presName="parAndChTx" presStyleLbl="node1" presStyleIdx="2" presStyleCnt="5" custScaleX="80553" custLinFactNeighborY="24283">
        <dgm:presLayoutVars>
          <dgm:bulletEnabled val="1"/>
        </dgm:presLayoutVars>
      </dgm:prSet>
      <dgm:spPr/>
    </dgm:pt>
    <dgm:pt modelId="{9BB0F913-4D94-7845-8A13-43FB47EDACFB}" type="pres">
      <dgm:prSet presAssocID="{823368C7-F6F0-8F49-A452-5AFB1DF2147A}" presName="parAndChSpace" presStyleCnt="0"/>
      <dgm:spPr/>
    </dgm:pt>
    <dgm:pt modelId="{6FFD9FDD-C244-B045-A041-4C3D0F33BCAA}" type="pres">
      <dgm:prSet presAssocID="{6488C6FE-DB2B-8243-B451-88B251388CCF}" presName="parAndChTx" presStyleLbl="node1" presStyleIdx="3" presStyleCnt="5" custScaleX="60504" custLinFactNeighborX="5448">
        <dgm:presLayoutVars>
          <dgm:bulletEnabled val="1"/>
        </dgm:presLayoutVars>
      </dgm:prSet>
      <dgm:spPr/>
    </dgm:pt>
    <dgm:pt modelId="{BD0650AC-9788-F84A-9946-2A38FD9F85D1}" type="pres">
      <dgm:prSet presAssocID="{3D2236BF-AA67-174B-9D0D-68782682081E}" presName="parAndChSpace" presStyleCnt="0"/>
      <dgm:spPr/>
    </dgm:pt>
    <dgm:pt modelId="{7A909049-23C8-B748-BF48-2F2E5870D206}" type="pres">
      <dgm:prSet presAssocID="{331E536F-FB0F-1441-B3CC-F9A0451713FB}" presName="parAndChTx" presStyleLbl="node1" presStyleIdx="4" presStyleCnt="5" custScaleX="44980">
        <dgm:presLayoutVars>
          <dgm:bulletEnabled val="1"/>
        </dgm:presLayoutVars>
      </dgm:prSet>
      <dgm:spPr/>
    </dgm:pt>
  </dgm:ptLst>
  <dgm:cxnLst>
    <dgm:cxn modelId="{86E23400-DFDF-3848-9980-9FDB537A346B}" type="presOf" srcId="{B32B7EF0-4D04-BE49-B787-37DDBA8E51F0}" destId="{5CB42B14-0079-0547-9F4D-DAA21A55F697}" srcOrd="0" destOrd="2" presId="urn:microsoft.com/office/officeart/2005/8/layout/hChevron3"/>
    <dgm:cxn modelId="{E7FDD706-CEEF-7E46-B401-A1714E58CC78}" type="presOf" srcId="{4111CC9B-6E74-524B-A8FF-74CC7C4A7C9B}" destId="{DFE86F5B-9ADE-D841-91E1-579DE4B57856}" srcOrd="0" destOrd="1" presId="urn:microsoft.com/office/officeart/2005/8/layout/hChevron3"/>
    <dgm:cxn modelId="{1B71F214-7B7A-764F-9F6A-5007727DACDF}" srcId="{F5B677F5-1BC0-2E45-AA7C-382EF7A71B94}" destId="{B32B7EF0-4D04-BE49-B787-37DDBA8E51F0}" srcOrd="1" destOrd="0" parTransId="{8E844754-F2F0-494A-926E-B557EEF7C1B0}" sibTransId="{75694F13-9FE8-5241-93AB-80EED6237ED5}"/>
    <dgm:cxn modelId="{1C184318-4329-9744-B86B-7CF842998233}" type="presOf" srcId="{F78544B9-CBB5-EA42-8345-8832A27C4185}" destId="{5CB42B14-0079-0547-9F4D-DAA21A55F697}" srcOrd="0" destOrd="1" presId="urn:microsoft.com/office/officeart/2005/8/layout/hChevron3"/>
    <dgm:cxn modelId="{8ABBD119-CF67-1D42-9019-CD33F0783E27}" type="presOf" srcId="{53DF6F18-AA71-C541-8EBB-D7EEFBAD6626}" destId="{65A5E4F7-8E59-674E-A390-9FA5AE12F511}" srcOrd="0" destOrd="0" presId="urn:microsoft.com/office/officeart/2005/8/layout/hChevron3"/>
    <dgm:cxn modelId="{DAB4CD38-6AB6-5743-80F5-5653E622109A}" type="presOf" srcId="{F5B677F5-1BC0-2E45-AA7C-382EF7A71B94}" destId="{5CB42B14-0079-0547-9F4D-DAA21A55F697}" srcOrd="0" destOrd="0" presId="urn:microsoft.com/office/officeart/2005/8/layout/hChevron3"/>
    <dgm:cxn modelId="{F1E2CA39-E032-5649-A932-FF6E75BCA939}" srcId="{F5B677F5-1BC0-2E45-AA7C-382EF7A71B94}" destId="{F78544B9-CBB5-EA42-8345-8832A27C4185}" srcOrd="0" destOrd="0" parTransId="{902CCD5F-57B0-0648-909E-BB65DC85E7E8}" sibTransId="{E7D4D550-7383-B54A-ABC6-9E46D32E38C0}"/>
    <dgm:cxn modelId="{8D186342-1013-5243-80C1-75C9CCCEB479}" srcId="{53DF6F18-AA71-C541-8EBB-D7EEFBAD6626}" destId="{F5B677F5-1BC0-2E45-AA7C-382EF7A71B94}" srcOrd="2" destOrd="0" parTransId="{E75836A0-D4E0-4841-B65C-4AAA91989DDD}" sibTransId="{823368C7-F6F0-8F49-A452-5AFB1DF2147A}"/>
    <dgm:cxn modelId="{3EBDCC62-5F16-5244-A47C-8E9E5083D68B}" srcId="{53DF6F18-AA71-C541-8EBB-D7EEFBAD6626}" destId="{28CD3652-1A3E-B840-AAE1-85A3886B827F}" srcOrd="1" destOrd="0" parTransId="{7460C29B-AE94-9B45-B866-7A1CAA5BFD1C}" sibTransId="{7C71CF17-94E9-9541-A66C-9C5F4BFFA66C}"/>
    <dgm:cxn modelId="{B3D3F068-2F25-7E4F-B4C9-5A9FCC66BB0E}" type="presOf" srcId="{4F3FEF77-EE35-5542-AC09-6FC3496A103D}" destId="{B7F120F5-9078-4447-BD56-0DF8D9701212}" srcOrd="0" destOrd="1" presId="urn:microsoft.com/office/officeart/2005/8/layout/hChevron3"/>
    <dgm:cxn modelId="{B92E7A7C-BE9A-4842-8750-EB03A87C2A8B}" type="presOf" srcId="{331E536F-FB0F-1441-B3CC-F9A0451713FB}" destId="{7A909049-23C8-B748-BF48-2F2E5870D206}" srcOrd="0" destOrd="0" presId="urn:microsoft.com/office/officeart/2005/8/layout/hChevron3"/>
    <dgm:cxn modelId="{5AF84A88-860A-C947-8C1F-622A12092EDC}" srcId="{53DF6F18-AA71-C541-8EBB-D7EEFBAD6626}" destId="{1860B31E-9F54-294A-AD64-C64C6521DBC7}" srcOrd="0" destOrd="0" parTransId="{2FF13310-8A6C-FB44-8D41-B81FBE7AB86F}" sibTransId="{02F2D818-6D48-0A4E-A35F-ABB795B10F37}"/>
    <dgm:cxn modelId="{B0BB35AD-0ABF-C948-BEE8-BC2E1223076B}" srcId="{53DF6F18-AA71-C541-8EBB-D7EEFBAD6626}" destId="{331E536F-FB0F-1441-B3CC-F9A0451713FB}" srcOrd="4" destOrd="0" parTransId="{A40FB4BF-26AC-624A-A22F-3D3282BEF3C2}" sibTransId="{DECB046B-82FB-D64D-BE3F-D6E77F2B4E8F}"/>
    <dgm:cxn modelId="{7BE8A4C9-0B84-2842-82D9-0433AF5E38C6}" srcId="{53DF6F18-AA71-C541-8EBB-D7EEFBAD6626}" destId="{6488C6FE-DB2B-8243-B451-88B251388CCF}" srcOrd="3" destOrd="0" parTransId="{3EBD3B8D-CF3B-7B42-9E75-022A62C12091}" sibTransId="{3D2236BF-AA67-174B-9D0D-68782682081E}"/>
    <dgm:cxn modelId="{F2369FCD-5085-164E-8C52-D86A48E98D8D}" srcId="{1860B31E-9F54-294A-AD64-C64C6521DBC7}" destId="{4111CC9B-6E74-524B-A8FF-74CC7C4A7C9B}" srcOrd="0" destOrd="0" parTransId="{DFC17046-63ED-834D-9C71-3073957E012B}" sibTransId="{CDA0CC37-1F78-D441-BE27-5D1DFF816482}"/>
    <dgm:cxn modelId="{2524D3CE-DE32-B742-B1C3-BCCA7B6800DC}" type="presOf" srcId="{6488C6FE-DB2B-8243-B451-88B251388CCF}" destId="{6FFD9FDD-C244-B045-A041-4C3D0F33BCAA}" srcOrd="0" destOrd="0" presId="urn:microsoft.com/office/officeart/2005/8/layout/hChevron3"/>
    <dgm:cxn modelId="{E88C56DA-D760-0F47-93B7-3B04624558C0}" type="presOf" srcId="{1860B31E-9F54-294A-AD64-C64C6521DBC7}" destId="{DFE86F5B-9ADE-D841-91E1-579DE4B57856}" srcOrd="0" destOrd="0" presId="urn:microsoft.com/office/officeart/2005/8/layout/hChevron3"/>
    <dgm:cxn modelId="{A7A2D7DF-BDE4-CB42-9EAB-50AB4CB65DD8}" type="presOf" srcId="{28CD3652-1A3E-B840-AAE1-85A3886B827F}" destId="{B7F120F5-9078-4447-BD56-0DF8D9701212}" srcOrd="0" destOrd="0" presId="urn:microsoft.com/office/officeart/2005/8/layout/hChevron3"/>
    <dgm:cxn modelId="{B7D967F8-B9E4-854B-BACF-EFA623CAA821}" srcId="{28CD3652-1A3E-B840-AAE1-85A3886B827F}" destId="{4F3FEF77-EE35-5542-AC09-6FC3496A103D}" srcOrd="0" destOrd="0" parTransId="{58BF7F74-FA40-6941-991D-DC799B451168}" sibTransId="{A241FA28-C0EC-AC46-A821-D8250B9DDD66}"/>
    <dgm:cxn modelId="{55E6440B-68B2-A542-9A70-68EFAA56128E}" type="presParOf" srcId="{65A5E4F7-8E59-674E-A390-9FA5AE12F511}" destId="{DFE86F5B-9ADE-D841-91E1-579DE4B57856}" srcOrd="0" destOrd="0" presId="urn:microsoft.com/office/officeart/2005/8/layout/hChevron3"/>
    <dgm:cxn modelId="{D8F70A46-C007-7340-8EC1-8D1E6D05ABE0}" type="presParOf" srcId="{65A5E4F7-8E59-674E-A390-9FA5AE12F511}" destId="{8681C02A-1915-4846-BB7A-A006759BFD2B}" srcOrd="1" destOrd="0" presId="urn:microsoft.com/office/officeart/2005/8/layout/hChevron3"/>
    <dgm:cxn modelId="{EB046155-4FB3-BF40-B7E9-6F76F27389E6}" type="presParOf" srcId="{65A5E4F7-8E59-674E-A390-9FA5AE12F511}" destId="{B7F120F5-9078-4447-BD56-0DF8D9701212}" srcOrd="2" destOrd="0" presId="urn:microsoft.com/office/officeart/2005/8/layout/hChevron3"/>
    <dgm:cxn modelId="{94994EAB-C74D-6348-91D0-0D181B57B733}" type="presParOf" srcId="{65A5E4F7-8E59-674E-A390-9FA5AE12F511}" destId="{18E2C4B5-B116-0E4C-A898-B4DA6874B7D4}" srcOrd="3" destOrd="0" presId="urn:microsoft.com/office/officeart/2005/8/layout/hChevron3"/>
    <dgm:cxn modelId="{C1286272-F25B-7E43-8FA4-A1464558582F}" type="presParOf" srcId="{65A5E4F7-8E59-674E-A390-9FA5AE12F511}" destId="{5CB42B14-0079-0547-9F4D-DAA21A55F697}" srcOrd="4" destOrd="0" presId="urn:microsoft.com/office/officeart/2005/8/layout/hChevron3"/>
    <dgm:cxn modelId="{47900A15-FE34-D54F-8355-164349D0777B}" type="presParOf" srcId="{65A5E4F7-8E59-674E-A390-9FA5AE12F511}" destId="{9BB0F913-4D94-7845-8A13-43FB47EDACFB}" srcOrd="5" destOrd="0" presId="urn:microsoft.com/office/officeart/2005/8/layout/hChevron3"/>
    <dgm:cxn modelId="{7871031B-190F-5E43-BF23-6750CE9A841B}" type="presParOf" srcId="{65A5E4F7-8E59-674E-A390-9FA5AE12F511}" destId="{6FFD9FDD-C244-B045-A041-4C3D0F33BCAA}" srcOrd="6" destOrd="0" presId="urn:microsoft.com/office/officeart/2005/8/layout/hChevron3"/>
    <dgm:cxn modelId="{DF371485-F032-0F47-9295-2C07CC49B8F0}" type="presParOf" srcId="{65A5E4F7-8E59-674E-A390-9FA5AE12F511}" destId="{BD0650AC-9788-F84A-9946-2A38FD9F85D1}" srcOrd="7" destOrd="0" presId="urn:microsoft.com/office/officeart/2005/8/layout/hChevron3"/>
    <dgm:cxn modelId="{BAA28FDE-39EF-C549-9808-8D659AE24099}" type="presParOf" srcId="{65A5E4F7-8E59-674E-A390-9FA5AE12F511}" destId="{7A909049-23C8-B748-BF48-2F2E5870D206}" srcOrd="8"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DF6F18-AA71-C541-8EBB-D7EEFBAD6626}" type="doc">
      <dgm:prSet loTypeId="urn:microsoft.com/office/officeart/2005/8/layout/hChevron3" loCatId="" qsTypeId="urn:microsoft.com/office/officeart/2005/8/quickstyle/simple3" qsCatId="simple" csTypeId="urn:microsoft.com/office/officeart/2005/8/colors/accent1_2" csCatId="accent1" phldr="1"/>
      <dgm:spPr/>
    </dgm:pt>
    <dgm:pt modelId="{4111CC9B-6E74-524B-A8FF-74CC7C4A7C9B}">
      <dgm:prSet phldrT="[Texto]" custT="1"/>
      <dgm:spPr/>
      <dgm:t>
        <a:bodyPr/>
        <a:lstStyle/>
        <a:p>
          <a:pPr algn="l"/>
          <a:r>
            <a:rPr lang="en-US" sz="1100" noProof="0" dirty="0"/>
            <a:t>Context</a:t>
          </a:r>
        </a:p>
      </dgm:t>
    </dgm:pt>
    <dgm:pt modelId="{DFC17046-63ED-834D-9C71-3073957E012B}" type="parTrans" cxnId="{F2369FCD-5085-164E-8C52-D86A48E98D8D}">
      <dgm:prSet/>
      <dgm:spPr/>
      <dgm:t>
        <a:bodyPr/>
        <a:lstStyle/>
        <a:p>
          <a:endParaRPr lang="es-ES" sz="4400"/>
        </a:p>
      </dgm:t>
    </dgm:pt>
    <dgm:pt modelId="{CDA0CC37-1F78-D441-BE27-5D1DFF816482}" type="sibTrans" cxnId="{F2369FCD-5085-164E-8C52-D86A48E98D8D}">
      <dgm:prSet/>
      <dgm:spPr/>
      <dgm:t>
        <a:bodyPr/>
        <a:lstStyle/>
        <a:p>
          <a:endParaRPr lang="es-ES" sz="4400"/>
        </a:p>
      </dgm:t>
    </dgm:pt>
    <dgm:pt modelId="{1860B31E-9F54-294A-AD64-C64C6521DBC7}">
      <dgm:prSet phldrT="[Texto]" custT="1"/>
      <dgm:spPr/>
      <dgm:t>
        <a:bodyPr/>
        <a:lstStyle/>
        <a:p>
          <a:pPr algn="l"/>
          <a:r>
            <a:rPr lang="en-US" sz="1200" b="1" noProof="0" dirty="0"/>
            <a:t>Introduction</a:t>
          </a:r>
          <a:endParaRPr lang="en-US" sz="1100" b="1" noProof="0" dirty="0"/>
        </a:p>
      </dgm:t>
    </dgm:pt>
    <dgm:pt modelId="{2FF13310-8A6C-FB44-8D41-B81FBE7AB86F}" type="parTrans" cxnId="{5AF84A88-860A-C947-8C1F-622A12092EDC}">
      <dgm:prSet/>
      <dgm:spPr/>
      <dgm:t>
        <a:bodyPr/>
        <a:lstStyle/>
        <a:p>
          <a:endParaRPr lang="es-ES" sz="4400"/>
        </a:p>
      </dgm:t>
    </dgm:pt>
    <dgm:pt modelId="{02F2D818-6D48-0A4E-A35F-ABB795B10F37}" type="sibTrans" cxnId="{5AF84A88-860A-C947-8C1F-622A12092EDC}">
      <dgm:prSet/>
      <dgm:spPr/>
      <dgm:t>
        <a:bodyPr/>
        <a:lstStyle/>
        <a:p>
          <a:endParaRPr lang="es-ES" sz="4400"/>
        </a:p>
      </dgm:t>
    </dgm:pt>
    <dgm:pt modelId="{F78544B9-CBB5-EA42-8345-8832A27C4185}">
      <dgm:prSet phldrT="[Texto]" custT="1"/>
      <dgm:spPr>
        <a:solidFill>
          <a:srgbClr val="92D050"/>
        </a:solidFill>
      </dgm:spPr>
      <dgm:t>
        <a:bodyPr/>
        <a:lstStyle/>
        <a:p>
          <a:pPr algn="l"/>
          <a:r>
            <a:rPr lang="en-US" sz="1100" noProof="0" dirty="0"/>
            <a:t>Calibration tests</a:t>
          </a:r>
        </a:p>
      </dgm:t>
    </dgm:pt>
    <dgm:pt modelId="{902CCD5F-57B0-0648-909E-BB65DC85E7E8}" type="parTrans" cxnId="{F1E2CA39-E032-5649-A932-FF6E75BCA939}">
      <dgm:prSet/>
      <dgm:spPr/>
      <dgm:t>
        <a:bodyPr/>
        <a:lstStyle/>
        <a:p>
          <a:endParaRPr lang="es-ES" sz="4400"/>
        </a:p>
      </dgm:t>
    </dgm:pt>
    <dgm:pt modelId="{E7D4D550-7383-B54A-ABC6-9E46D32E38C0}" type="sibTrans" cxnId="{F1E2CA39-E032-5649-A932-FF6E75BCA939}">
      <dgm:prSet/>
      <dgm:spPr/>
      <dgm:t>
        <a:bodyPr/>
        <a:lstStyle/>
        <a:p>
          <a:endParaRPr lang="es-ES" sz="4400"/>
        </a:p>
      </dgm:t>
    </dgm:pt>
    <dgm:pt modelId="{F5B677F5-1BC0-2E45-AA7C-382EF7A71B94}">
      <dgm:prSet custT="1"/>
      <dgm:spPr>
        <a:solidFill>
          <a:srgbClr val="92D050"/>
        </a:solidFill>
      </dgm:spPr>
      <dgm:t>
        <a:bodyPr/>
        <a:lstStyle/>
        <a:p>
          <a:pPr algn="l"/>
          <a:r>
            <a:rPr lang="en-US" sz="1200" b="1" noProof="0" dirty="0"/>
            <a:t>Experimental results</a:t>
          </a:r>
        </a:p>
      </dgm:t>
    </dgm:pt>
    <dgm:pt modelId="{E75836A0-D4E0-4841-B65C-4AAA91989DDD}" type="parTrans" cxnId="{8D186342-1013-5243-80C1-75C9CCCEB479}">
      <dgm:prSet/>
      <dgm:spPr/>
      <dgm:t>
        <a:bodyPr/>
        <a:lstStyle/>
        <a:p>
          <a:endParaRPr lang="es-ES" sz="4400"/>
        </a:p>
      </dgm:t>
    </dgm:pt>
    <dgm:pt modelId="{823368C7-F6F0-8F49-A452-5AFB1DF2147A}" type="sibTrans" cxnId="{8D186342-1013-5243-80C1-75C9CCCEB479}">
      <dgm:prSet/>
      <dgm:spPr/>
      <dgm:t>
        <a:bodyPr/>
        <a:lstStyle/>
        <a:p>
          <a:endParaRPr lang="es-ES" sz="4400"/>
        </a:p>
      </dgm:t>
    </dgm:pt>
    <dgm:pt modelId="{6488C6FE-DB2B-8243-B451-88B251388CCF}">
      <dgm:prSet custT="1"/>
      <dgm:spPr/>
      <dgm:t>
        <a:bodyPr anchor="t"/>
        <a:lstStyle/>
        <a:p>
          <a:pPr algn="l"/>
          <a:r>
            <a:rPr lang="en-US" sz="1200" b="1" noProof="0" dirty="0"/>
            <a:t>Outlook</a:t>
          </a:r>
        </a:p>
      </dgm:t>
    </dgm:pt>
    <dgm:pt modelId="{3EBD3B8D-CF3B-7B42-9E75-022A62C12091}" type="parTrans" cxnId="{7BE8A4C9-0B84-2842-82D9-0433AF5E38C6}">
      <dgm:prSet/>
      <dgm:spPr/>
      <dgm:t>
        <a:bodyPr/>
        <a:lstStyle/>
        <a:p>
          <a:endParaRPr lang="es-ES" sz="4400"/>
        </a:p>
      </dgm:t>
    </dgm:pt>
    <dgm:pt modelId="{3D2236BF-AA67-174B-9D0D-68782682081E}" type="sibTrans" cxnId="{7BE8A4C9-0B84-2842-82D9-0433AF5E38C6}">
      <dgm:prSet/>
      <dgm:spPr/>
      <dgm:t>
        <a:bodyPr/>
        <a:lstStyle/>
        <a:p>
          <a:endParaRPr lang="es-ES" sz="4400"/>
        </a:p>
      </dgm:t>
    </dgm:pt>
    <dgm:pt modelId="{B32B7EF0-4D04-BE49-B787-37DDBA8E51F0}">
      <dgm:prSet phldrT="[Texto]" custT="1"/>
      <dgm:spPr>
        <a:solidFill>
          <a:srgbClr val="92D050"/>
        </a:solidFill>
      </dgm:spPr>
      <dgm:t>
        <a:bodyPr/>
        <a:lstStyle/>
        <a:p>
          <a:pPr algn="l"/>
          <a:r>
            <a:rPr lang="en-US" sz="1100" noProof="0" dirty="0"/>
            <a:t>Study case</a:t>
          </a:r>
        </a:p>
      </dgm:t>
    </dgm:pt>
    <dgm:pt modelId="{8E844754-F2F0-494A-926E-B557EEF7C1B0}" type="parTrans" cxnId="{1B71F214-7B7A-764F-9F6A-5007727DACDF}">
      <dgm:prSet/>
      <dgm:spPr/>
      <dgm:t>
        <a:bodyPr/>
        <a:lstStyle/>
        <a:p>
          <a:endParaRPr lang="es-ES" sz="4400"/>
        </a:p>
      </dgm:t>
    </dgm:pt>
    <dgm:pt modelId="{75694F13-9FE8-5241-93AB-80EED6237ED5}" type="sibTrans" cxnId="{1B71F214-7B7A-764F-9F6A-5007727DACDF}">
      <dgm:prSet/>
      <dgm:spPr/>
      <dgm:t>
        <a:bodyPr/>
        <a:lstStyle/>
        <a:p>
          <a:endParaRPr lang="es-ES" sz="4400"/>
        </a:p>
      </dgm:t>
    </dgm:pt>
    <dgm:pt modelId="{28CD3652-1A3E-B840-AAE1-85A3886B827F}">
      <dgm:prSet phldrT="[Texto]" custT="1"/>
      <dgm:spPr/>
      <dgm:t>
        <a:bodyPr anchor="t"/>
        <a:lstStyle/>
        <a:p>
          <a:pPr algn="l"/>
          <a:r>
            <a:rPr lang="en-US" sz="1200" b="1" noProof="0" dirty="0"/>
            <a:t>MUST</a:t>
          </a:r>
          <a:r>
            <a:rPr lang="en-US" sz="1200" b="1" baseline="30000" noProof="0" dirty="0"/>
            <a:t>2 </a:t>
          </a:r>
          <a:r>
            <a:rPr lang="en-US" sz="1200" b="1" baseline="0" noProof="0" dirty="0"/>
            <a:t>camera</a:t>
          </a:r>
          <a:endParaRPr lang="en-US" sz="1200" b="1" noProof="0" dirty="0"/>
        </a:p>
      </dgm:t>
    </dgm:pt>
    <dgm:pt modelId="{7460C29B-AE94-9B45-B866-7A1CAA5BFD1C}" type="parTrans" cxnId="{3EBDCC62-5F16-5244-A47C-8E9E5083D68B}">
      <dgm:prSet/>
      <dgm:spPr/>
      <dgm:t>
        <a:bodyPr/>
        <a:lstStyle/>
        <a:p>
          <a:endParaRPr lang="es-ES"/>
        </a:p>
      </dgm:t>
    </dgm:pt>
    <dgm:pt modelId="{7C71CF17-94E9-9541-A66C-9C5F4BFFA66C}" type="sibTrans" cxnId="{3EBDCC62-5F16-5244-A47C-8E9E5083D68B}">
      <dgm:prSet/>
      <dgm:spPr/>
      <dgm:t>
        <a:bodyPr/>
        <a:lstStyle/>
        <a:p>
          <a:endParaRPr lang="es-ES"/>
        </a:p>
      </dgm:t>
    </dgm:pt>
    <dgm:pt modelId="{4F3FEF77-EE35-5542-AC09-6FC3496A103D}">
      <dgm:prSet phldrT="[Texto]" custT="1"/>
      <dgm:spPr/>
      <dgm:t>
        <a:bodyPr anchor="t"/>
        <a:lstStyle/>
        <a:p>
          <a:pPr algn="l"/>
          <a:r>
            <a:rPr lang="en-US" sz="1100" b="0" noProof="0" dirty="0"/>
            <a:t>Principle</a:t>
          </a:r>
          <a:endParaRPr lang="en-US" sz="1200" b="0" noProof="0" dirty="0"/>
        </a:p>
      </dgm:t>
    </dgm:pt>
    <dgm:pt modelId="{58BF7F74-FA40-6941-991D-DC799B451168}" type="parTrans" cxnId="{B7D967F8-B9E4-854B-BACF-EFA623CAA821}">
      <dgm:prSet/>
      <dgm:spPr/>
      <dgm:t>
        <a:bodyPr/>
        <a:lstStyle/>
        <a:p>
          <a:endParaRPr lang="es-ES"/>
        </a:p>
      </dgm:t>
    </dgm:pt>
    <dgm:pt modelId="{A241FA28-C0EC-AC46-A821-D8250B9DDD66}" type="sibTrans" cxnId="{B7D967F8-B9E4-854B-BACF-EFA623CAA821}">
      <dgm:prSet/>
      <dgm:spPr/>
      <dgm:t>
        <a:bodyPr/>
        <a:lstStyle/>
        <a:p>
          <a:endParaRPr lang="es-ES"/>
        </a:p>
      </dgm:t>
    </dgm:pt>
    <dgm:pt modelId="{331E536F-FB0F-1441-B3CC-F9A0451713FB}">
      <dgm:prSet custT="1"/>
      <dgm:spPr/>
      <dgm:t>
        <a:bodyPr anchor="t"/>
        <a:lstStyle/>
        <a:p>
          <a:pPr algn="l"/>
          <a:r>
            <a:rPr lang="en-US" sz="1200" b="1" kern="1200" noProof="0">
              <a:latin typeface="Tw Cen MT"/>
              <a:ea typeface="+mn-ea"/>
              <a:cs typeface="+mn-cs"/>
            </a:rPr>
            <a:t>Conclusions</a:t>
          </a:r>
          <a:endParaRPr lang="es-ES" sz="1200" b="1" kern="1200" dirty="0">
            <a:latin typeface="Tw Cen MT"/>
            <a:ea typeface="+mn-ea"/>
            <a:cs typeface="+mn-cs"/>
          </a:endParaRPr>
        </a:p>
      </dgm:t>
    </dgm:pt>
    <dgm:pt modelId="{A40FB4BF-26AC-624A-A22F-3D3282BEF3C2}" type="parTrans" cxnId="{B0BB35AD-0ABF-C948-BEE8-BC2E1223076B}">
      <dgm:prSet/>
      <dgm:spPr/>
      <dgm:t>
        <a:bodyPr/>
        <a:lstStyle/>
        <a:p>
          <a:endParaRPr lang="es-ES"/>
        </a:p>
      </dgm:t>
    </dgm:pt>
    <dgm:pt modelId="{DECB046B-82FB-D64D-BE3F-D6E77F2B4E8F}" type="sibTrans" cxnId="{B0BB35AD-0ABF-C948-BEE8-BC2E1223076B}">
      <dgm:prSet/>
      <dgm:spPr/>
      <dgm:t>
        <a:bodyPr/>
        <a:lstStyle/>
        <a:p>
          <a:endParaRPr lang="es-ES"/>
        </a:p>
      </dgm:t>
    </dgm:pt>
    <dgm:pt modelId="{65A5E4F7-8E59-674E-A390-9FA5AE12F511}" type="pres">
      <dgm:prSet presAssocID="{53DF6F18-AA71-C541-8EBB-D7EEFBAD6626}" presName="Name0" presStyleCnt="0">
        <dgm:presLayoutVars>
          <dgm:dir/>
          <dgm:resizeHandles val="exact"/>
        </dgm:presLayoutVars>
      </dgm:prSet>
      <dgm:spPr/>
    </dgm:pt>
    <dgm:pt modelId="{DFE86F5B-9ADE-D841-91E1-579DE4B57856}" type="pres">
      <dgm:prSet presAssocID="{1860B31E-9F54-294A-AD64-C64C6521DBC7}" presName="parAndChTx" presStyleLbl="node1" presStyleIdx="0" presStyleCnt="5" custAng="0" custScaleX="51887" custLinFactNeighborY="33455">
        <dgm:presLayoutVars>
          <dgm:bulletEnabled val="1"/>
        </dgm:presLayoutVars>
      </dgm:prSet>
      <dgm:spPr/>
    </dgm:pt>
    <dgm:pt modelId="{8681C02A-1915-4846-BB7A-A006759BFD2B}" type="pres">
      <dgm:prSet presAssocID="{02F2D818-6D48-0A4E-A35F-ABB795B10F37}" presName="parAndChSpace" presStyleCnt="0"/>
      <dgm:spPr/>
    </dgm:pt>
    <dgm:pt modelId="{B7F120F5-9078-4447-BD56-0DF8D9701212}" type="pres">
      <dgm:prSet presAssocID="{28CD3652-1A3E-B840-AAE1-85A3886B827F}" presName="parAndChTx" presStyleLbl="node1" presStyleIdx="1" presStyleCnt="5" custScaleX="62237">
        <dgm:presLayoutVars>
          <dgm:bulletEnabled val="1"/>
        </dgm:presLayoutVars>
      </dgm:prSet>
      <dgm:spPr/>
    </dgm:pt>
    <dgm:pt modelId="{18E2C4B5-B116-0E4C-A898-B4DA6874B7D4}" type="pres">
      <dgm:prSet presAssocID="{7C71CF17-94E9-9541-A66C-9C5F4BFFA66C}" presName="parAndChSpace" presStyleCnt="0"/>
      <dgm:spPr/>
    </dgm:pt>
    <dgm:pt modelId="{5CB42B14-0079-0547-9F4D-DAA21A55F697}" type="pres">
      <dgm:prSet presAssocID="{F5B677F5-1BC0-2E45-AA7C-382EF7A71B94}" presName="parAndChTx" presStyleLbl="node1" presStyleIdx="2" presStyleCnt="5" custScaleX="80553" custLinFactNeighborY="24283">
        <dgm:presLayoutVars>
          <dgm:bulletEnabled val="1"/>
        </dgm:presLayoutVars>
      </dgm:prSet>
      <dgm:spPr/>
    </dgm:pt>
    <dgm:pt modelId="{9BB0F913-4D94-7845-8A13-43FB47EDACFB}" type="pres">
      <dgm:prSet presAssocID="{823368C7-F6F0-8F49-A452-5AFB1DF2147A}" presName="parAndChSpace" presStyleCnt="0"/>
      <dgm:spPr/>
    </dgm:pt>
    <dgm:pt modelId="{6FFD9FDD-C244-B045-A041-4C3D0F33BCAA}" type="pres">
      <dgm:prSet presAssocID="{6488C6FE-DB2B-8243-B451-88B251388CCF}" presName="parAndChTx" presStyleLbl="node1" presStyleIdx="3" presStyleCnt="5" custScaleX="60504" custLinFactNeighborX="5448">
        <dgm:presLayoutVars>
          <dgm:bulletEnabled val="1"/>
        </dgm:presLayoutVars>
      </dgm:prSet>
      <dgm:spPr/>
    </dgm:pt>
    <dgm:pt modelId="{BD0650AC-9788-F84A-9946-2A38FD9F85D1}" type="pres">
      <dgm:prSet presAssocID="{3D2236BF-AA67-174B-9D0D-68782682081E}" presName="parAndChSpace" presStyleCnt="0"/>
      <dgm:spPr/>
    </dgm:pt>
    <dgm:pt modelId="{7A909049-23C8-B748-BF48-2F2E5870D206}" type="pres">
      <dgm:prSet presAssocID="{331E536F-FB0F-1441-B3CC-F9A0451713FB}" presName="parAndChTx" presStyleLbl="node1" presStyleIdx="4" presStyleCnt="5" custScaleX="44980">
        <dgm:presLayoutVars>
          <dgm:bulletEnabled val="1"/>
        </dgm:presLayoutVars>
      </dgm:prSet>
      <dgm:spPr/>
    </dgm:pt>
  </dgm:ptLst>
  <dgm:cxnLst>
    <dgm:cxn modelId="{86E23400-DFDF-3848-9980-9FDB537A346B}" type="presOf" srcId="{B32B7EF0-4D04-BE49-B787-37DDBA8E51F0}" destId="{5CB42B14-0079-0547-9F4D-DAA21A55F697}" srcOrd="0" destOrd="2" presId="urn:microsoft.com/office/officeart/2005/8/layout/hChevron3"/>
    <dgm:cxn modelId="{E7FDD706-CEEF-7E46-B401-A1714E58CC78}" type="presOf" srcId="{4111CC9B-6E74-524B-A8FF-74CC7C4A7C9B}" destId="{DFE86F5B-9ADE-D841-91E1-579DE4B57856}" srcOrd="0" destOrd="1" presId="urn:microsoft.com/office/officeart/2005/8/layout/hChevron3"/>
    <dgm:cxn modelId="{1B71F214-7B7A-764F-9F6A-5007727DACDF}" srcId="{F5B677F5-1BC0-2E45-AA7C-382EF7A71B94}" destId="{B32B7EF0-4D04-BE49-B787-37DDBA8E51F0}" srcOrd="1" destOrd="0" parTransId="{8E844754-F2F0-494A-926E-B557EEF7C1B0}" sibTransId="{75694F13-9FE8-5241-93AB-80EED6237ED5}"/>
    <dgm:cxn modelId="{1C184318-4329-9744-B86B-7CF842998233}" type="presOf" srcId="{F78544B9-CBB5-EA42-8345-8832A27C4185}" destId="{5CB42B14-0079-0547-9F4D-DAA21A55F697}" srcOrd="0" destOrd="1" presId="urn:microsoft.com/office/officeart/2005/8/layout/hChevron3"/>
    <dgm:cxn modelId="{8ABBD119-CF67-1D42-9019-CD33F0783E27}" type="presOf" srcId="{53DF6F18-AA71-C541-8EBB-D7EEFBAD6626}" destId="{65A5E4F7-8E59-674E-A390-9FA5AE12F511}" srcOrd="0" destOrd="0" presId="urn:microsoft.com/office/officeart/2005/8/layout/hChevron3"/>
    <dgm:cxn modelId="{DAB4CD38-6AB6-5743-80F5-5653E622109A}" type="presOf" srcId="{F5B677F5-1BC0-2E45-AA7C-382EF7A71B94}" destId="{5CB42B14-0079-0547-9F4D-DAA21A55F697}" srcOrd="0" destOrd="0" presId="urn:microsoft.com/office/officeart/2005/8/layout/hChevron3"/>
    <dgm:cxn modelId="{F1E2CA39-E032-5649-A932-FF6E75BCA939}" srcId="{F5B677F5-1BC0-2E45-AA7C-382EF7A71B94}" destId="{F78544B9-CBB5-EA42-8345-8832A27C4185}" srcOrd="0" destOrd="0" parTransId="{902CCD5F-57B0-0648-909E-BB65DC85E7E8}" sibTransId="{E7D4D550-7383-B54A-ABC6-9E46D32E38C0}"/>
    <dgm:cxn modelId="{8D186342-1013-5243-80C1-75C9CCCEB479}" srcId="{53DF6F18-AA71-C541-8EBB-D7EEFBAD6626}" destId="{F5B677F5-1BC0-2E45-AA7C-382EF7A71B94}" srcOrd="2" destOrd="0" parTransId="{E75836A0-D4E0-4841-B65C-4AAA91989DDD}" sibTransId="{823368C7-F6F0-8F49-A452-5AFB1DF2147A}"/>
    <dgm:cxn modelId="{3EBDCC62-5F16-5244-A47C-8E9E5083D68B}" srcId="{53DF6F18-AA71-C541-8EBB-D7EEFBAD6626}" destId="{28CD3652-1A3E-B840-AAE1-85A3886B827F}" srcOrd="1" destOrd="0" parTransId="{7460C29B-AE94-9B45-B866-7A1CAA5BFD1C}" sibTransId="{7C71CF17-94E9-9541-A66C-9C5F4BFFA66C}"/>
    <dgm:cxn modelId="{B3D3F068-2F25-7E4F-B4C9-5A9FCC66BB0E}" type="presOf" srcId="{4F3FEF77-EE35-5542-AC09-6FC3496A103D}" destId="{B7F120F5-9078-4447-BD56-0DF8D9701212}" srcOrd="0" destOrd="1" presId="urn:microsoft.com/office/officeart/2005/8/layout/hChevron3"/>
    <dgm:cxn modelId="{B92E7A7C-BE9A-4842-8750-EB03A87C2A8B}" type="presOf" srcId="{331E536F-FB0F-1441-B3CC-F9A0451713FB}" destId="{7A909049-23C8-B748-BF48-2F2E5870D206}" srcOrd="0" destOrd="0" presId="urn:microsoft.com/office/officeart/2005/8/layout/hChevron3"/>
    <dgm:cxn modelId="{5AF84A88-860A-C947-8C1F-622A12092EDC}" srcId="{53DF6F18-AA71-C541-8EBB-D7EEFBAD6626}" destId="{1860B31E-9F54-294A-AD64-C64C6521DBC7}" srcOrd="0" destOrd="0" parTransId="{2FF13310-8A6C-FB44-8D41-B81FBE7AB86F}" sibTransId="{02F2D818-6D48-0A4E-A35F-ABB795B10F37}"/>
    <dgm:cxn modelId="{B0BB35AD-0ABF-C948-BEE8-BC2E1223076B}" srcId="{53DF6F18-AA71-C541-8EBB-D7EEFBAD6626}" destId="{331E536F-FB0F-1441-B3CC-F9A0451713FB}" srcOrd="4" destOrd="0" parTransId="{A40FB4BF-26AC-624A-A22F-3D3282BEF3C2}" sibTransId="{DECB046B-82FB-D64D-BE3F-D6E77F2B4E8F}"/>
    <dgm:cxn modelId="{7BE8A4C9-0B84-2842-82D9-0433AF5E38C6}" srcId="{53DF6F18-AA71-C541-8EBB-D7EEFBAD6626}" destId="{6488C6FE-DB2B-8243-B451-88B251388CCF}" srcOrd="3" destOrd="0" parTransId="{3EBD3B8D-CF3B-7B42-9E75-022A62C12091}" sibTransId="{3D2236BF-AA67-174B-9D0D-68782682081E}"/>
    <dgm:cxn modelId="{F2369FCD-5085-164E-8C52-D86A48E98D8D}" srcId="{1860B31E-9F54-294A-AD64-C64C6521DBC7}" destId="{4111CC9B-6E74-524B-A8FF-74CC7C4A7C9B}" srcOrd="0" destOrd="0" parTransId="{DFC17046-63ED-834D-9C71-3073957E012B}" sibTransId="{CDA0CC37-1F78-D441-BE27-5D1DFF816482}"/>
    <dgm:cxn modelId="{2524D3CE-DE32-B742-B1C3-BCCA7B6800DC}" type="presOf" srcId="{6488C6FE-DB2B-8243-B451-88B251388CCF}" destId="{6FFD9FDD-C244-B045-A041-4C3D0F33BCAA}" srcOrd="0" destOrd="0" presId="urn:microsoft.com/office/officeart/2005/8/layout/hChevron3"/>
    <dgm:cxn modelId="{E88C56DA-D760-0F47-93B7-3B04624558C0}" type="presOf" srcId="{1860B31E-9F54-294A-AD64-C64C6521DBC7}" destId="{DFE86F5B-9ADE-D841-91E1-579DE4B57856}" srcOrd="0" destOrd="0" presId="urn:microsoft.com/office/officeart/2005/8/layout/hChevron3"/>
    <dgm:cxn modelId="{A7A2D7DF-BDE4-CB42-9EAB-50AB4CB65DD8}" type="presOf" srcId="{28CD3652-1A3E-B840-AAE1-85A3886B827F}" destId="{B7F120F5-9078-4447-BD56-0DF8D9701212}" srcOrd="0" destOrd="0" presId="urn:microsoft.com/office/officeart/2005/8/layout/hChevron3"/>
    <dgm:cxn modelId="{B7D967F8-B9E4-854B-BACF-EFA623CAA821}" srcId="{28CD3652-1A3E-B840-AAE1-85A3886B827F}" destId="{4F3FEF77-EE35-5542-AC09-6FC3496A103D}" srcOrd="0" destOrd="0" parTransId="{58BF7F74-FA40-6941-991D-DC799B451168}" sibTransId="{A241FA28-C0EC-AC46-A821-D8250B9DDD66}"/>
    <dgm:cxn modelId="{55E6440B-68B2-A542-9A70-68EFAA56128E}" type="presParOf" srcId="{65A5E4F7-8E59-674E-A390-9FA5AE12F511}" destId="{DFE86F5B-9ADE-D841-91E1-579DE4B57856}" srcOrd="0" destOrd="0" presId="urn:microsoft.com/office/officeart/2005/8/layout/hChevron3"/>
    <dgm:cxn modelId="{D8F70A46-C007-7340-8EC1-8D1E6D05ABE0}" type="presParOf" srcId="{65A5E4F7-8E59-674E-A390-9FA5AE12F511}" destId="{8681C02A-1915-4846-BB7A-A006759BFD2B}" srcOrd="1" destOrd="0" presId="urn:microsoft.com/office/officeart/2005/8/layout/hChevron3"/>
    <dgm:cxn modelId="{EB046155-4FB3-BF40-B7E9-6F76F27389E6}" type="presParOf" srcId="{65A5E4F7-8E59-674E-A390-9FA5AE12F511}" destId="{B7F120F5-9078-4447-BD56-0DF8D9701212}" srcOrd="2" destOrd="0" presId="urn:microsoft.com/office/officeart/2005/8/layout/hChevron3"/>
    <dgm:cxn modelId="{94994EAB-C74D-6348-91D0-0D181B57B733}" type="presParOf" srcId="{65A5E4F7-8E59-674E-A390-9FA5AE12F511}" destId="{18E2C4B5-B116-0E4C-A898-B4DA6874B7D4}" srcOrd="3" destOrd="0" presId="urn:microsoft.com/office/officeart/2005/8/layout/hChevron3"/>
    <dgm:cxn modelId="{C1286272-F25B-7E43-8FA4-A1464558582F}" type="presParOf" srcId="{65A5E4F7-8E59-674E-A390-9FA5AE12F511}" destId="{5CB42B14-0079-0547-9F4D-DAA21A55F697}" srcOrd="4" destOrd="0" presId="urn:microsoft.com/office/officeart/2005/8/layout/hChevron3"/>
    <dgm:cxn modelId="{47900A15-FE34-D54F-8355-164349D0777B}" type="presParOf" srcId="{65A5E4F7-8E59-674E-A390-9FA5AE12F511}" destId="{9BB0F913-4D94-7845-8A13-43FB47EDACFB}" srcOrd="5" destOrd="0" presId="urn:microsoft.com/office/officeart/2005/8/layout/hChevron3"/>
    <dgm:cxn modelId="{7871031B-190F-5E43-BF23-6750CE9A841B}" type="presParOf" srcId="{65A5E4F7-8E59-674E-A390-9FA5AE12F511}" destId="{6FFD9FDD-C244-B045-A041-4C3D0F33BCAA}" srcOrd="6" destOrd="0" presId="urn:microsoft.com/office/officeart/2005/8/layout/hChevron3"/>
    <dgm:cxn modelId="{DF371485-F032-0F47-9295-2C07CC49B8F0}" type="presParOf" srcId="{65A5E4F7-8E59-674E-A390-9FA5AE12F511}" destId="{BD0650AC-9788-F84A-9946-2A38FD9F85D1}" srcOrd="7" destOrd="0" presId="urn:microsoft.com/office/officeart/2005/8/layout/hChevron3"/>
    <dgm:cxn modelId="{BAA28FDE-39EF-C549-9808-8D659AE24099}" type="presParOf" srcId="{65A5E4F7-8E59-674E-A390-9FA5AE12F511}" destId="{7A909049-23C8-B748-BF48-2F2E5870D206}" srcOrd="8"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86F5B-9ADE-D841-91E1-579DE4B57856}">
      <dsp:nvSpPr>
        <dsp:cNvPr id="0" name=""/>
        <dsp:cNvSpPr/>
      </dsp:nvSpPr>
      <dsp:spPr>
        <a:xfrm>
          <a:off x="955" y="0"/>
          <a:ext cx="1833744" cy="535133"/>
        </a:xfrm>
        <a:prstGeom prst="homePlate">
          <a:avLst>
            <a:gd name="adj" fmla="val 25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498702"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Introduction</a:t>
          </a:r>
          <a:endParaRPr lang="en-US" sz="1100" b="1" kern="1200" noProof="0" dirty="0"/>
        </a:p>
        <a:p>
          <a:pPr marL="57150" lvl="1" indent="-57150" algn="l" defTabSz="488950">
            <a:lnSpc>
              <a:spcPct val="90000"/>
            </a:lnSpc>
            <a:spcBef>
              <a:spcPct val="0"/>
            </a:spcBef>
            <a:spcAft>
              <a:spcPct val="15000"/>
            </a:spcAft>
            <a:buChar char="•"/>
          </a:pPr>
          <a:r>
            <a:rPr lang="en-US" sz="1100" kern="1200" noProof="0" dirty="0"/>
            <a:t>Context</a:t>
          </a:r>
        </a:p>
      </dsp:txBody>
      <dsp:txXfrm>
        <a:off x="955" y="0"/>
        <a:ext cx="1766852" cy="535133"/>
      </dsp:txXfrm>
    </dsp:sp>
    <dsp:sp modelId="{B7F120F5-9078-4447-BD56-0DF8D9701212}">
      <dsp:nvSpPr>
        <dsp:cNvPr id="0" name=""/>
        <dsp:cNvSpPr/>
      </dsp:nvSpPr>
      <dsp:spPr>
        <a:xfrm>
          <a:off x="1127877" y="0"/>
          <a:ext cx="2199524"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MUST</a:t>
          </a:r>
          <a:r>
            <a:rPr lang="en-US" sz="1200" b="1" kern="1200" baseline="30000" noProof="0" dirty="0"/>
            <a:t>2 </a:t>
          </a:r>
          <a:r>
            <a:rPr lang="en-US" sz="1200" b="1" kern="1200" baseline="0" noProof="0" dirty="0"/>
            <a:t>camera</a:t>
          </a:r>
          <a:endParaRPr lang="en-US" sz="1200" b="1" kern="1200" noProof="0" dirty="0"/>
        </a:p>
        <a:p>
          <a:pPr marL="57150" lvl="1" indent="-57150" algn="l" defTabSz="488950">
            <a:lnSpc>
              <a:spcPct val="90000"/>
            </a:lnSpc>
            <a:spcBef>
              <a:spcPct val="0"/>
            </a:spcBef>
            <a:spcAft>
              <a:spcPct val="15000"/>
            </a:spcAft>
            <a:buChar char="•"/>
          </a:pPr>
          <a:r>
            <a:rPr lang="en-US" sz="1100" b="0" kern="1200" noProof="0" dirty="0"/>
            <a:t>Principle</a:t>
          </a:r>
          <a:endParaRPr lang="en-US" sz="1200" b="0" kern="1200" noProof="0" dirty="0"/>
        </a:p>
      </dsp:txBody>
      <dsp:txXfrm>
        <a:off x="1261660" y="0"/>
        <a:ext cx="1931958" cy="535133"/>
      </dsp:txXfrm>
    </dsp:sp>
    <dsp:sp modelId="{5CB42B14-0079-0547-9F4D-DAA21A55F697}">
      <dsp:nvSpPr>
        <dsp:cNvPr id="0" name=""/>
        <dsp:cNvSpPr/>
      </dsp:nvSpPr>
      <dsp:spPr>
        <a:xfrm>
          <a:off x="2620579" y="0"/>
          <a:ext cx="2846832"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Experimental results</a:t>
          </a:r>
        </a:p>
        <a:p>
          <a:pPr marL="57150" lvl="1" indent="-57150" algn="l" defTabSz="488950">
            <a:lnSpc>
              <a:spcPct val="90000"/>
            </a:lnSpc>
            <a:spcBef>
              <a:spcPct val="0"/>
            </a:spcBef>
            <a:spcAft>
              <a:spcPct val="15000"/>
            </a:spcAft>
            <a:buChar char="•"/>
          </a:pPr>
          <a:r>
            <a:rPr lang="en-US" sz="1100" kern="1200" noProof="0" dirty="0"/>
            <a:t>Calibration tests</a:t>
          </a:r>
        </a:p>
        <a:p>
          <a:pPr marL="57150" lvl="1" indent="-57150" algn="l" defTabSz="488950">
            <a:lnSpc>
              <a:spcPct val="90000"/>
            </a:lnSpc>
            <a:spcBef>
              <a:spcPct val="0"/>
            </a:spcBef>
            <a:spcAft>
              <a:spcPct val="15000"/>
            </a:spcAft>
            <a:buChar char="•"/>
          </a:pPr>
          <a:r>
            <a:rPr lang="en-US" sz="1100" kern="1200" noProof="0" dirty="0"/>
            <a:t>Study case</a:t>
          </a:r>
        </a:p>
      </dsp:txBody>
      <dsp:txXfrm>
        <a:off x="2754362" y="0"/>
        <a:ext cx="2579266" cy="535133"/>
      </dsp:txXfrm>
    </dsp:sp>
    <dsp:sp modelId="{6FFD9FDD-C244-B045-A041-4C3D0F33BCAA}">
      <dsp:nvSpPr>
        <dsp:cNvPr id="0" name=""/>
        <dsp:cNvSpPr/>
      </dsp:nvSpPr>
      <dsp:spPr>
        <a:xfrm>
          <a:off x="4799097" y="0"/>
          <a:ext cx="2138278"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Outlook</a:t>
          </a:r>
        </a:p>
      </dsp:txBody>
      <dsp:txXfrm>
        <a:off x="4932880" y="0"/>
        <a:ext cx="1870712" cy="535133"/>
      </dsp:txXfrm>
    </dsp:sp>
    <dsp:sp modelId="{7A909049-23C8-B748-BF48-2F2E5870D206}">
      <dsp:nvSpPr>
        <dsp:cNvPr id="0" name=""/>
        <dsp:cNvSpPr/>
      </dsp:nvSpPr>
      <dsp:spPr>
        <a:xfrm>
          <a:off x="6193000" y="0"/>
          <a:ext cx="1589643"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a:solidFill>
                <a:prstClr val="black"/>
              </a:solidFill>
              <a:latin typeface="Tw Cen MT"/>
              <a:ea typeface="+mn-ea"/>
              <a:cs typeface="+mn-cs"/>
            </a:rPr>
            <a:t>Conclusions</a:t>
          </a:r>
          <a:endParaRPr lang="es-ES" sz="1200" b="1" kern="1200" dirty="0">
            <a:solidFill>
              <a:prstClr val="black"/>
            </a:solidFill>
            <a:latin typeface="Tw Cen MT"/>
            <a:ea typeface="+mn-ea"/>
            <a:cs typeface="+mn-cs"/>
          </a:endParaRPr>
        </a:p>
      </dsp:txBody>
      <dsp:txXfrm>
        <a:off x="6326783" y="0"/>
        <a:ext cx="1322077" cy="5351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86F5B-9ADE-D841-91E1-579DE4B57856}">
      <dsp:nvSpPr>
        <dsp:cNvPr id="0" name=""/>
        <dsp:cNvSpPr/>
      </dsp:nvSpPr>
      <dsp:spPr>
        <a:xfrm>
          <a:off x="955" y="0"/>
          <a:ext cx="1833744" cy="535133"/>
        </a:xfrm>
        <a:prstGeom prst="homePlate">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498702"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Introduction</a:t>
          </a:r>
          <a:endParaRPr lang="en-US" sz="1100" b="1" kern="1200" noProof="0" dirty="0"/>
        </a:p>
        <a:p>
          <a:pPr marL="57150" lvl="1" indent="-57150" algn="l" defTabSz="488950">
            <a:lnSpc>
              <a:spcPct val="90000"/>
            </a:lnSpc>
            <a:spcBef>
              <a:spcPct val="0"/>
            </a:spcBef>
            <a:spcAft>
              <a:spcPct val="15000"/>
            </a:spcAft>
            <a:buChar char="•"/>
          </a:pPr>
          <a:r>
            <a:rPr lang="en-US" sz="1100" kern="1200" noProof="0" dirty="0"/>
            <a:t>Context</a:t>
          </a:r>
        </a:p>
      </dsp:txBody>
      <dsp:txXfrm>
        <a:off x="955" y="0"/>
        <a:ext cx="1766852" cy="535133"/>
      </dsp:txXfrm>
    </dsp:sp>
    <dsp:sp modelId="{B7F120F5-9078-4447-BD56-0DF8D9701212}">
      <dsp:nvSpPr>
        <dsp:cNvPr id="0" name=""/>
        <dsp:cNvSpPr/>
      </dsp:nvSpPr>
      <dsp:spPr>
        <a:xfrm>
          <a:off x="1127877" y="0"/>
          <a:ext cx="2199524"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MUST</a:t>
          </a:r>
          <a:r>
            <a:rPr lang="en-US" sz="1200" b="1" kern="1200" baseline="30000" noProof="0" dirty="0"/>
            <a:t>2 </a:t>
          </a:r>
          <a:r>
            <a:rPr lang="en-US" sz="1200" b="1" kern="1200" baseline="0" noProof="0" dirty="0"/>
            <a:t>camera</a:t>
          </a:r>
          <a:endParaRPr lang="en-US" sz="1200" b="1" kern="1200" noProof="0" dirty="0"/>
        </a:p>
        <a:p>
          <a:pPr marL="57150" lvl="1" indent="-57150" algn="l" defTabSz="488950">
            <a:lnSpc>
              <a:spcPct val="90000"/>
            </a:lnSpc>
            <a:spcBef>
              <a:spcPct val="0"/>
            </a:spcBef>
            <a:spcAft>
              <a:spcPct val="15000"/>
            </a:spcAft>
            <a:buChar char="•"/>
          </a:pPr>
          <a:r>
            <a:rPr lang="en-US" sz="1100" b="0" kern="1200" noProof="0" dirty="0"/>
            <a:t>Principle</a:t>
          </a:r>
          <a:endParaRPr lang="en-US" sz="1200" b="0" kern="1200" noProof="0" dirty="0"/>
        </a:p>
      </dsp:txBody>
      <dsp:txXfrm>
        <a:off x="1261660" y="0"/>
        <a:ext cx="1931958" cy="535133"/>
      </dsp:txXfrm>
    </dsp:sp>
    <dsp:sp modelId="{5CB42B14-0079-0547-9F4D-DAA21A55F697}">
      <dsp:nvSpPr>
        <dsp:cNvPr id="0" name=""/>
        <dsp:cNvSpPr/>
      </dsp:nvSpPr>
      <dsp:spPr>
        <a:xfrm>
          <a:off x="2620579" y="0"/>
          <a:ext cx="2846832"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Experimental results</a:t>
          </a:r>
        </a:p>
        <a:p>
          <a:pPr marL="57150" lvl="1" indent="-57150" algn="l" defTabSz="488950">
            <a:lnSpc>
              <a:spcPct val="90000"/>
            </a:lnSpc>
            <a:spcBef>
              <a:spcPct val="0"/>
            </a:spcBef>
            <a:spcAft>
              <a:spcPct val="15000"/>
            </a:spcAft>
            <a:buChar char="•"/>
          </a:pPr>
          <a:r>
            <a:rPr lang="en-US" sz="1100" kern="1200" noProof="0" dirty="0"/>
            <a:t>Calibration tests</a:t>
          </a:r>
        </a:p>
        <a:p>
          <a:pPr marL="57150" lvl="1" indent="-57150" algn="l" defTabSz="488950">
            <a:lnSpc>
              <a:spcPct val="90000"/>
            </a:lnSpc>
            <a:spcBef>
              <a:spcPct val="0"/>
            </a:spcBef>
            <a:spcAft>
              <a:spcPct val="15000"/>
            </a:spcAft>
            <a:buChar char="•"/>
          </a:pPr>
          <a:r>
            <a:rPr lang="en-US" sz="1100" kern="1200" noProof="0" dirty="0"/>
            <a:t>Study case</a:t>
          </a:r>
        </a:p>
      </dsp:txBody>
      <dsp:txXfrm>
        <a:off x="2754362" y="0"/>
        <a:ext cx="2579266" cy="535133"/>
      </dsp:txXfrm>
    </dsp:sp>
    <dsp:sp modelId="{6FFD9FDD-C244-B045-A041-4C3D0F33BCAA}">
      <dsp:nvSpPr>
        <dsp:cNvPr id="0" name=""/>
        <dsp:cNvSpPr/>
      </dsp:nvSpPr>
      <dsp:spPr>
        <a:xfrm>
          <a:off x="4799097" y="0"/>
          <a:ext cx="2138278" cy="535133"/>
        </a:xfrm>
        <a:prstGeom prst="chevron">
          <a:avLst>
            <a:gd name="adj" fmla="val 25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Outlook</a:t>
          </a:r>
        </a:p>
      </dsp:txBody>
      <dsp:txXfrm>
        <a:off x="4932880" y="0"/>
        <a:ext cx="1870712" cy="535133"/>
      </dsp:txXfrm>
    </dsp:sp>
    <dsp:sp modelId="{7A909049-23C8-B748-BF48-2F2E5870D206}">
      <dsp:nvSpPr>
        <dsp:cNvPr id="0" name=""/>
        <dsp:cNvSpPr/>
      </dsp:nvSpPr>
      <dsp:spPr>
        <a:xfrm>
          <a:off x="6192045" y="0"/>
          <a:ext cx="1589643"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a:latin typeface="Tw Cen MT"/>
              <a:ea typeface="+mn-ea"/>
              <a:cs typeface="+mn-cs"/>
            </a:rPr>
            <a:t>Conclusions</a:t>
          </a:r>
          <a:endParaRPr lang="es-ES" sz="1200" b="1" kern="1200" dirty="0">
            <a:latin typeface="Tw Cen MT"/>
            <a:ea typeface="+mn-ea"/>
            <a:cs typeface="+mn-cs"/>
          </a:endParaRPr>
        </a:p>
      </dsp:txBody>
      <dsp:txXfrm>
        <a:off x="6325828" y="0"/>
        <a:ext cx="1322077" cy="5351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86F5B-9ADE-D841-91E1-579DE4B57856}">
      <dsp:nvSpPr>
        <dsp:cNvPr id="0" name=""/>
        <dsp:cNvSpPr/>
      </dsp:nvSpPr>
      <dsp:spPr>
        <a:xfrm>
          <a:off x="955" y="0"/>
          <a:ext cx="1833744" cy="535133"/>
        </a:xfrm>
        <a:prstGeom prst="homePlate">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498702"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Introduction</a:t>
          </a:r>
          <a:endParaRPr lang="en-US" sz="1100" b="1" kern="1200" noProof="0" dirty="0"/>
        </a:p>
        <a:p>
          <a:pPr marL="57150" lvl="1" indent="-57150" algn="l" defTabSz="488950">
            <a:lnSpc>
              <a:spcPct val="90000"/>
            </a:lnSpc>
            <a:spcBef>
              <a:spcPct val="0"/>
            </a:spcBef>
            <a:spcAft>
              <a:spcPct val="15000"/>
            </a:spcAft>
            <a:buChar char="•"/>
          </a:pPr>
          <a:r>
            <a:rPr lang="en-US" sz="1100" kern="1200" noProof="0" dirty="0"/>
            <a:t>Context</a:t>
          </a:r>
        </a:p>
      </dsp:txBody>
      <dsp:txXfrm>
        <a:off x="955" y="0"/>
        <a:ext cx="1766852" cy="535133"/>
      </dsp:txXfrm>
    </dsp:sp>
    <dsp:sp modelId="{B7F120F5-9078-4447-BD56-0DF8D9701212}">
      <dsp:nvSpPr>
        <dsp:cNvPr id="0" name=""/>
        <dsp:cNvSpPr/>
      </dsp:nvSpPr>
      <dsp:spPr>
        <a:xfrm>
          <a:off x="1127877" y="0"/>
          <a:ext cx="2199524"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MUST</a:t>
          </a:r>
          <a:r>
            <a:rPr lang="en-US" sz="1200" b="1" kern="1200" baseline="30000" noProof="0" dirty="0"/>
            <a:t>2 </a:t>
          </a:r>
          <a:r>
            <a:rPr lang="en-US" sz="1200" b="1" kern="1200" baseline="0" noProof="0" dirty="0"/>
            <a:t>camera</a:t>
          </a:r>
          <a:endParaRPr lang="en-US" sz="1200" b="1" kern="1200" noProof="0" dirty="0"/>
        </a:p>
        <a:p>
          <a:pPr marL="57150" lvl="1" indent="-57150" algn="l" defTabSz="488950">
            <a:lnSpc>
              <a:spcPct val="90000"/>
            </a:lnSpc>
            <a:spcBef>
              <a:spcPct val="0"/>
            </a:spcBef>
            <a:spcAft>
              <a:spcPct val="15000"/>
            </a:spcAft>
            <a:buChar char="•"/>
          </a:pPr>
          <a:r>
            <a:rPr lang="en-US" sz="1100" b="0" kern="1200" noProof="0" dirty="0"/>
            <a:t>Principle</a:t>
          </a:r>
          <a:endParaRPr lang="en-US" sz="1200" b="0" kern="1200" noProof="0" dirty="0"/>
        </a:p>
      </dsp:txBody>
      <dsp:txXfrm>
        <a:off x="1261660" y="0"/>
        <a:ext cx="1931958" cy="535133"/>
      </dsp:txXfrm>
    </dsp:sp>
    <dsp:sp modelId="{5CB42B14-0079-0547-9F4D-DAA21A55F697}">
      <dsp:nvSpPr>
        <dsp:cNvPr id="0" name=""/>
        <dsp:cNvSpPr/>
      </dsp:nvSpPr>
      <dsp:spPr>
        <a:xfrm>
          <a:off x="2620579" y="0"/>
          <a:ext cx="2846832"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Experimental results</a:t>
          </a:r>
        </a:p>
        <a:p>
          <a:pPr marL="57150" lvl="1" indent="-57150" algn="l" defTabSz="488950">
            <a:lnSpc>
              <a:spcPct val="90000"/>
            </a:lnSpc>
            <a:spcBef>
              <a:spcPct val="0"/>
            </a:spcBef>
            <a:spcAft>
              <a:spcPct val="15000"/>
            </a:spcAft>
            <a:buChar char="•"/>
          </a:pPr>
          <a:r>
            <a:rPr lang="en-US" sz="1100" kern="1200" noProof="0" dirty="0"/>
            <a:t>Calibration tests</a:t>
          </a:r>
        </a:p>
        <a:p>
          <a:pPr marL="57150" lvl="1" indent="-57150" algn="l" defTabSz="488950">
            <a:lnSpc>
              <a:spcPct val="90000"/>
            </a:lnSpc>
            <a:spcBef>
              <a:spcPct val="0"/>
            </a:spcBef>
            <a:spcAft>
              <a:spcPct val="15000"/>
            </a:spcAft>
            <a:buChar char="•"/>
          </a:pPr>
          <a:r>
            <a:rPr lang="en-US" sz="1100" kern="1200" noProof="0" dirty="0"/>
            <a:t>Study case</a:t>
          </a:r>
        </a:p>
      </dsp:txBody>
      <dsp:txXfrm>
        <a:off x="2754362" y="0"/>
        <a:ext cx="2579266" cy="535133"/>
      </dsp:txXfrm>
    </dsp:sp>
    <dsp:sp modelId="{6FFD9FDD-C244-B045-A041-4C3D0F33BCAA}">
      <dsp:nvSpPr>
        <dsp:cNvPr id="0" name=""/>
        <dsp:cNvSpPr/>
      </dsp:nvSpPr>
      <dsp:spPr>
        <a:xfrm>
          <a:off x="4799097" y="0"/>
          <a:ext cx="2138278" cy="535133"/>
        </a:xfrm>
        <a:prstGeom prst="chevron">
          <a:avLst>
            <a:gd name="adj" fmla="val 25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Outlook</a:t>
          </a:r>
        </a:p>
      </dsp:txBody>
      <dsp:txXfrm>
        <a:off x="4932880" y="0"/>
        <a:ext cx="1870712" cy="535133"/>
      </dsp:txXfrm>
    </dsp:sp>
    <dsp:sp modelId="{7A909049-23C8-B748-BF48-2F2E5870D206}">
      <dsp:nvSpPr>
        <dsp:cNvPr id="0" name=""/>
        <dsp:cNvSpPr/>
      </dsp:nvSpPr>
      <dsp:spPr>
        <a:xfrm>
          <a:off x="6192045" y="0"/>
          <a:ext cx="1589643"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a:latin typeface="Tw Cen MT"/>
              <a:ea typeface="+mn-ea"/>
              <a:cs typeface="+mn-cs"/>
            </a:rPr>
            <a:t>Conclusions</a:t>
          </a:r>
          <a:endParaRPr lang="es-ES" sz="1200" b="1" kern="1200" dirty="0">
            <a:latin typeface="Tw Cen MT"/>
            <a:ea typeface="+mn-ea"/>
            <a:cs typeface="+mn-cs"/>
          </a:endParaRPr>
        </a:p>
      </dsp:txBody>
      <dsp:txXfrm>
        <a:off x="6325828" y="0"/>
        <a:ext cx="1322077" cy="5351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86F5B-9ADE-D841-91E1-579DE4B57856}">
      <dsp:nvSpPr>
        <dsp:cNvPr id="0" name=""/>
        <dsp:cNvSpPr/>
      </dsp:nvSpPr>
      <dsp:spPr>
        <a:xfrm>
          <a:off x="955" y="0"/>
          <a:ext cx="1833744" cy="535133"/>
        </a:xfrm>
        <a:prstGeom prst="homePlate">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498702"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Introduction</a:t>
          </a:r>
          <a:endParaRPr lang="en-US" sz="1100" b="1" kern="1200" noProof="0" dirty="0"/>
        </a:p>
        <a:p>
          <a:pPr marL="57150" lvl="1" indent="-57150" algn="l" defTabSz="488950">
            <a:lnSpc>
              <a:spcPct val="90000"/>
            </a:lnSpc>
            <a:spcBef>
              <a:spcPct val="0"/>
            </a:spcBef>
            <a:spcAft>
              <a:spcPct val="15000"/>
            </a:spcAft>
            <a:buChar char="•"/>
          </a:pPr>
          <a:r>
            <a:rPr lang="en-US" sz="1100" kern="1200" noProof="0" dirty="0"/>
            <a:t>Context</a:t>
          </a:r>
        </a:p>
      </dsp:txBody>
      <dsp:txXfrm>
        <a:off x="955" y="0"/>
        <a:ext cx="1766852" cy="535133"/>
      </dsp:txXfrm>
    </dsp:sp>
    <dsp:sp modelId="{B7F120F5-9078-4447-BD56-0DF8D9701212}">
      <dsp:nvSpPr>
        <dsp:cNvPr id="0" name=""/>
        <dsp:cNvSpPr/>
      </dsp:nvSpPr>
      <dsp:spPr>
        <a:xfrm>
          <a:off x="1127877" y="0"/>
          <a:ext cx="2199524"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MUST</a:t>
          </a:r>
          <a:r>
            <a:rPr lang="en-US" sz="1200" b="1" kern="1200" baseline="30000" noProof="0" dirty="0"/>
            <a:t>2 </a:t>
          </a:r>
          <a:r>
            <a:rPr lang="en-US" sz="1200" b="1" kern="1200" baseline="0" noProof="0" dirty="0"/>
            <a:t>camera</a:t>
          </a:r>
          <a:endParaRPr lang="en-US" sz="1200" b="1" kern="1200" noProof="0" dirty="0"/>
        </a:p>
        <a:p>
          <a:pPr marL="57150" lvl="1" indent="-57150" algn="l" defTabSz="488950">
            <a:lnSpc>
              <a:spcPct val="90000"/>
            </a:lnSpc>
            <a:spcBef>
              <a:spcPct val="0"/>
            </a:spcBef>
            <a:spcAft>
              <a:spcPct val="15000"/>
            </a:spcAft>
            <a:buChar char="•"/>
          </a:pPr>
          <a:r>
            <a:rPr lang="en-US" sz="1100" b="0" kern="1200" noProof="0" dirty="0"/>
            <a:t>Principle</a:t>
          </a:r>
          <a:endParaRPr lang="en-US" sz="1200" b="0" kern="1200" noProof="0" dirty="0"/>
        </a:p>
      </dsp:txBody>
      <dsp:txXfrm>
        <a:off x="1261660" y="0"/>
        <a:ext cx="1931958" cy="535133"/>
      </dsp:txXfrm>
    </dsp:sp>
    <dsp:sp modelId="{5CB42B14-0079-0547-9F4D-DAA21A55F697}">
      <dsp:nvSpPr>
        <dsp:cNvPr id="0" name=""/>
        <dsp:cNvSpPr/>
      </dsp:nvSpPr>
      <dsp:spPr>
        <a:xfrm>
          <a:off x="2620579" y="0"/>
          <a:ext cx="2846832"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Experimental results</a:t>
          </a:r>
        </a:p>
        <a:p>
          <a:pPr marL="57150" lvl="1" indent="-57150" algn="l" defTabSz="488950">
            <a:lnSpc>
              <a:spcPct val="90000"/>
            </a:lnSpc>
            <a:spcBef>
              <a:spcPct val="0"/>
            </a:spcBef>
            <a:spcAft>
              <a:spcPct val="15000"/>
            </a:spcAft>
            <a:buChar char="•"/>
          </a:pPr>
          <a:r>
            <a:rPr lang="en-US" sz="1100" kern="1200" noProof="0" dirty="0"/>
            <a:t>Calibration tests</a:t>
          </a:r>
        </a:p>
        <a:p>
          <a:pPr marL="57150" lvl="1" indent="-57150" algn="l" defTabSz="488950">
            <a:lnSpc>
              <a:spcPct val="90000"/>
            </a:lnSpc>
            <a:spcBef>
              <a:spcPct val="0"/>
            </a:spcBef>
            <a:spcAft>
              <a:spcPct val="15000"/>
            </a:spcAft>
            <a:buChar char="•"/>
          </a:pPr>
          <a:r>
            <a:rPr lang="en-US" sz="1100" kern="1200" noProof="0" dirty="0"/>
            <a:t>Study case</a:t>
          </a:r>
        </a:p>
      </dsp:txBody>
      <dsp:txXfrm>
        <a:off x="2754362" y="0"/>
        <a:ext cx="2579266" cy="535133"/>
      </dsp:txXfrm>
    </dsp:sp>
    <dsp:sp modelId="{6FFD9FDD-C244-B045-A041-4C3D0F33BCAA}">
      <dsp:nvSpPr>
        <dsp:cNvPr id="0" name=""/>
        <dsp:cNvSpPr/>
      </dsp:nvSpPr>
      <dsp:spPr>
        <a:xfrm>
          <a:off x="4799097" y="0"/>
          <a:ext cx="2138278" cy="535133"/>
        </a:xfrm>
        <a:prstGeom prst="chevron">
          <a:avLst>
            <a:gd name="adj" fmla="val 25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Outlook</a:t>
          </a:r>
        </a:p>
      </dsp:txBody>
      <dsp:txXfrm>
        <a:off x="4932880" y="0"/>
        <a:ext cx="1870712" cy="535133"/>
      </dsp:txXfrm>
    </dsp:sp>
    <dsp:sp modelId="{7A909049-23C8-B748-BF48-2F2E5870D206}">
      <dsp:nvSpPr>
        <dsp:cNvPr id="0" name=""/>
        <dsp:cNvSpPr/>
      </dsp:nvSpPr>
      <dsp:spPr>
        <a:xfrm>
          <a:off x="6192045" y="0"/>
          <a:ext cx="1589643"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a:latin typeface="Tw Cen MT"/>
              <a:ea typeface="+mn-ea"/>
              <a:cs typeface="+mn-cs"/>
            </a:rPr>
            <a:t>Conclusions</a:t>
          </a:r>
          <a:endParaRPr lang="es-ES" sz="1200" b="1" kern="1200" dirty="0">
            <a:latin typeface="Tw Cen MT"/>
            <a:ea typeface="+mn-ea"/>
            <a:cs typeface="+mn-cs"/>
          </a:endParaRPr>
        </a:p>
      </dsp:txBody>
      <dsp:txXfrm>
        <a:off x="6325828" y="0"/>
        <a:ext cx="1322077" cy="5351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86F5B-9ADE-D841-91E1-579DE4B57856}">
      <dsp:nvSpPr>
        <dsp:cNvPr id="0" name=""/>
        <dsp:cNvSpPr/>
      </dsp:nvSpPr>
      <dsp:spPr>
        <a:xfrm>
          <a:off x="955" y="0"/>
          <a:ext cx="1833744" cy="535133"/>
        </a:xfrm>
        <a:prstGeom prst="homePlate">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498702"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Introduction</a:t>
          </a:r>
          <a:endParaRPr lang="en-US" sz="1100" b="1" kern="1200" noProof="0" dirty="0"/>
        </a:p>
        <a:p>
          <a:pPr marL="57150" lvl="1" indent="-57150" algn="l" defTabSz="488950">
            <a:lnSpc>
              <a:spcPct val="90000"/>
            </a:lnSpc>
            <a:spcBef>
              <a:spcPct val="0"/>
            </a:spcBef>
            <a:spcAft>
              <a:spcPct val="15000"/>
            </a:spcAft>
            <a:buChar char="•"/>
          </a:pPr>
          <a:r>
            <a:rPr lang="en-US" sz="1100" kern="1200" noProof="0" dirty="0"/>
            <a:t>Context</a:t>
          </a:r>
        </a:p>
      </dsp:txBody>
      <dsp:txXfrm>
        <a:off x="955" y="0"/>
        <a:ext cx="1766852" cy="535133"/>
      </dsp:txXfrm>
    </dsp:sp>
    <dsp:sp modelId="{B7F120F5-9078-4447-BD56-0DF8D9701212}">
      <dsp:nvSpPr>
        <dsp:cNvPr id="0" name=""/>
        <dsp:cNvSpPr/>
      </dsp:nvSpPr>
      <dsp:spPr>
        <a:xfrm>
          <a:off x="1127877" y="0"/>
          <a:ext cx="2199524"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MUST</a:t>
          </a:r>
          <a:r>
            <a:rPr lang="en-US" sz="1200" b="1" kern="1200" baseline="30000" noProof="0" dirty="0"/>
            <a:t>2 </a:t>
          </a:r>
          <a:r>
            <a:rPr lang="en-US" sz="1200" b="1" kern="1200" baseline="0" noProof="0" dirty="0"/>
            <a:t>camera</a:t>
          </a:r>
          <a:endParaRPr lang="en-US" sz="1200" b="1" kern="1200" noProof="0" dirty="0"/>
        </a:p>
        <a:p>
          <a:pPr marL="57150" lvl="1" indent="-57150" algn="l" defTabSz="488950">
            <a:lnSpc>
              <a:spcPct val="90000"/>
            </a:lnSpc>
            <a:spcBef>
              <a:spcPct val="0"/>
            </a:spcBef>
            <a:spcAft>
              <a:spcPct val="15000"/>
            </a:spcAft>
            <a:buChar char="•"/>
          </a:pPr>
          <a:r>
            <a:rPr lang="en-US" sz="1100" b="0" kern="1200" noProof="0" dirty="0"/>
            <a:t>Principle</a:t>
          </a:r>
          <a:endParaRPr lang="en-US" sz="1200" b="0" kern="1200" noProof="0" dirty="0"/>
        </a:p>
      </dsp:txBody>
      <dsp:txXfrm>
        <a:off x="1261660" y="0"/>
        <a:ext cx="1931958" cy="535133"/>
      </dsp:txXfrm>
    </dsp:sp>
    <dsp:sp modelId="{5CB42B14-0079-0547-9F4D-DAA21A55F697}">
      <dsp:nvSpPr>
        <dsp:cNvPr id="0" name=""/>
        <dsp:cNvSpPr/>
      </dsp:nvSpPr>
      <dsp:spPr>
        <a:xfrm>
          <a:off x="2620579" y="0"/>
          <a:ext cx="2846832"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Experimental results</a:t>
          </a:r>
        </a:p>
        <a:p>
          <a:pPr marL="57150" lvl="1" indent="-57150" algn="l" defTabSz="488950">
            <a:lnSpc>
              <a:spcPct val="90000"/>
            </a:lnSpc>
            <a:spcBef>
              <a:spcPct val="0"/>
            </a:spcBef>
            <a:spcAft>
              <a:spcPct val="15000"/>
            </a:spcAft>
            <a:buChar char="•"/>
          </a:pPr>
          <a:r>
            <a:rPr lang="en-US" sz="1100" kern="1200" noProof="0" dirty="0"/>
            <a:t>Calibration tests</a:t>
          </a:r>
        </a:p>
        <a:p>
          <a:pPr marL="57150" lvl="1" indent="-57150" algn="l" defTabSz="488950">
            <a:lnSpc>
              <a:spcPct val="90000"/>
            </a:lnSpc>
            <a:spcBef>
              <a:spcPct val="0"/>
            </a:spcBef>
            <a:spcAft>
              <a:spcPct val="15000"/>
            </a:spcAft>
            <a:buChar char="•"/>
          </a:pPr>
          <a:r>
            <a:rPr lang="en-US" sz="1100" kern="1200" noProof="0" dirty="0"/>
            <a:t>Study case</a:t>
          </a:r>
        </a:p>
      </dsp:txBody>
      <dsp:txXfrm>
        <a:off x="2754362" y="0"/>
        <a:ext cx="2579266" cy="535133"/>
      </dsp:txXfrm>
    </dsp:sp>
    <dsp:sp modelId="{6FFD9FDD-C244-B045-A041-4C3D0F33BCAA}">
      <dsp:nvSpPr>
        <dsp:cNvPr id="0" name=""/>
        <dsp:cNvSpPr/>
      </dsp:nvSpPr>
      <dsp:spPr>
        <a:xfrm>
          <a:off x="4799097" y="0"/>
          <a:ext cx="2138278"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Outlook</a:t>
          </a:r>
        </a:p>
      </dsp:txBody>
      <dsp:txXfrm>
        <a:off x="4932880" y="0"/>
        <a:ext cx="1870712" cy="535133"/>
      </dsp:txXfrm>
    </dsp:sp>
    <dsp:sp modelId="{7A909049-23C8-B748-BF48-2F2E5870D206}">
      <dsp:nvSpPr>
        <dsp:cNvPr id="0" name=""/>
        <dsp:cNvSpPr/>
      </dsp:nvSpPr>
      <dsp:spPr>
        <a:xfrm>
          <a:off x="6192045" y="0"/>
          <a:ext cx="1589643" cy="535133"/>
        </a:xfrm>
        <a:prstGeom prst="chevron">
          <a:avLst>
            <a:gd name="adj" fmla="val 25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a:latin typeface="Tw Cen MT"/>
              <a:ea typeface="+mn-ea"/>
              <a:cs typeface="+mn-cs"/>
            </a:rPr>
            <a:t>Conclusions</a:t>
          </a:r>
          <a:endParaRPr lang="es-ES" sz="1200" b="1" kern="1200" dirty="0">
            <a:latin typeface="Tw Cen MT"/>
            <a:ea typeface="+mn-ea"/>
            <a:cs typeface="+mn-cs"/>
          </a:endParaRPr>
        </a:p>
      </dsp:txBody>
      <dsp:txXfrm>
        <a:off x="6325828" y="0"/>
        <a:ext cx="1322077" cy="535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86F5B-9ADE-D841-91E1-579DE4B57856}">
      <dsp:nvSpPr>
        <dsp:cNvPr id="0" name=""/>
        <dsp:cNvSpPr/>
      </dsp:nvSpPr>
      <dsp:spPr>
        <a:xfrm>
          <a:off x="955" y="0"/>
          <a:ext cx="1833744" cy="535133"/>
        </a:xfrm>
        <a:prstGeom prst="homePlate">
          <a:avLst>
            <a:gd name="adj" fmla="val 25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498702"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Introduction</a:t>
          </a:r>
          <a:endParaRPr lang="en-US" sz="1100" b="1" kern="1200" noProof="0" dirty="0"/>
        </a:p>
        <a:p>
          <a:pPr marL="57150" lvl="1" indent="-57150" algn="l" defTabSz="488950">
            <a:lnSpc>
              <a:spcPct val="90000"/>
            </a:lnSpc>
            <a:spcBef>
              <a:spcPct val="0"/>
            </a:spcBef>
            <a:spcAft>
              <a:spcPct val="15000"/>
            </a:spcAft>
            <a:buChar char="•"/>
          </a:pPr>
          <a:r>
            <a:rPr lang="en-US" sz="1100" kern="1200" noProof="0" dirty="0"/>
            <a:t>Context</a:t>
          </a:r>
        </a:p>
      </dsp:txBody>
      <dsp:txXfrm>
        <a:off x="955" y="0"/>
        <a:ext cx="1766852" cy="535133"/>
      </dsp:txXfrm>
    </dsp:sp>
    <dsp:sp modelId="{B7F120F5-9078-4447-BD56-0DF8D9701212}">
      <dsp:nvSpPr>
        <dsp:cNvPr id="0" name=""/>
        <dsp:cNvSpPr/>
      </dsp:nvSpPr>
      <dsp:spPr>
        <a:xfrm>
          <a:off x="1127877" y="0"/>
          <a:ext cx="2199524"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MUST</a:t>
          </a:r>
          <a:r>
            <a:rPr lang="en-US" sz="1200" b="1" kern="1200" baseline="30000" noProof="0" dirty="0"/>
            <a:t>2 </a:t>
          </a:r>
          <a:r>
            <a:rPr lang="en-US" sz="1200" b="1" kern="1200" baseline="0" noProof="0" dirty="0"/>
            <a:t>camera</a:t>
          </a:r>
          <a:endParaRPr lang="en-US" sz="1200" b="1" kern="1200" noProof="0" dirty="0"/>
        </a:p>
        <a:p>
          <a:pPr marL="57150" lvl="1" indent="-57150" algn="l" defTabSz="488950">
            <a:lnSpc>
              <a:spcPct val="90000"/>
            </a:lnSpc>
            <a:spcBef>
              <a:spcPct val="0"/>
            </a:spcBef>
            <a:spcAft>
              <a:spcPct val="15000"/>
            </a:spcAft>
            <a:buChar char="•"/>
          </a:pPr>
          <a:r>
            <a:rPr lang="en-US" sz="1100" b="0" kern="1200" noProof="0" dirty="0"/>
            <a:t>Principle</a:t>
          </a:r>
          <a:endParaRPr lang="en-US" sz="1200" b="0" kern="1200" noProof="0" dirty="0"/>
        </a:p>
      </dsp:txBody>
      <dsp:txXfrm>
        <a:off x="1261660" y="0"/>
        <a:ext cx="1931958" cy="535133"/>
      </dsp:txXfrm>
    </dsp:sp>
    <dsp:sp modelId="{5CB42B14-0079-0547-9F4D-DAA21A55F697}">
      <dsp:nvSpPr>
        <dsp:cNvPr id="0" name=""/>
        <dsp:cNvSpPr/>
      </dsp:nvSpPr>
      <dsp:spPr>
        <a:xfrm>
          <a:off x="2620579" y="0"/>
          <a:ext cx="2846832"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Experimental results</a:t>
          </a:r>
        </a:p>
        <a:p>
          <a:pPr marL="57150" lvl="1" indent="-57150" algn="l" defTabSz="488950">
            <a:lnSpc>
              <a:spcPct val="90000"/>
            </a:lnSpc>
            <a:spcBef>
              <a:spcPct val="0"/>
            </a:spcBef>
            <a:spcAft>
              <a:spcPct val="15000"/>
            </a:spcAft>
            <a:buChar char="•"/>
          </a:pPr>
          <a:r>
            <a:rPr lang="en-US" sz="1100" kern="1200" noProof="0" dirty="0"/>
            <a:t>Calibration tests</a:t>
          </a:r>
        </a:p>
        <a:p>
          <a:pPr marL="57150" lvl="1" indent="-57150" algn="l" defTabSz="488950">
            <a:lnSpc>
              <a:spcPct val="90000"/>
            </a:lnSpc>
            <a:spcBef>
              <a:spcPct val="0"/>
            </a:spcBef>
            <a:spcAft>
              <a:spcPct val="15000"/>
            </a:spcAft>
            <a:buChar char="•"/>
          </a:pPr>
          <a:r>
            <a:rPr lang="en-US" sz="1100" kern="1200" noProof="0" dirty="0"/>
            <a:t>Study case</a:t>
          </a:r>
        </a:p>
      </dsp:txBody>
      <dsp:txXfrm>
        <a:off x="2754362" y="0"/>
        <a:ext cx="2579266" cy="535133"/>
      </dsp:txXfrm>
    </dsp:sp>
    <dsp:sp modelId="{6FFD9FDD-C244-B045-A041-4C3D0F33BCAA}">
      <dsp:nvSpPr>
        <dsp:cNvPr id="0" name=""/>
        <dsp:cNvSpPr/>
      </dsp:nvSpPr>
      <dsp:spPr>
        <a:xfrm>
          <a:off x="4799097" y="0"/>
          <a:ext cx="2138278"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Outlook</a:t>
          </a:r>
        </a:p>
      </dsp:txBody>
      <dsp:txXfrm>
        <a:off x="4932880" y="0"/>
        <a:ext cx="1870712" cy="535133"/>
      </dsp:txXfrm>
    </dsp:sp>
    <dsp:sp modelId="{7A909049-23C8-B748-BF48-2F2E5870D206}">
      <dsp:nvSpPr>
        <dsp:cNvPr id="0" name=""/>
        <dsp:cNvSpPr/>
      </dsp:nvSpPr>
      <dsp:spPr>
        <a:xfrm>
          <a:off x="6192045" y="0"/>
          <a:ext cx="1589643"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solidFill>
                <a:prstClr val="black"/>
              </a:solidFill>
              <a:latin typeface="Tw Cen MT"/>
              <a:ea typeface="+mn-ea"/>
              <a:cs typeface="+mn-cs"/>
            </a:rPr>
            <a:t>Conclusions</a:t>
          </a:r>
          <a:endParaRPr lang="es-ES" sz="1200" b="1" kern="1200" dirty="0">
            <a:solidFill>
              <a:prstClr val="black"/>
            </a:solidFill>
            <a:latin typeface="Tw Cen MT"/>
            <a:ea typeface="+mn-ea"/>
            <a:cs typeface="+mn-cs"/>
          </a:endParaRPr>
        </a:p>
      </dsp:txBody>
      <dsp:txXfrm>
        <a:off x="6325828" y="0"/>
        <a:ext cx="1322077" cy="535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86F5B-9ADE-D841-91E1-579DE4B57856}">
      <dsp:nvSpPr>
        <dsp:cNvPr id="0" name=""/>
        <dsp:cNvSpPr/>
      </dsp:nvSpPr>
      <dsp:spPr>
        <a:xfrm>
          <a:off x="0" y="0"/>
          <a:ext cx="1833744" cy="535133"/>
        </a:xfrm>
        <a:prstGeom prst="homePlate">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498702"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Introduction</a:t>
          </a:r>
          <a:endParaRPr lang="en-US" sz="1100" b="1" kern="1200" noProof="0" dirty="0"/>
        </a:p>
        <a:p>
          <a:pPr marL="57150" lvl="1" indent="-57150" algn="l" defTabSz="488950">
            <a:lnSpc>
              <a:spcPct val="90000"/>
            </a:lnSpc>
            <a:spcBef>
              <a:spcPct val="0"/>
            </a:spcBef>
            <a:spcAft>
              <a:spcPct val="15000"/>
            </a:spcAft>
            <a:buChar char="•"/>
          </a:pPr>
          <a:r>
            <a:rPr lang="en-US" sz="1100" kern="1200" noProof="0" dirty="0"/>
            <a:t>Context</a:t>
          </a:r>
        </a:p>
      </dsp:txBody>
      <dsp:txXfrm>
        <a:off x="0" y="0"/>
        <a:ext cx="1766852" cy="535133"/>
      </dsp:txXfrm>
    </dsp:sp>
    <dsp:sp modelId="{B7F120F5-9078-4447-BD56-0DF8D9701212}">
      <dsp:nvSpPr>
        <dsp:cNvPr id="0" name=""/>
        <dsp:cNvSpPr/>
      </dsp:nvSpPr>
      <dsp:spPr>
        <a:xfrm>
          <a:off x="1127877" y="0"/>
          <a:ext cx="2199524" cy="535133"/>
        </a:xfrm>
        <a:prstGeom prst="chevron">
          <a:avLst>
            <a:gd name="adj" fmla="val 25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MUST</a:t>
          </a:r>
          <a:r>
            <a:rPr lang="en-US" sz="1200" b="1" kern="1200" baseline="30000" noProof="0" dirty="0"/>
            <a:t>2 </a:t>
          </a:r>
          <a:r>
            <a:rPr lang="en-US" sz="1200" b="1" kern="1200" baseline="0" noProof="0" dirty="0"/>
            <a:t>camera</a:t>
          </a:r>
          <a:endParaRPr lang="en-US" sz="1200" b="1" kern="1200" noProof="0" dirty="0"/>
        </a:p>
        <a:p>
          <a:pPr marL="57150" lvl="1" indent="-57150" algn="l" defTabSz="488950">
            <a:lnSpc>
              <a:spcPct val="90000"/>
            </a:lnSpc>
            <a:spcBef>
              <a:spcPct val="0"/>
            </a:spcBef>
            <a:spcAft>
              <a:spcPct val="15000"/>
            </a:spcAft>
            <a:buChar char="•"/>
          </a:pPr>
          <a:r>
            <a:rPr lang="en-US" sz="1100" b="0" kern="1200" noProof="0" dirty="0"/>
            <a:t>Principle</a:t>
          </a:r>
          <a:endParaRPr lang="en-US" sz="1200" b="0" kern="1200" noProof="0" dirty="0"/>
        </a:p>
      </dsp:txBody>
      <dsp:txXfrm>
        <a:off x="1261660" y="0"/>
        <a:ext cx="1931958" cy="535133"/>
      </dsp:txXfrm>
    </dsp:sp>
    <dsp:sp modelId="{5CB42B14-0079-0547-9F4D-DAA21A55F697}">
      <dsp:nvSpPr>
        <dsp:cNvPr id="0" name=""/>
        <dsp:cNvSpPr/>
      </dsp:nvSpPr>
      <dsp:spPr>
        <a:xfrm>
          <a:off x="2620579" y="0"/>
          <a:ext cx="2846832"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Experimental results</a:t>
          </a:r>
        </a:p>
        <a:p>
          <a:pPr marL="57150" lvl="1" indent="-57150" algn="l" defTabSz="488950">
            <a:lnSpc>
              <a:spcPct val="90000"/>
            </a:lnSpc>
            <a:spcBef>
              <a:spcPct val="0"/>
            </a:spcBef>
            <a:spcAft>
              <a:spcPct val="15000"/>
            </a:spcAft>
            <a:buChar char="•"/>
          </a:pPr>
          <a:r>
            <a:rPr lang="en-US" sz="1100" kern="1200" noProof="0" dirty="0"/>
            <a:t>Calibration tests</a:t>
          </a:r>
        </a:p>
        <a:p>
          <a:pPr marL="57150" lvl="1" indent="-57150" algn="l" defTabSz="488950">
            <a:lnSpc>
              <a:spcPct val="90000"/>
            </a:lnSpc>
            <a:spcBef>
              <a:spcPct val="0"/>
            </a:spcBef>
            <a:spcAft>
              <a:spcPct val="15000"/>
            </a:spcAft>
            <a:buChar char="•"/>
          </a:pPr>
          <a:r>
            <a:rPr lang="en-US" sz="1100" kern="1200" noProof="0" dirty="0"/>
            <a:t>Study case</a:t>
          </a:r>
        </a:p>
      </dsp:txBody>
      <dsp:txXfrm>
        <a:off x="2754362" y="0"/>
        <a:ext cx="2579266" cy="535133"/>
      </dsp:txXfrm>
    </dsp:sp>
    <dsp:sp modelId="{6FFD9FDD-C244-B045-A041-4C3D0F33BCAA}">
      <dsp:nvSpPr>
        <dsp:cNvPr id="0" name=""/>
        <dsp:cNvSpPr/>
      </dsp:nvSpPr>
      <dsp:spPr>
        <a:xfrm>
          <a:off x="4799097" y="0"/>
          <a:ext cx="2138278"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Outlook</a:t>
          </a:r>
        </a:p>
      </dsp:txBody>
      <dsp:txXfrm>
        <a:off x="4932880" y="0"/>
        <a:ext cx="1870712" cy="535133"/>
      </dsp:txXfrm>
    </dsp:sp>
    <dsp:sp modelId="{7A909049-23C8-B748-BF48-2F2E5870D206}">
      <dsp:nvSpPr>
        <dsp:cNvPr id="0" name=""/>
        <dsp:cNvSpPr/>
      </dsp:nvSpPr>
      <dsp:spPr>
        <a:xfrm>
          <a:off x="6192045" y="0"/>
          <a:ext cx="1589643"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a:latin typeface="Tw Cen MT"/>
              <a:ea typeface="+mn-ea"/>
              <a:cs typeface="+mn-cs"/>
            </a:rPr>
            <a:t>Conclusions</a:t>
          </a:r>
          <a:endParaRPr lang="es-ES" sz="1200" b="1" kern="1200" dirty="0">
            <a:latin typeface="Tw Cen MT"/>
            <a:ea typeface="+mn-ea"/>
            <a:cs typeface="+mn-cs"/>
          </a:endParaRPr>
        </a:p>
      </dsp:txBody>
      <dsp:txXfrm>
        <a:off x="6325828" y="0"/>
        <a:ext cx="1322077" cy="5351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86F5B-9ADE-D841-91E1-579DE4B57856}">
      <dsp:nvSpPr>
        <dsp:cNvPr id="0" name=""/>
        <dsp:cNvSpPr/>
      </dsp:nvSpPr>
      <dsp:spPr>
        <a:xfrm>
          <a:off x="955" y="0"/>
          <a:ext cx="1833744" cy="535133"/>
        </a:xfrm>
        <a:prstGeom prst="homePlate">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498702"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Introduction</a:t>
          </a:r>
          <a:endParaRPr lang="en-US" sz="1100" b="1" kern="1200" noProof="0" dirty="0"/>
        </a:p>
        <a:p>
          <a:pPr marL="57150" lvl="1" indent="-57150" algn="l" defTabSz="488950">
            <a:lnSpc>
              <a:spcPct val="90000"/>
            </a:lnSpc>
            <a:spcBef>
              <a:spcPct val="0"/>
            </a:spcBef>
            <a:spcAft>
              <a:spcPct val="15000"/>
            </a:spcAft>
            <a:buChar char="•"/>
          </a:pPr>
          <a:r>
            <a:rPr lang="en-US" sz="1100" kern="1200" noProof="0" dirty="0"/>
            <a:t>Context</a:t>
          </a:r>
        </a:p>
      </dsp:txBody>
      <dsp:txXfrm>
        <a:off x="955" y="0"/>
        <a:ext cx="1766852" cy="535133"/>
      </dsp:txXfrm>
    </dsp:sp>
    <dsp:sp modelId="{B7F120F5-9078-4447-BD56-0DF8D9701212}">
      <dsp:nvSpPr>
        <dsp:cNvPr id="0" name=""/>
        <dsp:cNvSpPr/>
      </dsp:nvSpPr>
      <dsp:spPr>
        <a:xfrm>
          <a:off x="1127877" y="0"/>
          <a:ext cx="2199524" cy="535133"/>
        </a:xfrm>
        <a:prstGeom prst="chevron">
          <a:avLst>
            <a:gd name="adj" fmla="val 25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MUST</a:t>
          </a:r>
          <a:r>
            <a:rPr lang="en-US" sz="1200" b="1" kern="1200" baseline="30000" noProof="0" dirty="0"/>
            <a:t>2 </a:t>
          </a:r>
          <a:r>
            <a:rPr lang="en-US" sz="1200" b="1" kern="1200" baseline="0" noProof="0" dirty="0"/>
            <a:t>camera</a:t>
          </a:r>
          <a:endParaRPr lang="en-US" sz="1200" b="1" kern="1200" noProof="0" dirty="0"/>
        </a:p>
        <a:p>
          <a:pPr marL="57150" lvl="1" indent="-57150" algn="l" defTabSz="488950">
            <a:lnSpc>
              <a:spcPct val="90000"/>
            </a:lnSpc>
            <a:spcBef>
              <a:spcPct val="0"/>
            </a:spcBef>
            <a:spcAft>
              <a:spcPct val="15000"/>
            </a:spcAft>
            <a:buChar char="•"/>
          </a:pPr>
          <a:r>
            <a:rPr lang="en-US" sz="1100" b="0" kern="1200" noProof="0" dirty="0"/>
            <a:t>Principle</a:t>
          </a:r>
          <a:endParaRPr lang="en-US" sz="1200" b="0" kern="1200" noProof="0" dirty="0"/>
        </a:p>
      </dsp:txBody>
      <dsp:txXfrm>
        <a:off x="1261660" y="0"/>
        <a:ext cx="1931958" cy="535133"/>
      </dsp:txXfrm>
    </dsp:sp>
    <dsp:sp modelId="{5CB42B14-0079-0547-9F4D-DAA21A55F697}">
      <dsp:nvSpPr>
        <dsp:cNvPr id="0" name=""/>
        <dsp:cNvSpPr/>
      </dsp:nvSpPr>
      <dsp:spPr>
        <a:xfrm>
          <a:off x="2620579" y="0"/>
          <a:ext cx="2846832"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Experimental results</a:t>
          </a:r>
        </a:p>
        <a:p>
          <a:pPr marL="57150" lvl="1" indent="-57150" algn="l" defTabSz="488950">
            <a:lnSpc>
              <a:spcPct val="90000"/>
            </a:lnSpc>
            <a:spcBef>
              <a:spcPct val="0"/>
            </a:spcBef>
            <a:spcAft>
              <a:spcPct val="15000"/>
            </a:spcAft>
            <a:buChar char="•"/>
          </a:pPr>
          <a:r>
            <a:rPr lang="en-US" sz="1100" kern="1200" noProof="0" dirty="0"/>
            <a:t>Calibration tests</a:t>
          </a:r>
        </a:p>
        <a:p>
          <a:pPr marL="57150" lvl="1" indent="-57150" algn="l" defTabSz="488950">
            <a:lnSpc>
              <a:spcPct val="90000"/>
            </a:lnSpc>
            <a:spcBef>
              <a:spcPct val="0"/>
            </a:spcBef>
            <a:spcAft>
              <a:spcPct val="15000"/>
            </a:spcAft>
            <a:buChar char="•"/>
          </a:pPr>
          <a:r>
            <a:rPr lang="en-US" sz="1100" kern="1200" noProof="0" dirty="0"/>
            <a:t>Study case</a:t>
          </a:r>
        </a:p>
      </dsp:txBody>
      <dsp:txXfrm>
        <a:off x="2754362" y="0"/>
        <a:ext cx="2579266" cy="535133"/>
      </dsp:txXfrm>
    </dsp:sp>
    <dsp:sp modelId="{6FFD9FDD-C244-B045-A041-4C3D0F33BCAA}">
      <dsp:nvSpPr>
        <dsp:cNvPr id="0" name=""/>
        <dsp:cNvSpPr/>
      </dsp:nvSpPr>
      <dsp:spPr>
        <a:xfrm>
          <a:off x="4799097" y="0"/>
          <a:ext cx="2138278"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Outlook</a:t>
          </a:r>
        </a:p>
      </dsp:txBody>
      <dsp:txXfrm>
        <a:off x="4932880" y="0"/>
        <a:ext cx="1870712" cy="535133"/>
      </dsp:txXfrm>
    </dsp:sp>
    <dsp:sp modelId="{7A909049-23C8-B748-BF48-2F2E5870D206}">
      <dsp:nvSpPr>
        <dsp:cNvPr id="0" name=""/>
        <dsp:cNvSpPr/>
      </dsp:nvSpPr>
      <dsp:spPr>
        <a:xfrm>
          <a:off x="6192045" y="0"/>
          <a:ext cx="1589643"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a:latin typeface="Tw Cen MT"/>
              <a:ea typeface="+mn-ea"/>
              <a:cs typeface="+mn-cs"/>
            </a:rPr>
            <a:t>Conclusions</a:t>
          </a:r>
          <a:endParaRPr lang="es-ES" sz="1200" b="1" kern="1200" dirty="0">
            <a:latin typeface="Tw Cen MT"/>
            <a:ea typeface="+mn-ea"/>
            <a:cs typeface="+mn-cs"/>
          </a:endParaRPr>
        </a:p>
      </dsp:txBody>
      <dsp:txXfrm>
        <a:off x="6325828" y="0"/>
        <a:ext cx="1322077" cy="5351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86F5B-9ADE-D841-91E1-579DE4B57856}">
      <dsp:nvSpPr>
        <dsp:cNvPr id="0" name=""/>
        <dsp:cNvSpPr/>
      </dsp:nvSpPr>
      <dsp:spPr>
        <a:xfrm>
          <a:off x="955" y="0"/>
          <a:ext cx="1833744" cy="535133"/>
        </a:xfrm>
        <a:prstGeom prst="homePlate">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498702"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Introduction</a:t>
          </a:r>
          <a:endParaRPr lang="en-US" sz="1100" b="1" kern="1200" noProof="0" dirty="0"/>
        </a:p>
        <a:p>
          <a:pPr marL="57150" lvl="1" indent="-57150" algn="l" defTabSz="488950">
            <a:lnSpc>
              <a:spcPct val="90000"/>
            </a:lnSpc>
            <a:spcBef>
              <a:spcPct val="0"/>
            </a:spcBef>
            <a:spcAft>
              <a:spcPct val="15000"/>
            </a:spcAft>
            <a:buChar char="•"/>
          </a:pPr>
          <a:r>
            <a:rPr lang="en-US" sz="1100" kern="1200" noProof="0" dirty="0"/>
            <a:t>Context</a:t>
          </a:r>
        </a:p>
      </dsp:txBody>
      <dsp:txXfrm>
        <a:off x="955" y="0"/>
        <a:ext cx="1766852" cy="535133"/>
      </dsp:txXfrm>
    </dsp:sp>
    <dsp:sp modelId="{B7F120F5-9078-4447-BD56-0DF8D9701212}">
      <dsp:nvSpPr>
        <dsp:cNvPr id="0" name=""/>
        <dsp:cNvSpPr/>
      </dsp:nvSpPr>
      <dsp:spPr>
        <a:xfrm>
          <a:off x="1127877" y="0"/>
          <a:ext cx="2199524"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MUST</a:t>
          </a:r>
          <a:r>
            <a:rPr lang="en-US" sz="1200" b="1" kern="1200" baseline="30000" noProof="0" dirty="0"/>
            <a:t>2 </a:t>
          </a:r>
          <a:r>
            <a:rPr lang="en-US" sz="1200" b="1" kern="1200" baseline="0" noProof="0" dirty="0"/>
            <a:t>camera</a:t>
          </a:r>
          <a:endParaRPr lang="en-US" sz="1200" b="1" kern="1200" noProof="0" dirty="0"/>
        </a:p>
        <a:p>
          <a:pPr marL="57150" lvl="1" indent="-57150" algn="l" defTabSz="488950">
            <a:lnSpc>
              <a:spcPct val="90000"/>
            </a:lnSpc>
            <a:spcBef>
              <a:spcPct val="0"/>
            </a:spcBef>
            <a:spcAft>
              <a:spcPct val="15000"/>
            </a:spcAft>
            <a:buChar char="•"/>
          </a:pPr>
          <a:r>
            <a:rPr lang="en-US" sz="1100" b="0" kern="1200" noProof="0" dirty="0"/>
            <a:t>Principle</a:t>
          </a:r>
          <a:endParaRPr lang="en-US" sz="1200" b="0" kern="1200" noProof="0" dirty="0"/>
        </a:p>
      </dsp:txBody>
      <dsp:txXfrm>
        <a:off x="1261660" y="0"/>
        <a:ext cx="1931958" cy="535133"/>
      </dsp:txXfrm>
    </dsp:sp>
    <dsp:sp modelId="{5CB42B14-0079-0547-9F4D-DAA21A55F697}">
      <dsp:nvSpPr>
        <dsp:cNvPr id="0" name=""/>
        <dsp:cNvSpPr/>
      </dsp:nvSpPr>
      <dsp:spPr>
        <a:xfrm>
          <a:off x="2620579" y="0"/>
          <a:ext cx="2846832" cy="535133"/>
        </a:xfrm>
        <a:prstGeom prst="chevron">
          <a:avLst>
            <a:gd name="adj" fmla="val 25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Experimental results</a:t>
          </a:r>
        </a:p>
        <a:p>
          <a:pPr marL="57150" lvl="1" indent="-57150" algn="l" defTabSz="488950">
            <a:lnSpc>
              <a:spcPct val="90000"/>
            </a:lnSpc>
            <a:spcBef>
              <a:spcPct val="0"/>
            </a:spcBef>
            <a:spcAft>
              <a:spcPct val="15000"/>
            </a:spcAft>
            <a:buChar char="•"/>
          </a:pPr>
          <a:r>
            <a:rPr lang="en-US" sz="1100" kern="1200" noProof="0" dirty="0"/>
            <a:t>Calibration tests</a:t>
          </a:r>
        </a:p>
        <a:p>
          <a:pPr marL="57150" lvl="1" indent="-57150" algn="l" defTabSz="488950">
            <a:lnSpc>
              <a:spcPct val="90000"/>
            </a:lnSpc>
            <a:spcBef>
              <a:spcPct val="0"/>
            </a:spcBef>
            <a:spcAft>
              <a:spcPct val="15000"/>
            </a:spcAft>
            <a:buChar char="•"/>
          </a:pPr>
          <a:r>
            <a:rPr lang="en-US" sz="1100" kern="1200" noProof="0" dirty="0"/>
            <a:t>Study case</a:t>
          </a:r>
        </a:p>
      </dsp:txBody>
      <dsp:txXfrm>
        <a:off x="2754362" y="0"/>
        <a:ext cx="2579266" cy="535133"/>
      </dsp:txXfrm>
    </dsp:sp>
    <dsp:sp modelId="{6FFD9FDD-C244-B045-A041-4C3D0F33BCAA}">
      <dsp:nvSpPr>
        <dsp:cNvPr id="0" name=""/>
        <dsp:cNvSpPr/>
      </dsp:nvSpPr>
      <dsp:spPr>
        <a:xfrm>
          <a:off x="4799097" y="0"/>
          <a:ext cx="2138278"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Outlook</a:t>
          </a:r>
        </a:p>
      </dsp:txBody>
      <dsp:txXfrm>
        <a:off x="4932880" y="0"/>
        <a:ext cx="1870712" cy="535133"/>
      </dsp:txXfrm>
    </dsp:sp>
    <dsp:sp modelId="{7A909049-23C8-B748-BF48-2F2E5870D206}">
      <dsp:nvSpPr>
        <dsp:cNvPr id="0" name=""/>
        <dsp:cNvSpPr/>
      </dsp:nvSpPr>
      <dsp:spPr>
        <a:xfrm>
          <a:off x="6192045" y="0"/>
          <a:ext cx="1589643"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a:latin typeface="Tw Cen MT"/>
              <a:ea typeface="+mn-ea"/>
              <a:cs typeface="+mn-cs"/>
            </a:rPr>
            <a:t>Conclusions</a:t>
          </a:r>
          <a:endParaRPr lang="es-ES" sz="1200" b="1" kern="1200" dirty="0">
            <a:latin typeface="Tw Cen MT"/>
            <a:ea typeface="+mn-ea"/>
            <a:cs typeface="+mn-cs"/>
          </a:endParaRPr>
        </a:p>
      </dsp:txBody>
      <dsp:txXfrm>
        <a:off x="6325828" y="0"/>
        <a:ext cx="1322077" cy="5351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86F5B-9ADE-D841-91E1-579DE4B57856}">
      <dsp:nvSpPr>
        <dsp:cNvPr id="0" name=""/>
        <dsp:cNvSpPr/>
      </dsp:nvSpPr>
      <dsp:spPr>
        <a:xfrm>
          <a:off x="955" y="0"/>
          <a:ext cx="1833744" cy="535133"/>
        </a:xfrm>
        <a:prstGeom prst="homePlate">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498702"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Introduction</a:t>
          </a:r>
          <a:endParaRPr lang="en-US" sz="1100" b="1" kern="1200" noProof="0" dirty="0"/>
        </a:p>
        <a:p>
          <a:pPr marL="57150" lvl="1" indent="-57150" algn="l" defTabSz="488950">
            <a:lnSpc>
              <a:spcPct val="90000"/>
            </a:lnSpc>
            <a:spcBef>
              <a:spcPct val="0"/>
            </a:spcBef>
            <a:spcAft>
              <a:spcPct val="15000"/>
            </a:spcAft>
            <a:buChar char="•"/>
          </a:pPr>
          <a:r>
            <a:rPr lang="en-US" sz="1100" kern="1200" noProof="0" dirty="0"/>
            <a:t>Context</a:t>
          </a:r>
        </a:p>
      </dsp:txBody>
      <dsp:txXfrm>
        <a:off x="955" y="0"/>
        <a:ext cx="1766852" cy="535133"/>
      </dsp:txXfrm>
    </dsp:sp>
    <dsp:sp modelId="{B7F120F5-9078-4447-BD56-0DF8D9701212}">
      <dsp:nvSpPr>
        <dsp:cNvPr id="0" name=""/>
        <dsp:cNvSpPr/>
      </dsp:nvSpPr>
      <dsp:spPr>
        <a:xfrm>
          <a:off x="1116009" y="0"/>
          <a:ext cx="2199524"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MUST</a:t>
          </a:r>
          <a:r>
            <a:rPr lang="en-US" sz="1200" b="1" kern="1200" baseline="30000" noProof="0" dirty="0"/>
            <a:t>2 </a:t>
          </a:r>
          <a:r>
            <a:rPr lang="en-US" sz="1200" b="1" kern="1200" baseline="0" noProof="0" dirty="0"/>
            <a:t>camera</a:t>
          </a:r>
          <a:endParaRPr lang="en-US" sz="1200" b="1" kern="1200" noProof="0" dirty="0"/>
        </a:p>
        <a:p>
          <a:pPr marL="57150" lvl="1" indent="-57150" algn="l" defTabSz="488950">
            <a:lnSpc>
              <a:spcPct val="90000"/>
            </a:lnSpc>
            <a:spcBef>
              <a:spcPct val="0"/>
            </a:spcBef>
            <a:spcAft>
              <a:spcPct val="15000"/>
            </a:spcAft>
            <a:buChar char="•"/>
          </a:pPr>
          <a:r>
            <a:rPr lang="en-US" sz="1100" b="0" kern="1200" noProof="0" dirty="0"/>
            <a:t>Principle</a:t>
          </a:r>
          <a:endParaRPr lang="en-US" sz="1200" b="0" kern="1200" noProof="0" dirty="0"/>
        </a:p>
      </dsp:txBody>
      <dsp:txXfrm>
        <a:off x="1249792" y="0"/>
        <a:ext cx="1931958" cy="535133"/>
      </dsp:txXfrm>
    </dsp:sp>
    <dsp:sp modelId="{5CB42B14-0079-0547-9F4D-DAA21A55F697}">
      <dsp:nvSpPr>
        <dsp:cNvPr id="0" name=""/>
        <dsp:cNvSpPr/>
      </dsp:nvSpPr>
      <dsp:spPr>
        <a:xfrm>
          <a:off x="2620579" y="0"/>
          <a:ext cx="2846832" cy="535133"/>
        </a:xfrm>
        <a:prstGeom prst="chevron">
          <a:avLst>
            <a:gd name="adj" fmla="val 25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Experimental results</a:t>
          </a:r>
        </a:p>
        <a:p>
          <a:pPr marL="57150" lvl="1" indent="-57150" algn="l" defTabSz="488950">
            <a:lnSpc>
              <a:spcPct val="90000"/>
            </a:lnSpc>
            <a:spcBef>
              <a:spcPct val="0"/>
            </a:spcBef>
            <a:spcAft>
              <a:spcPct val="15000"/>
            </a:spcAft>
            <a:buChar char="•"/>
          </a:pPr>
          <a:r>
            <a:rPr lang="en-US" sz="1100" kern="1200" noProof="0" dirty="0"/>
            <a:t>Calibration tests</a:t>
          </a:r>
        </a:p>
        <a:p>
          <a:pPr marL="57150" lvl="1" indent="-57150" algn="l" defTabSz="488950">
            <a:lnSpc>
              <a:spcPct val="90000"/>
            </a:lnSpc>
            <a:spcBef>
              <a:spcPct val="0"/>
            </a:spcBef>
            <a:spcAft>
              <a:spcPct val="15000"/>
            </a:spcAft>
            <a:buChar char="•"/>
          </a:pPr>
          <a:r>
            <a:rPr lang="en-US" sz="1100" kern="1200" noProof="0" dirty="0"/>
            <a:t>Study case</a:t>
          </a:r>
        </a:p>
      </dsp:txBody>
      <dsp:txXfrm>
        <a:off x="2754362" y="0"/>
        <a:ext cx="2579266" cy="535133"/>
      </dsp:txXfrm>
    </dsp:sp>
    <dsp:sp modelId="{6FFD9FDD-C244-B045-A041-4C3D0F33BCAA}">
      <dsp:nvSpPr>
        <dsp:cNvPr id="0" name=""/>
        <dsp:cNvSpPr/>
      </dsp:nvSpPr>
      <dsp:spPr>
        <a:xfrm>
          <a:off x="4799097" y="0"/>
          <a:ext cx="2138278"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Outlook</a:t>
          </a:r>
        </a:p>
      </dsp:txBody>
      <dsp:txXfrm>
        <a:off x="4932880" y="0"/>
        <a:ext cx="1870712" cy="535133"/>
      </dsp:txXfrm>
    </dsp:sp>
    <dsp:sp modelId="{7A909049-23C8-B748-BF48-2F2E5870D206}">
      <dsp:nvSpPr>
        <dsp:cNvPr id="0" name=""/>
        <dsp:cNvSpPr/>
      </dsp:nvSpPr>
      <dsp:spPr>
        <a:xfrm>
          <a:off x="6192045" y="0"/>
          <a:ext cx="1589643"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a:latin typeface="Tw Cen MT"/>
              <a:ea typeface="+mn-ea"/>
              <a:cs typeface="+mn-cs"/>
            </a:rPr>
            <a:t>Conclusions</a:t>
          </a:r>
          <a:endParaRPr lang="es-ES" sz="1200" b="1" kern="1200" dirty="0">
            <a:latin typeface="Tw Cen MT"/>
            <a:ea typeface="+mn-ea"/>
            <a:cs typeface="+mn-cs"/>
          </a:endParaRPr>
        </a:p>
      </dsp:txBody>
      <dsp:txXfrm>
        <a:off x="6325828" y="0"/>
        <a:ext cx="1322077" cy="5351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86F5B-9ADE-D841-91E1-579DE4B57856}">
      <dsp:nvSpPr>
        <dsp:cNvPr id="0" name=""/>
        <dsp:cNvSpPr/>
      </dsp:nvSpPr>
      <dsp:spPr>
        <a:xfrm>
          <a:off x="955" y="0"/>
          <a:ext cx="1833744" cy="535133"/>
        </a:xfrm>
        <a:prstGeom prst="homePlate">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498702"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Introduction</a:t>
          </a:r>
          <a:endParaRPr lang="en-US" sz="1100" b="1" kern="1200" noProof="0" dirty="0"/>
        </a:p>
        <a:p>
          <a:pPr marL="57150" lvl="1" indent="-57150" algn="l" defTabSz="488950">
            <a:lnSpc>
              <a:spcPct val="90000"/>
            </a:lnSpc>
            <a:spcBef>
              <a:spcPct val="0"/>
            </a:spcBef>
            <a:spcAft>
              <a:spcPct val="15000"/>
            </a:spcAft>
            <a:buChar char="•"/>
          </a:pPr>
          <a:r>
            <a:rPr lang="en-US" sz="1100" kern="1200" noProof="0" dirty="0"/>
            <a:t>Context</a:t>
          </a:r>
        </a:p>
      </dsp:txBody>
      <dsp:txXfrm>
        <a:off x="955" y="0"/>
        <a:ext cx="1766852" cy="535133"/>
      </dsp:txXfrm>
    </dsp:sp>
    <dsp:sp modelId="{B7F120F5-9078-4447-BD56-0DF8D9701212}">
      <dsp:nvSpPr>
        <dsp:cNvPr id="0" name=""/>
        <dsp:cNvSpPr/>
      </dsp:nvSpPr>
      <dsp:spPr>
        <a:xfrm>
          <a:off x="1127877" y="0"/>
          <a:ext cx="2199524"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MUST</a:t>
          </a:r>
          <a:r>
            <a:rPr lang="en-US" sz="1200" b="1" kern="1200" baseline="30000" noProof="0" dirty="0"/>
            <a:t>2 </a:t>
          </a:r>
          <a:r>
            <a:rPr lang="en-US" sz="1200" b="1" kern="1200" baseline="0" noProof="0" dirty="0"/>
            <a:t>camera</a:t>
          </a:r>
          <a:endParaRPr lang="en-US" sz="1200" b="1" kern="1200" noProof="0" dirty="0"/>
        </a:p>
        <a:p>
          <a:pPr marL="57150" lvl="1" indent="-57150" algn="l" defTabSz="488950">
            <a:lnSpc>
              <a:spcPct val="90000"/>
            </a:lnSpc>
            <a:spcBef>
              <a:spcPct val="0"/>
            </a:spcBef>
            <a:spcAft>
              <a:spcPct val="15000"/>
            </a:spcAft>
            <a:buChar char="•"/>
          </a:pPr>
          <a:r>
            <a:rPr lang="en-US" sz="1100" b="0" kern="1200" noProof="0" dirty="0"/>
            <a:t>Principle</a:t>
          </a:r>
          <a:endParaRPr lang="en-US" sz="1200" b="0" kern="1200" noProof="0" dirty="0"/>
        </a:p>
      </dsp:txBody>
      <dsp:txXfrm>
        <a:off x="1261660" y="0"/>
        <a:ext cx="1931958" cy="535133"/>
      </dsp:txXfrm>
    </dsp:sp>
    <dsp:sp modelId="{5CB42B14-0079-0547-9F4D-DAA21A55F697}">
      <dsp:nvSpPr>
        <dsp:cNvPr id="0" name=""/>
        <dsp:cNvSpPr/>
      </dsp:nvSpPr>
      <dsp:spPr>
        <a:xfrm>
          <a:off x="2620579" y="0"/>
          <a:ext cx="2846832" cy="535133"/>
        </a:xfrm>
        <a:prstGeom prst="chevron">
          <a:avLst>
            <a:gd name="adj" fmla="val 25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Experimental results</a:t>
          </a:r>
        </a:p>
        <a:p>
          <a:pPr marL="57150" lvl="1" indent="-57150" algn="l" defTabSz="488950">
            <a:lnSpc>
              <a:spcPct val="90000"/>
            </a:lnSpc>
            <a:spcBef>
              <a:spcPct val="0"/>
            </a:spcBef>
            <a:spcAft>
              <a:spcPct val="15000"/>
            </a:spcAft>
            <a:buChar char="•"/>
          </a:pPr>
          <a:r>
            <a:rPr lang="en-US" sz="1100" kern="1200" noProof="0" dirty="0"/>
            <a:t>Calibration tests</a:t>
          </a:r>
        </a:p>
        <a:p>
          <a:pPr marL="57150" lvl="1" indent="-57150" algn="l" defTabSz="488950">
            <a:lnSpc>
              <a:spcPct val="90000"/>
            </a:lnSpc>
            <a:spcBef>
              <a:spcPct val="0"/>
            </a:spcBef>
            <a:spcAft>
              <a:spcPct val="15000"/>
            </a:spcAft>
            <a:buChar char="•"/>
          </a:pPr>
          <a:r>
            <a:rPr lang="en-US" sz="1100" kern="1200" noProof="0" dirty="0"/>
            <a:t>Study case</a:t>
          </a:r>
        </a:p>
      </dsp:txBody>
      <dsp:txXfrm>
        <a:off x="2754362" y="0"/>
        <a:ext cx="2579266" cy="535133"/>
      </dsp:txXfrm>
    </dsp:sp>
    <dsp:sp modelId="{6FFD9FDD-C244-B045-A041-4C3D0F33BCAA}">
      <dsp:nvSpPr>
        <dsp:cNvPr id="0" name=""/>
        <dsp:cNvSpPr/>
      </dsp:nvSpPr>
      <dsp:spPr>
        <a:xfrm>
          <a:off x="4799097" y="0"/>
          <a:ext cx="2138278"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Outlook</a:t>
          </a:r>
        </a:p>
      </dsp:txBody>
      <dsp:txXfrm>
        <a:off x="4932880" y="0"/>
        <a:ext cx="1870712" cy="535133"/>
      </dsp:txXfrm>
    </dsp:sp>
    <dsp:sp modelId="{7A909049-23C8-B748-BF48-2F2E5870D206}">
      <dsp:nvSpPr>
        <dsp:cNvPr id="0" name=""/>
        <dsp:cNvSpPr/>
      </dsp:nvSpPr>
      <dsp:spPr>
        <a:xfrm>
          <a:off x="6192045" y="0"/>
          <a:ext cx="1589643"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a:latin typeface="Tw Cen MT"/>
              <a:ea typeface="+mn-ea"/>
              <a:cs typeface="+mn-cs"/>
            </a:rPr>
            <a:t>Conclusions</a:t>
          </a:r>
          <a:endParaRPr lang="es-ES" sz="1200" b="1" kern="1200" dirty="0">
            <a:latin typeface="Tw Cen MT"/>
            <a:ea typeface="+mn-ea"/>
            <a:cs typeface="+mn-cs"/>
          </a:endParaRPr>
        </a:p>
      </dsp:txBody>
      <dsp:txXfrm>
        <a:off x="6325828" y="0"/>
        <a:ext cx="1322077" cy="5351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86F5B-9ADE-D841-91E1-579DE4B57856}">
      <dsp:nvSpPr>
        <dsp:cNvPr id="0" name=""/>
        <dsp:cNvSpPr/>
      </dsp:nvSpPr>
      <dsp:spPr>
        <a:xfrm>
          <a:off x="955" y="0"/>
          <a:ext cx="1833744" cy="535133"/>
        </a:xfrm>
        <a:prstGeom prst="homePlate">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498702"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Introduction</a:t>
          </a:r>
          <a:endParaRPr lang="en-US" sz="1100" b="1" kern="1200" noProof="0" dirty="0"/>
        </a:p>
        <a:p>
          <a:pPr marL="57150" lvl="1" indent="-57150" algn="l" defTabSz="488950">
            <a:lnSpc>
              <a:spcPct val="90000"/>
            </a:lnSpc>
            <a:spcBef>
              <a:spcPct val="0"/>
            </a:spcBef>
            <a:spcAft>
              <a:spcPct val="15000"/>
            </a:spcAft>
            <a:buChar char="•"/>
          </a:pPr>
          <a:r>
            <a:rPr lang="en-US" sz="1100" kern="1200" noProof="0" dirty="0"/>
            <a:t>Context</a:t>
          </a:r>
        </a:p>
      </dsp:txBody>
      <dsp:txXfrm>
        <a:off x="955" y="0"/>
        <a:ext cx="1766852" cy="535133"/>
      </dsp:txXfrm>
    </dsp:sp>
    <dsp:sp modelId="{B7F120F5-9078-4447-BD56-0DF8D9701212}">
      <dsp:nvSpPr>
        <dsp:cNvPr id="0" name=""/>
        <dsp:cNvSpPr/>
      </dsp:nvSpPr>
      <dsp:spPr>
        <a:xfrm>
          <a:off x="1127877" y="0"/>
          <a:ext cx="2199524"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MUST</a:t>
          </a:r>
          <a:r>
            <a:rPr lang="en-US" sz="1200" b="1" kern="1200" baseline="30000" noProof="0" dirty="0"/>
            <a:t>2 </a:t>
          </a:r>
          <a:r>
            <a:rPr lang="en-US" sz="1200" b="1" kern="1200" baseline="0" noProof="0" dirty="0"/>
            <a:t>camera</a:t>
          </a:r>
          <a:endParaRPr lang="en-US" sz="1200" b="1" kern="1200" noProof="0" dirty="0"/>
        </a:p>
        <a:p>
          <a:pPr marL="57150" lvl="1" indent="-57150" algn="l" defTabSz="488950">
            <a:lnSpc>
              <a:spcPct val="90000"/>
            </a:lnSpc>
            <a:spcBef>
              <a:spcPct val="0"/>
            </a:spcBef>
            <a:spcAft>
              <a:spcPct val="15000"/>
            </a:spcAft>
            <a:buChar char="•"/>
          </a:pPr>
          <a:r>
            <a:rPr lang="en-US" sz="1100" b="0" kern="1200" noProof="0" dirty="0"/>
            <a:t>Principle</a:t>
          </a:r>
          <a:endParaRPr lang="en-US" sz="1200" b="0" kern="1200" noProof="0" dirty="0"/>
        </a:p>
      </dsp:txBody>
      <dsp:txXfrm>
        <a:off x="1261660" y="0"/>
        <a:ext cx="1931958" cy="535133"/>
      </dsp:txXfrm>
    </dsp:sp>
    <dsp:sp modelId="{5CB42B14-0079-0547-9F4D-DAA21A55F697}">
      <dsp:nvSpPr>
        <dsp:cNvPr id="0" name=""/>
        <dsp:cNvSpPr/>
      </dsp:nvSpPr>
      <dsp:spPr>
        <a:xfrm>
          <a:off x="2620579" y="0"/>
          <a:ext cx="2846832" cy="535133"/>
        </a:xfrm>
        <a:prstGeom prst="chevron">
          <a:avLst>
            <a:gd name="adj" fmla="val 25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Experimental results</a:t>
          </a:r>
        </a:p>
        <a:p>
          <a:pPr marL="57150" lvl="1" indent="-57150" algn="l" defTabSz="488950">
            <a:lnSpc>
              <a:spcPct val="90000"/>
            </a:lnSpc>
            <a:spcBef>
              <a:spcPct val="0"/>
            </a:spcBef>
            <a:spcAft>
              <a:spcPct val="15000"/>
            </a:spcAft>
            <a:buChar char="•"/>
          </a:pPr>
          <a:r>
            <a:rPr lang="en-US" sz="1100" kern="1200" noProof="0" dirty="0"/>
            <a:t>Calibration tests</a:t>
          </a:r>
        </a:p>
        <a:p>
          <a:pPr marL="57150" lvl="1" indent="-57150" algn="l" defTabSz="488950">
            <a:lnSpc>
              <a:spcPct val="90000"/>
            </a:lnSpc>
            <a:spcBef>
              <a:spcPct val="0"/>
            </a:spcBef>
            <a:spcAft>
              <a:spcPct val="15000"/>
            </a:spcAft>
            <a:buChar char="•"/>
          </a:pPr>
          <a:r>
            <a:rPr lang="en-US" sz="1100" kern="1200" noProof="0" dirty="0"/>
            <a:t>Study case</a:t>
          </a:r>
        </a:p>
      </dsp:txBody>
      <dsp:txXfrm>
        <a:off x="2754362" y="0"/>
        <a:ext cx="2579266" cy="535133"/>
      </dsp:txXfrm>
    </dsp:sp>
    <dsp:sp modelId="{6FFD9FDD-C244-B045-A041-4C3D0F33BCAA}">
      <dsp:nvSpPr>
        <dsp:cNvPr id="0" name=""/>
        <dsp:cNvSpPr/>
      </dsp:nvSpPr>
      <dsp:spPr>
        <a:xfrm>
          <a:off x="4799097" y="0"/>
          <a:ext cx="2138278"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Outlook</a:t>
          </a:r>
        </a:p>
      </dsp:txBody>
      <dsp:txXfrm>
        <a:off x="4932880" y="0"/>
        <a:ext cx="1870712" cy="535133"/>
      </dsp:txXfrm>
    </dsp:sp>
    <dsp:sp modelId="{7A909049-23C8-B748-BF48-2F2E5870D206}">
      <dsp:nvSpPr>
        <dsp:cNvPr id="0" name=""/>
        <dsp:cNvSpPr/>
      </dsp:nvSpPr>
      <dsp:spPr>
        <a:xfrm>
          <a:off x="6192045" y="0"/>
          <a:ext cx="1589643"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a:latin typeface="Tw Cen MT"/>
              <a:ea typeface="+mn-ea"/>
              <a:cs typeface="+mn-cs"/>
            </a:rPr>
            <a:t>Conclusions</a:t>
          </a:r>
          <a:endParaRPr lang="es-ES" sz="1200" b="1" kern="1200" dirty="0">
            <a:latin typeface="Tw Cen MT"/>
            <a:ea typeface="+mn-ea"/>
            <a:cs typeface="+mn-cs"/>
          </a:endParaRPr>
        </a:p>
      </dsp:txBody>
      <dsp:txXfrm>
        <a:off x="6325828" y="0"/>
        <a:ext cx="1322077" cy="5351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86F5B-9ADE-D841-91E1-579DE4B57856}">
      <dsp:nvSpPr>
        <dsp:cNvPr id="0" name=""/>
        <dsp:cNvSpPr/>
      </dsp:nvSpPr>
      <dsp:spPr>
        <a:xfrm>
          <a:off x="955" y="0"/>
          <a:ext cx="1833744" cy="535133"/>
        </a:xfrm>
        <a:prstGeom prst="homePlate">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498702"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Introduction</a:t>
          </a:r>
          <a:endParaRPr lang="en-US" sz="1100" b="1" kern="1200" noProof="0" dirty="0"/>
        </a:p>
        <a:p>
          <a:pPr marL="57150" lvl="1" indent="-57150" algn="l" defTabSz="488950">
            <a:lnSpc>
              <a:spcPct val="90000"/>
            </a:lnSpc>
            <a:spcBef>
              <a:spcPct val="0"/>
            </a:spcBef>
            <a:spcAft>
              <a:spcPct val="15000"/>
            </a:spcAft>
            <a:buChar char="•"/>
          </a:pPr>
          <a:r>
            <a:rPr lang="en-US" sz="1100" kern="1200" noProof="0" dirty="0"/>
            <a:t>Context</a:t>
          </a:r>
        </a:p>
      </dsp:txBody>
      <dsp:txXfrm>
        <a:off x="955" y="0"/>
        <a:ext cx="1766852" cy="535133"/>
      </dsp:txXfrm>
    </dsp:sp>
    <dsp:sp modelId="{B7F120F5-9078-4447-BD56-0DF8D9701212}">
      <dsp:nvSpPr>
        <dsp:cNvPr id="0" name=""/>
        <dsp:cNvSpPr/>
      </dsp:nvSpPr>
      <dsp:spPr>
        <a:xfrm>
          <a:off x="1127877" y="0"/>
          <a:ext cx="2199524"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MUST</a:t>
          </a:r>
          <a:r>
            <a:rPr lang="en-US" sz="1200" b="1" kern="1200" baseline="30000" noProof="0" dirty="0"/>
            <a:t>2 </a:t>
          </a:r>
          <a:r>
            <a:rPr lang="en-US" sz="1200" b="1" kern="1200" baseline="0" noProof="0" dirty="0"/>
            <a:t>camera</a:t>
          </a:r>
          <a:endParaRPr lang="en-US" sz="1200" b="1" kern="1200" noProof="0" dirty="0"/>
        </a:p>
        <a:p>
          <a:pPr marL="57150" lvl="1" indent="-57150" algn="l" defTabSz="488950">
            <a:lnSpc>
              <a:spcPct val="90000"/>
            </a:lnSpc>
            <a:spcBef>
              <a:spcPct val="0"/>
            </a:spcBef>
            <a:spcAft>
              <a:spcPct val="15000"/>
            </a:spcAft>
            <a:buChar char="•"/>
          </a:pPr>
          <a:r>
            <a:rPr lang="en-US" sz="1100" b="0" kern="1200" noProof="0" dirty="0"/>
            <a:t>Principle</a:t>
          </a:r>
          <a:endParaRPr lang="en-US" sz="1200" b="0" kern="1200" noProof="0" dirty="0"/>
        </a:p>
      </dsp:txBody>
      <dsp:txXfrm>
        <a:off x="1261660" y="0"/>
        <a:ext cx="1931958" cy="535133"/>
      </dsp:txXfrm>
    </dsp:sp>
    <dsp:sp modelId="{5CB42B14-0079-0547-9F4D-DAA21A55F697}">
      <dsp:nvSpPr>
        <dsp:cNvPr id="0" name=""/>
        <dsp:cNvSpPr/>
      </dsp:nvSpPr>
      <dsp:spPr>
        <a:xfrm>
          <a:off x="2620579" y="0"/>
          <a:ext cx="2846832" cy="535133"/>
        </a:xfrm>
        <a:prstGeom prst="chevron">
          <a:avLst>
            <a:gd name="adj" fmla="val 25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Experimental results</a:t>
          </a:r>
        </a:p>
        <a:p>
          <a:pPr marL="57150" lvl="1" indent="-57150" algn="l" defTabSz="488950">
            <a:lnSpc>
              <a:spcPct val="90000"/>
            </a:lnSpc>
            <a:spcBef>
              <a:spcPct val="0"/>
            </a:spcBef>
            <a:spcAft>
              <a:spcPct val="15000"/>
            </a:spcAft>
            <a:buChar char="•"/>
          </a:pPr>
          <a:r>
            <a:rPr lang="en-US" sz="1100" kern="1200" noProof="0" dirty="0"/>
            <a:t>Calibration tests</a:t>
          </a:r>
        </a:p>
        <a:p>
          <a:pPr marL="57150" lvl="1" indent="-57150" algn="l" defTabSz="488950">
            <a:lnSpc>
              <a:spcPct val="90000"/>
            </a:lnSpc>
            <a:spcBef>
              <a:spcPct val="0"/>
            </a:spcBef>
            <a:spcAft>
              <a:spcPct val="15000"/>
            </a:spcAft>
            <a:buChar char="•"/>
          </a:pPr>
          <a:r>
            <a:rPr lang="en-US" sz="1100" kern="1200" noProof="0" dirty="0"/>
            <a:t>Study case</a:t>
          </a:r>
        </a:p>
      </dsp:txBody>
      <dsp:txXfrm>
        <a:off x="2754362" y="0"/>
        <a:ext cx="2579266" cy="535133"/>
      </dsp:txXfrm>
    </dsp:sp>
    <dsp:sp modelId="{6FFD9FDD-C244-B045-A041-4C3D0F33BCAA}">
      <dsp:nvSpPr>
        <dsp:cNvPr id="0" name=""/>
        <dsp:cNvSpPr/>
      </dsp:nvSpPr>
      <dsp:spPr>
        <a:xfrm>
          <a:off x="4799097" y="0"/>
          <a:ext cx="2138278"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dirty="0"/>
            <a:t>Outlook</a:t>
          </a:r>
        </a:p>
      </dsp:txBody>
      <dsp:txXfrm>
        <a:off x="4932880" y="0"/>
        <a:ext cx="1870712" cy="535133"/>
      </dsp:txXfrm>
    </dsp:sp>
    <dsp:sp modelId="{7A909049-23C8-B748-BF48-2F2E5870D206}">
      <dsp:nvSpPr>
        <dsp:cNvPr id="0" name=""/>
        <dsp:cNvSpPr/>
      </dsp:nvSpPr>
      <dsp:spPr>
        <a:xfrm>
          <a:off x="6192045" y="0"/>
          <a:ext cx="1589643" cy="535133"/>
        </a:xfrm>
        <a:prstGeom prst="chevron">
          <a:avLst>
            <a:gd name="adj" fmla="val 25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676" tIns="30480" rIns="124676" bIns="30480" numCol="1" spcCol="1270" anchor="t" anchorCtr="0">
          <a:noAutofit/>
        </a:bodyPr>
        <a:lstStyle/>
        <a:p>
          <a:pPr marL="0" lvl="0" indent="0" algn="l" defTabSz="533400">
            <a:lnSpc>
              <a:spcPct val="90000"/>
            </a:lnSpc>
            <a:spcBef>
              <a:spcPct val="0"/>
            </a:spcBef>
            <a:spcAft>
              <a:spcPct val="35000"/>
            </a:spcAft>
            <a:buNone/>
          </a:pPr>
          <a:r>
            <a:rPr lang="en-US" sz="1200" b="1" kern="1200" noProof="0">
              <a:latin typeface="Tw Cen MT"/>
              <a:ea typeface="+mn-ea"/>
              <a:cs typeface="+mn-cs"/>
            </a:rPr>
            <a:t>Conclusions</a:t>
          </a:r>
          <a:endParaRPr lang="es-ES" sz="1200" b="1" kern="1200" dirty="0">
            <a:latin typeface="Tw Cen MT"/>
            <a:ea typeface="+mn-ea"/>
            <a:cs typeface="+mn-cs"/>
          </a:endParaRPr>
        </a:p>
      </dsp:txBody>
      <dsp:txXfrm>
        <a:off x="6325828" y="0"/>
        <a:ext cx="1322077" cy="53513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B68367-9A70-4FA3-A088-1DBFBCBEC24C}" type="datetimeFigureOut">
              <a:rPr lang="en-US" smtClean="0"/>
              <a:t>12/11/18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I. Lazaro on behalf of T2DM2</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5963B9-01AF-40F1-B8BF-1085A44539B8}" type="slidenum">
              <a:rPr lang="en-US" smtClean="0"/>
              <a:t>‹Nº›</a:t>
            </a:fld>
            <a:endParaRPr lang="en-US"/>
          </a:p>
        </p:txBody>
      </p:sp>
    </p:spTree>
    <p:extLst>
      <p:ext uri="{BB962C8B-B14F-4D97-AF65-F5344CB8AC3E}">
        <p14:creationId xmlns:p14="http://schemas.microsoft.com/office/powerpoint/2010/main" val="29653387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5D82C-DC06-4601-8ACC-BB0926BBF473}" type="datetimeFigureOut">
              <a:rPr lang="en-US" smtClean="0"/>
              <a:t>12/11/18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I. Lazaro on behalf of T2DM2</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EE99F-97EF-496B-B451-73FA7FDBBCAE}" type="slidenum">
              <a:rPr lang="en-US" smtClean="0"/>
              <a:t>‹Nº›</a:t>
            </a:fld>
            <a:endParaRPr lang="en-US"/>
          </a:p>
        </p:txBody>
      </p:sp>
    </p:spTree>
    <p:extLst>
      <p:ext uri="{BB962C8B-B14F-4D97-AF65-F5344CB8AC3E}">
        <p14:creationId xmlns:p14="http://schemas.microsoft.com/office/powerpoint/2010/main" val="424843297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I. </a:t>
            </a:r>
            <a:r>
              <a:rPr lang="en-US" dirty="0" err="1"/>
              <a:t>Lazaro</a:t>
            </a:r>
            <a:r>
              <a:rPr lang="en-US"/>
              <a:t> on behalf of T2DM2</a:t>
            </a:r>
          </a:p>
        </p:txBody>
      </p:sp>
      <p:sp>
        <p:nvSpPr>
          <p:cNvPr id="5" name="Slide Number Placeholder 4"/>
          <p:cNvSpPr>
            <a:spLocks noGrp="1"/>
          </p:cNvSpPr>
          <p:nvPr>
            <p:ph type="sldNum" sz="quarter" idx="11"/>
          </p:nvPr>
        </p:nvSpPr>
        <p:spPr/>
        <p:txBody>
          <a:bodyPr/>
          <a:lstStyle/>
          <a:p>
            <a:fld id="{677EE99F-97EF-496B-B451-73FA7FDBBCAE}" type="slidenum">
              <a:rPr lang="en-US" smtClean="0"/>
              <a:t>1</a:t>
            </a:fld>
            <a:endParaRPr lang="en-US"/>
          </a:p>
        </p:txBody>
      </p:sp>
    </p:spTree>
    <p:extLst>
      <p:ext uri="{BB962C8B-B14F-4D97-AF65-F5344CB8AC3E}">
        <p14:creationId xmlns:p14="http://schemas.microsoft.com/office/powerpoint/2010/main" val="2192916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2921E46-E3EA-41D5-A34D-F51FE5E25205}" type="slidenum">
              <a:rPr lang="fr-FR" smtClean="0"/>
              <a:pPr/>
              <a:t>10</a:t>
            </a:fld>
            <a:endParaRPr lang="fr-FR"/>
          </a:p>
        </p:txBody>
      </p:sp>
    </p:spTree>
    <p:extLst>
      <p:ext uri="{BB962C8B-B14F-4D97-AF65-F5344CB8AC3E}">
        <p14:creationId xmlns:p14="http://schemas.microsoft.com/office/powerpoint/2010/main" val="2670110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Finaliser le détecteur pour qu’il soit </a:t>
            </a:r>
            <a:r>
              <a:rPr lang="fr-FR" dirty="0" err="1"/>
              <a:t>opérationel</a:t>
            </a:r>
            <a:r>
              <a:rPr lang="fr-FR" dirty="0"/>
              <a:t> </a:t>
            </a:r>
          </a:p>
          <a:p>
            <a:r>
              <a:rPr lang="fr-FR" dirty="0" err="1"/>
              <a:t>Aservir</a:t>
            </a:r>
            <a:r>
              <a:rPr lang="fr-FR" dirty="0"/>
              <a:t> le gain à la plage  </a:t>
            </a:r>
            <a:r>
              <a:rPr lang="fr-FR" dirty="0" err="1"/>
              <a:t>temperature</a:t>
            </a:r>
            <a:r>
              <a:rPr lang="fr-FR" dirty="0"/>
              <a:t> de </a:t>
            </a:r>
            <a:r>
              <a:rPr lang="fr-FR" dirty="0" err="1"/>
              <a:t>fonctionement</a:t>
            </a:r>
            <a:r>
              <a:rPr lang="fr-FR" dirty="0"/>
              <a:t> correct du gaz </a:t>
            </a:r>
          </a:p>
        </p:txBody>
      </p:sp>
      <p:sp>
        <p:nvSpPr>
          <p:cNvPr id="4" name="Espace réservé du numéro de diapositive 3"/>
          <p:cNvSpPr>
            <a:spLocks noGrp="1"/>
          </p:cNvSpPr>
          <p:nvPr>
            <p:ph type="sldNum" sz="quarter" idx="10"/>
          </p:nvPr>
        </p:nvSpPr>
        <p:spPr/>
        <p:txBody>
          <a:bodyPr/>
          <a:lstStyle/>
          <a:p>
            <a:fld id="{B2921E46-E3EA-41D5-A34D-F51FE5E25205}" type="slidenum">
              <a:rPr lang="fr-FR" smtClean="0"/>
              <a:pPr/>
              <a:t>11</a:t>
            </a:fld>
            <a:endParaRPr lang="fr-FR"/>
          </a:p>
        </p:txBody>
      </p:sp>
    </p:spTree>
    <p:extLst>
      <p:ext uri="{BB962C8B-B14F-4D97-AF65-F5344CB8AC3E}">
        <p14:creationId xmlns:p14="http://schemas.microsoft.com/office/powerpoint/2010/main" val="1520464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Finaliser le détecteur pour qu’il soit </a:t>
            </a:r>
            <a:r>
              <a:rPr lang="fr-FR" dirty="0" err="1"/>
              <a:t>opérationel</a:t>
            </a:r>
            <a:r>
              <a:rPr lang="fr-FR" dirty="0"/>
              <a:t> </a:t>
            </a:r>
          </a:p>
          <a:p>
            <a:r>
              <a:rPr lang="fr-FR" dirty="0" err="1"/>
              <a:t>Aservir</a:t>
            </a:r>
            <a:r>
              <a:rPr lang="fr-FR" dirty="0"/>
              <a:t> le gain à la plage  </a:t>
            </a:r>
            <a:r>
              <a:rPr lang="fr-FR" dirty="0" err="1"/>
              <a:t>temperature</a:t>
            </a:r>
            <a:r>
              <a:rPr lang="fr-FR" dirty="0"/>
              <a:t> de </a:t>
            </a:r>
            <a:r>
              <a:rPr lang="fr-FR" dirty="0" err="1"/>
              <a:t>fonctionement</a:t>
            </a:r>
            <a:r>
              <a:rPr lang="fr-FR" dirty="0"/>
              <a:t> correct du gaz </a:t>
            </a:r>
          </a:p>
        </p:txBody>
      </p:sp>
      <p:sp>
        <p:nvSpPr>
          <p:cNvPr id="4" name="Espace réservé du numéro de diapositive 3"/>
          <p:cNvSpPr>
            <a:spLocks noGrp="1"/>
          </p:cNvSpPr>
          <p:nvPr>
            <p:ph type="sldNum" sz="quarter" idx="10"/>
          </p:nvPr>
        </p:nvSpPr>
        <p:spPr/>
        <p:txBody>
          <a:bodyPr/>
          <a:lstStyle/>
          <a:p>
            <a:fld id="{B2921E46-E3EA-41D5-A34D-F51FE5E25205}" type="slidenum">
              <a:rPr lang="fr-FR" smtClean="0"/>
              <a:pPr/>
              <a:t>12</a:t>
            </a:fld>
            <a:endParaRPr lang="fr-FR"/>
          </a:p>
        </p:txBody>
      </p:sp>
    </p:spTree>
    <p:extLst>
      <p:ext uri="{BB962C8B-B14F-4D97-AF65-F5344CB8AC3E}">
        <p14:creationId xmlns:p14="http://schemas.microsoft.com/office/powerpoint/2010/main" val="2059106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407988" indent="-88900" algn="just">
              <a:lnSpc>
                <a:spcPct val="100000"/>
              </a:lnSpc>
              <a:spcBef>
                <a:spcPts val="576"/>
              </a:spcBef>
              <a:spcAft>
                <a:spcPts val="1200"/>
              </a:spcAft>
              <a:buClr>
                <a:schemeClr val="accent4">
                  <a:lumMod val="40000"/>
                  <a:lumOff val="60000"/>
                </a:schemeClr>
              </a:buClr>
              <a:buFont typeface="Wingdings" pitchFamily="2" charset="2"/>
              <a:buChar char="Ø"/>
              <a:defRPr/>
            </a:pPr>
            <a:r>
              <a:rPr lang="en-US" dirty="0"/>
              <a:t>Monitoring: network of stand-alone cameras</a:t>
            </a:r>
          </a:p>
          <a:p>
            <a:pPr marL="407988" indent="-88900" algn="just">
              <a:lnSpc>
                <a:spcPct val="100000"/>
              </a:lnSpc>
              <a:spcBef>
                <a:spcPts val="576"/>
              </a:spcBef>
              <a:spcAft>
                <a:spcPts val="1200"/>
              </a:spcAft>
              <a:buClr>
                <a:schemeClr val="accent4">
                  <a:lumMod val="40000"/>
                  <a:lumOff val="60000"/>
                </a:schemeClr>
              </a:buClr>
              <a:buFont typeface="Wingdings" pitchFamily="2" charset="2"/>
              <a:buChar char="Ø"/>
              <a:defRPr/>
            </a:pPr>
            <a:r>
              <a:rPr lang="en-US" dirty="0"/>
              <a:t>Deep measurements: clustered cameras</a:t>
            </a:r>
          </a:p>
          <a:p>
            <a:pPr marL="407988" indent="-88900" algn="just">
              <a:lnSpc>
                <a:spcPct val="100000"/>
              </a:lnSpc>
              <a:spcBef>
                <a:spcPts val="576"/>
              </a:spcBef>
              <a:spcAft>
                <a:spcPts val="1200"/>
              </a:spcAft>
              <a:buClr>
                <a:schemeClr val="accent4">
                  <a:lumMod val="40000"/>
                  <a:lumOff val="60000"/>
                </a:schemeClr>
              </a:buClr>
              <a:buFont typeface="Wingdings" pitchFamily="2" charset="2"/>
              <a:buChar char="Ø"/>
              <a:defRPr/>
            </a:pPr>
            <a:r>
              <a:rPr lang="en-US" dirty="0"/>
              <a:t>Multilayer operation: stacked</a:t>
            </a:r>
          </a:p>
          <a:p>
            <a:pPr marL="407988" indent="-88900" algn="just">
              <a:lnSpc>
                <a:spcPct val="100000"/>
              </a:lnSpc>
              <a:spcBef>
                <a:spcPts val="576"/>
              </a:spcBef>
              <a:spcAft>
                <a:spcPts val="1200"/>
              </a:spcAft>
              <a:buClr>
                <a:schemeClr val="accent4">
                  <a:lumMod val="40000"/>
                  <a:lumOff val="60000"/>
                </a:schemeClr>
              </a:buClr>
              <a:buFont typeface="Wingdings" pitchFamily="2" charset="2"/>
              <a:buChar char="Ø"/>
              <a:defRPr/>
            </a:pPr>
            <a:r>
              <a:rPr lang="en-US" dirty="0"/>
              <a:t>Scatter measurements: tracker upstream/downstream object (different scales)</a:t>
            </a:r>
          </a:p>
          <a:p>
            <a:endParaRPr lang="fr-FR" dirty="0"/>
          </a:p>
        </p:txBody>
      </p:sp>
      <p:sp>
        <p:nvSpPr>
          <p:cNvPr id="4" name="Espace réservé du numéro de diapositive 3"/>
          <p:cNvSpPr>
            <a:spLocks noGrp="1"/>
          </p:cNvSpPr>
          <p:nvPr>
            <p:ph type="sldNum" sz="quarter" idx="10"/>
          </p:nvPr>
        </p:nvSpPr>
        <p:spPr/>
        <p:txBody>
          <a:bodyPr/>
          <a:lstStyle/>
          <a:p>
            <a:fld id="{B2921E46-E3EA-41D5-A34D-F51FE5E25205}" type="slidenum">
              <a:rPr lang="fr-FR" smtClean="0"/>
              <a:pPr/>
              <a:t>13</a:t>
            </a:fld>
            <a:endParaRPr lang="fr-FR"/>
          </a:p>
        </p:txBody>
      </p:sp>
    </p:spTree>
    <p:extLst>
      <p:ext uri="{BB962C8B-B14F-4D97-AF65-F5344CB8AC3E}">
        <p14:creationId xmlns:p14="http://schemas.microsoft.com/office/powerpoint/2010/main" val="2623950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2921E46-E3EA-41D5-A34D-F51FE5E25205}" type="slidenum">
              <a:rPr lang="fr-FR" smtClean="0"/>
              <a:pPr/>
              <a:t>14</a:t>
            </a:fld>
            <a:endParaRPr lang="fr-FR"/>
          </a:p>
        </p:txBody>
      </p:sp>
    </p:spTree>
    <p:extLst>
      <p:ext uri="{BB962C8B-B14F-4D97-AF65-F5344CB8AC3E}">
        <p14:creationId xmlns:p14="http://schemas.microsoft.com/office/powerpoint/2010/main" val="260556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2921E46-E3EA-41D5-A34D-F51FE5E25205}" type="slidenum">
              <a:rPr lang="fr-FR" smtClean="0"/>
              <a:pPr/>
              <a:t>15</a:t>
            </a:fld>
            <a:endParaRPr lang="fr-FR"/>
          </a:p>
        </p:txBody>
      </p:sp>
    </p:spTree>
    <p:extLst>
      <p:ext uri="{BB962C8B-B14F-4D97-AF65-F5344CB8AC3E}">
        <p14:creationId xmlns:p14="http://schemas.microsoft.com/office/powerpoint/2010/main" val="1793549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2921E46-E3EA-41D5-A34D-F51FE5E25205}" type="slidenum">
              <a:rPr lang="fr-FR" smtClean="0"/>
              <a:pPr/>
              <a:t>16</a:t>
            </a:fld>
            <a:endParaRPr lang="fr-FR"/>
          </a:p>
        </p:txBody>
      </p:sp>
    </p:spTree>
    <p:extLst>
      <p:ext uri="{BB962C8B-B14F-4D97-AF65-F5344CB8AC3E}">
        <p14:creationId xmlns:p14="http://schemas.microsoft.com/office/powerpoint/2010/main" val="842015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 projet à </a:t>
            </a:r>
            <a:r>
              <a:rPr lang="fr-FR" dirty="0" err="1"/>
              <a:t>demarrée</a:t>
            </a:r>
            <a:r>
              <a:rPr lang="fr-FR" dirty="0"/>
              <a:t> au le Laboratoire Souterrain à Bas Bruit, situé ~60km à l’est d’Avignon en bordure sud du plateau d’Albion.</a:t>
            </a:r>
          </a:p>
          <a:p>
            <a:r>
              <a:rPr lang="fr-FR" dirty="0"/>
              <a:t>Cette Unité Mixte de Service du CNRS sert de lieu de rencontre pour des expériences dans des très divers domaines, come la </a:t>
            </a:r>
            <a:r>
              <a:rPr lang="fr-FR" dirty="0" err="1"/>
              <a:t>hydrogeólogie</a:t>
            </a:r>
            <a:r>
              <a:rPr lang="fr-FR" dirty="0"/>
              <a:t>, la géophysique, ou la physique des particules.</a:t>
            </a:r>
          </a:p>
          <a:p>
            <a:endParaRPr lang="fr-FR" dirty="0"/>
          </a:p>
        </p:txBody>
      </p:sp>
      <p:sp>
        <p:nvSpPr>
          <p:cNvPr id="4" name="Espace réservé du numéro de diapositive 3"/>
          <p:cNvSpPr>
            <a:spLocks noGrp="1"/>
          </p:cNvSpPr>
          <p:nvPr>
            <p:ph type="sldNum" sz="quarter" idx="10"/>
          </p:nvPr>
        </p:nvSpPr>
        <p:spPr/>
        <p:txBody>
          <a:bodyPr/>
          <a:lstStyle/>
          <a:p>
            <a:fld id="{B2921E46-E3EA-41D5-A34D-F51FE5E25205}" type="slidenum">
              <a:rPr lang="fr-FR" smtClean="0"/>
              <a:pPr/>
              <a:t>2</a:t>
            </a:fld>
            <a:endParaRPr lang="fr-FR"/>
          </a:p>
        </p:txBody>
      </p:sp>
    </p:spTree>
    <p:extLst>
      <p:ext uri="{BB962C8B-B14F-4D97-AF65-F5344CB8AC3E}">
        <p14:creationId xmlns:p14="http://schemas.microsoft.com/office/powerpoint/2010/main" val="396509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effectLst/>
              </a:rPr>
              <a:t>Lors des études de modélisation de la dynamique hydrogéologique, le besoin caractériser le temps de résidence de l’eau été a été soulevé.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effectLst/>
              </a:rPr>
              <a:t>Le milieu subis localement des variations temporelles de la densité à cause du passage de l’eau à travers de la zone non saturé de l’aquifère.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effectLst/>
              </a:rPr>
              <a:t>La dynamique de ce processus est contrôle par des paramètres comme la porosité et la perméabilité de la roche.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noProof="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effectLst/>
              </a:rPr>
              <a:t>Dans ce contexte, le Laboratoire de </a:t>
            </a:r>
            <a:r>
              <a:rPr lang="fr-FR" sz="1200" noProof="0" dirty="0" err="1">
                <a:effectLst/>
              </a:rPr>
              <a:t>Rustrel</a:t>
            </a:r>
            <a:r>
              <a:rPr lang="fr-FR" sz="1200" noProof="0" dirty="0">
                <a:effectLst/>
              </a:rPr>
              <a:t> présente des magnifiques caractéristiques comme site d’étude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effectLst/>
              </a:rPr>
              <a:t>-d’une part, sa situation géographique au pied du plateau d’Albion, zone de captation de la Fontaine de Vaucluse, la plus important exsurgence de France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effectLst/>
              </a:rPr>
              <a:t>-il donna accès à la zone de non saturé au long de ses environ 4km de galléries avec des profondeurs comprises entre les 0 et 518 m, facteur important étant donné l’</a:t>
            </a:r>
            <a:r>
              <a:rPr lang="fr-FR" sz="1200" noProof="0" dirty="0" err="1">
                <a:effectLst/>
              </a:rPr>
              <a:t>héterogénéité</a:t>
            </a:r>
            <a:r>
              <a:rPr lang="fr-FR" sz="1200" noProof="0" dirty="0">
                <a:effectLst/>
              </a:rPr>
              <a:t> du massif</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effectLst/>
              </a:rPr>
              <a:t>-Le laboratoire présente une géométrie et composition du sous-sol extraordinairement étudiés et instrumentés, ce qui permettrait de faire un couplage des mesures entre différentes technologies.</a:t>
            </a:r>
          </a:p>
        </p:txBody>
      </p:sp>
      <p:sp>
        <p:nvSpPr>
          <p:cNvPr id="4" name="Espace réservé du numéro de diapositive 3"/>
          <p:cNvSpPr>
            <a:spLocks noGrp="1"/>
          </p:cNvSpPr>
          <p:nvPr>
            <p:ph type="sldNum" sz="quarter" idx="10"/>
          </p:nvPr>
        </p:nvSpPr>
        <p:spPr/>
        <p:txBody>
          <a:bodyPr/>
          <a:lstStyle/>
          <a:p>
            <a:fld id="{B2921E46-E3EA-41D5-A34D-F51FE5E25205}" type="slidenum">
              <a:rPr lang="fr-FR" smtClean="0"/>
              <a:pPr/>
              <a:t>3</a:t>
            </a:fld>
            <a:endParaRPr lang="fr-FR"/>
          </a:p>
        </p:txBody>
      </p:sp>
    </p:spTree>
    <p:extLst>
      <p:ext uri="{BB962C8B-B14F-4D97-AF65-F5344CB8AC3E}">
        <p14:creationId xmlns:p14="http://schemas.microsoft.com/office/powerpoint/2010/main" val="252369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a:t>Nom du détecteur</a:t>
            </a:r>
          </a:p>
          <a:p>
            <a:r>
              <a:rPr lang="fr-FR" dirty="0"/>
              <a:t>Le détecteur est conçu pour recouper les informations relatives au:</a:t>
            </a:r>
          </a:p>
          <a:p>
            <a:r>
              <a:rPr lang="fr-FR" dirty="0"/>
              <a:t>-Temps de passage de la particule</a:t>
            </a:r>
          </a:p>
          <a:p>
            <a:r>
              <a:rPr lang="fr-FR" dirty="0"/>
              <a:t>-Position en trajectoire. </a:t>
            </a:r>
          </a:p>
          <a:p>
            <a:r>
              <a:rPr lang="fr-FR" dirty="0"/>
              <a:t>-La trajectoire du muon est déterminé par ses angles zénithal et azimutal.</a:t>
            </a:r>
          </a:p>
          <a:p>
            <a:endParaRPr lang="fr-FR" dirty="0"/>
          </a:p>
          <a:p>
            <a:r>
              <a:rPr lang="fr-FR" dirty="0"/>
              <a:t>Le détecteur est composé de deux enceintes gazeux, séparés par la </a:t>
            </a:r>
            <a:r>
              <a:rPr lang="fr-FR" dirty="0" err="1"/>
              <a:t>microgrille</a:t>
            </a:r>
            <a:r>
              <a:rPr lang="fr-FR" dirty="0"/>
              <a:t> et  soumis à des champs électriques de différent intensité,</a:t>
            </a:r>
          </a:p>
          <a:p>
            <a:r>
              <a:rPr lang="fr-FR" dirty="0"/>
              <a:t>Lors du passage du muon, ceci crée une trace d’ionisations au long de sa trajectoire. Le champ électrique de la zone de dérive empêche la recombinaison des électrons et cations  et projet les e- vers la zone d’amplification.</a:t>
            </a:r>
          </a:p>
          <a:p>
            <a:r>
              <a:rPr lang="fr-FR" dirty="0"/>
              <a:t>Le facteur qui </a:t>
            </a:r>
            <a:r>
              <a:rPr lang="fr-FR" dirty="0" err="1"/>
              <a:t>controle</a:t>
            </a:r>
            <a:r>
              <a:rPr lang="fr-FR" dirty="0"/>
              <a:t> la vitesse du processus est la vitesse de dérive des électrons primaires dans la région de dérive. Cela permet l’arrivée échelonnée des électrons selon son hauteur dans la TPC.</a:t>
            </a:r>
          </a:p>
          <a:p>
            <a:r>
              <a:rPr lang="fr-FR" dirty="0"/>
              <a:t>L’amplification du signal se produit grâce à la forte accélération du champ électrique de cette région, qui provoque une avalanche d’électrons secondaires. Le mouvement de ces charges crée par couplage capacitif produit un signal sur les pistes des deux plans de lecture, permettant d’identifier l’instant et le point de passage du muon.</a:t>
            </a:r>
          </a:p>
          <a:p>
            <a:r>
              <a:rPr lang="fr-FR" dirty="0"/>
              <a:t>La reconstruction de la trajectoire du muon en 3D est basée sur l’orientation et la longueur de la projection de la trajectoire.</a:t>
            </a:r>
          </a:p>
        </p:txBody>
      </p:sp>
      <p:sp>
        <p:nvSpPr>
          <p:cNvPr id="4" name="Espace réservé du numéro de diapositive 3"/>
          <p:cNvSpPr>
            <a:spLocks noGrp="1"/>
          </p:cNvSpPr>
          <p:nvPr>
            <p:ph type="sldNum" sz="quarter" idx="10"/>
          </p:nvPr>
        </p:nvSpPr>
        <p:spPr/>
        <p:txBody>
          <a:bodyPr/>
          <a:lstStyle/>
          <a:p>
            <a:fld id="{B2921E46-E3EA-41D5-A34D-F51FE5E25205}" type="slidenum">
              <a:rPr lang="fr-FR" smtClean="0"/>
              <a:pPr/>
              <a:t>4</a:t>
            </a:fld>
            <a:endParaRPr lang="fr-FR"/>
          </a:p>
        </p:txBody>
      </p:sp>
    </p:spTree>
    <p:extLst>
      <p:ext uri="{BB962C8B-B14F-4D97-AF65-F5344CB8AC3E}">
        <p14:creationId xmlns:p14="http://schemas.microsoft.com/office/powerpoint/2010/main" val="1594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a:t>Reflexions</a:t>
            </a:r>
            <a:r>
              <a:rPr lang="fr-FR" dirty="0"/>
              <a:t> vers l’industrialisations</a:t>
            </a:r>
          </a:p>
        </p:txBody>
      </p:sp>
      <p:sp>
        <p:nvSpPr>
          <p:cNvPr id="4" name="Espace réservé du numéro de diapositive 3"/>
          <p:cNvSpPr>
            <a:spLocks noGrp="1"/>
          </p:cNvSpPr>
          <p:nvPr>
            <p:ph type="sldNum" sz="quarter" idx="10"/>
          </p:nvPr>
        </p:nvSpPr>
        <p:spPr/>
        <p:txBody>
          <a:bodyPr/>
          <a:lstStyle/>
          <a:p>
            <a:fld id="{B2921E46-E3EA-41D5-A34D-F51FE5E25205}" type="slidenum">
              <a:rPr lang="fr-FR" smtClean="0"/>
              <a:pPr/>
              <a:t>5</a:t>
            </a:fld>
            <a:endParaRPr lang="fr-FR"/>
          </a:p>
        </p:txBody>
      </p:sp>
    </p:spTree>
    <p:extLst>
      <p:ext uri="{BB962C8B-B14F-4D97-AF65-F5344CB8AC3E}">
        <p14:creationId xmlns:p14="http://schemas.microsoft.com/office/powerpoint/2010/main" val="3658085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a:t>Sirve</a:t>
            </a:r>
            <a:r>
              <a:rPr lang="fr-FR" dirty="0"/>
              <a:t> para </a:t>
            </a:r>
            <a:r>
              <a:rPr lang="fr-FR" dirty="0" err="1"/>
              <a:t>corregir</a:t>
            </a:r>
            <a:r>
              <a:rPr lang="fr-FR" dirty="0"/>
              <a:t> la </a:t>
            </a:r>
            <a:r>
              <a:rPr lang="fr-FR" dirty="0" err="1"/>
              <a:t>acceptacion</a:t>
            </a:r>
            <a:r>
              <a:rPr lang="fr-FR" dirty="0"/>
              <a:t> </a:t>
            </a:r>
            <a:r>
              <a:rPr lang="fr-FR" dirty="0" err="1"/>
              <a:t>geometrica</a:t>
            </a:r>
            <a:endParaRPr lang="fr-FR" dirty="0"/>
          </a:p>
          <a:p>
            <a:r>
              <a:rPr lang="fr-FR" dirty="0"/>
              <a:t>Caractérisation de la réponse de la camera par rapport à un modèle</a:t>
            </a:r>
          </a:p>
          <a:p>
            <a:r>
              <a:rPr lang="fr-FR" dirty="0"/>
              <a:t>L’</a:t>
            </a:r>
            <a:r>
              <a:rPr lang="fr-FR" dirty="0" err="1"/>
              <a:t>algortihme</a:t>
            </a:r>
            <a:r>
              <a:rPr lang="fr-FR" dirty="0"/>
              <a:t> de reconstruction n’est pas assez efficace aujourd’hui pour les zones aveugles</a:t>
            </a:r>
          </a:p>
          <a:p>
            <a:r>
              <a:rPr lang="fr-FR" dirty="0"/>
              <a:t>En ce  moment, on ne travaille plus exclusivement avec le détecteur mais on </a:t>
            </a:r>
            <a:r>
              <a:rPr lang="fr-FR" dirty="0" err="1"/>
              <a:t>integre</a:t>
            </a:r>
            <a:r>
              <a:rPr lang="fr-FR" dirty="0"/>
              <a:t> l’</a:t>
            </a:r>
            <a:r>
              <a:rPr lang="fr-FR" dirty="0" err="1"/>
              <a:t>algoritm</a:t>
            </a:r>
            <a:r>
              <a:rPr lang="fr-FR" dirty="0"/>
              <a:t> de </a:t>
            </a:r>
          </a:p>
        </p:txBody>
      </p:sp>
      <p:sp>
        <p:nvSpPr>
          <p:cNvPr id="4" name="Espace réservé du numéro de diapositive 3"/>
          <p:cNvSpPr>
            <a:spLocks noGrp="1"/>
          </p:cNvSpPr>
          <p:nvPr>
            <p:ph type="sldNum" sz="quarter" idx="10"/>
          </p:nvPr>
        </p:nvSpPr>
        <p:spPr/>
        <p:txBody>
          <a:bodyPr/>
          <a:lstStyle/>
          <a:p>
            <a:fld id="{B2921E46-E3EA-41D5-A34D-F51FE5E25205}" type="slidenum">
              <a:rPr lang="fr-FR" smtClean="0"/>
              <a:pPr/>
              <a:t>6</a:t>
            </a:fld>
            <a:endParaRPr lang="fr-FR"/>
          </a:p>
        </p:txBody>
      </p:sp>
    </p:spTree>
    <p:extLst>
      <p:ext uri="{BB962C8B-B14F-4D97-AF65-F5344CB8AC3E}">
        <p14:creationId xmlns:p14="http://schemas.microsoft.com/office/powerpoint/2010/main" val="210473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Zénith rasant </a:t>
            </a:r>
          </a:p>
        </p:txBody>
      </p:sp>
      <p:sp>
        <p:nvSpPr>
          <p:cNvPr id="4" name="Espace réservé du numéro de diapositive 3"/>
          <p:cNvSpPr>
            <a:spLocks noGrp="1"/>
          </p:cNvSpPr>
          <p:nvPr>
            <p:ph type="sldNum" sz="quarter" idx="10"/>
          </p:nvPr>
        </p:nvSpPr>
        <p:spPr/>
        <p:txBody>
          <a:bodyPr/>
          <a:lstStyle/>
          <a:p>
            <a:fld id="{B2921E46-E3EA-41D5-A34D-F51FE5E25205}" type="slidenum">
              <a:rPr lang="fr-FR" smtClean="0"/>
              <a:pPr/>
              <a:t>7</a:t>
            </a:fld>
            <a:endParaRPr lang="fr-FR"/>
          </a:p>
        </p:txBody>
      </p:sp>
    </p:spTree>
    <p:extLst>
      <p:ext uri="{BB962C8B-B14F-4D97-AF65-F5344CB8AC3E}">
        <p14:creationId xmlns:p14="http://schemas.microsoft.com/office/powerpoint/2010/main" val="2231417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2921E46-E3EA-41D5-A34D-F51FE5E25205}" type="slidenum">
              <a:rPr lang="fr-FR" smtClean="0"/>
              <a:pPr/>
              <a:t>8</a:t>
            </a:fld>
            <a:endParaRPr lang="fr-FR"/>
          </a:p>
        </p:txBody>
      </p:sp>
    </p:spTree>
    <p:extLst>
      <p:ext uri="{BB962C8B-B14F-4D97-AF65-F5344CB8AC3E}">
        <p14:creationId xmlns:p14="http://schemas.microsoft.com/office/powerpoint/2010/main" val="124308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a:t>Correlation</a:t>
            </a:r>
            <a:r>
              <a:rPr lang="fr-FR" dirty="0"/>
              <a:t> -0,49</a:t>
            </a:r>
          </a:p>
          <a:p>
            <a:endParaRPr lang="fr-FR" dirty="0"/>
          </a:p>
        </p:txBody>
      </p:sp>
      <p:sp>
        <p:nvSpPr>
          <p:cNvPr id="4" name="Espace réservé du numéro de diapositive 3"/>
          <p:cNvSpPr>
            <a:spLocks noGrp="1"/>
          </p:cNvSpPr>
          <p:nvPr>
            <p:ph type="sldNum" sz="quarter" idx="10"/>
          </p:nvPr>
        </p:nvSpPr>
        <p:spPr/>
        <p:txBody>
          <a:bodyPr/>
          <a:lstStyle/>
          <a:p>
            <a:fld id="{B2921E46-E3EA-41D5-A34D-F51FE5E25205}" type="slidenum">
              <a:rPr lang="fr-FR" smtClean="0"/>
              <a:pPr/>
              <a:t>9</a:t>
            </a:fld>
            <a:endParaRPr lang="fr-FR"/>
          </a:p>
        </p:txBody>
      </p:sp>
    </p:spTree>
    <p:extLst>
      <p:ext uri="{BB962C8B-B14F-4D97-AF65-F5344CB8AC3E}">
        <p14:creationId xmlns:p14="http://schemas.microsoft.com/office/powerpoint/2010/main" val="523845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2BDF768-13C1-49C4-9B06-DCB03DA7AFD9}" type="datetime1">
              <a:rPr lang="en-US" smtClean="0"/>
              <a:t>12/11/18</a:t>
            </a:fld>
            <a:endParaRPr lang="en-US" dirty="0"/>
          </a:p>
        </p:txBody>
      </p:sp>
      <p:sp>
        <p:nvSpPr>
          <p:cNvPr id="5" name="Footer Placeholder 4"/>
          <p:cNvSpPr>
            <a:spLocks noGrp="1"/>
          </p:cNvSpPr>
          <p:nvPr>
            <p:ph type="ftr" sz="quarter" idx="11"/>
          </p:nvPr>
        </p:nvSpPr>
        <p:spPr/>
        <p:txBody>
          <a:bodyPr/>
          <a:lstStyle/>
          <a:p>
            <a:r>
              <a:rPr lang="en-US"/>
              <a:t>Ignacio Lázaro on behalf of T2DM2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492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42BCB-A78B-421F-8C60-D704D2254F72}" type="datetime1">
              <a:rPr lang="en-US" smtClean="0"/>
              <a:t>12/11/18</a:t>
            </a:fld>
            <a:endParaRPr lang="en-US" dirty="0"/>
          </a:p>
        </p:txBody>
      </p:sp>
      <p:sp>
        <p:nvSpPr>
          <p:cNvPr id="5" name="Footer Placeholder 4"/>
          <p:cNvSpPr>
            <a:spLocks noGrp="1"/>
          </p:cNvSpPr>
          <p:nvPr>
            <p:ph type="ftr" sz="quarter" idx="11"/>
          </p:nvPr>
        </p:nvSpPr>
        <p:spPr/>
        <p:txBody>
          <a:bodyPr/>
          <a:lstStyle/>
          <a:p>
            <a:r>
              <a:rPr lang="en-US"/>
              <a:t>Ignacio Lázaro on behalf of T2DM2</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10042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3D0F98-0162-4BD6-B691-50A3825C8DFB}" type="datetime1">
              <a:rPr lang="en-US" smtClean="0"/>
              <a:t>12/11/18</a:t>
            </a:fld>
            <a:endParaRPr lang="en-US" dirty="0"/>
          </a:p>
        </p:txBody>
      </p:sp>
      <p:sp>
        <p:nvSpPr>
          <p:cNvPr id="5" name="Footer Placeholder 4"/>
          <p:cNvSpPr>
            <a:spLocks noGrp="1"/>
          </p:cNvSpPr>
          <p:nvPr>
            <p:ph type="ftr" sz="quarter" idx="11"/>
          </p:nvPr>
        </p:nvSpPr>
        <p:spPr/>
        <p:txBody>
          <a:bodyPr/>
          <a:lstStyle/>
          <a:p>
            <a:r>
              <a:rPr lang="en-US"/>
              <a:t>Ignacio Lázaro on behalf of T2DM2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78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F832C-BF4D-422C-820B-343D430AA631}" type="datetime1">
              <a:rPr lang="en-US" smtClean="0"/>
              <a:t>12/11/18</a:t>
            </a:fld>
            <a:endParaRPr lang="en-US" dirty="0"/>
          </a:p>
        </p:txBody>
      </p:sp>
      <p:sp>
        <p:nvSpPr>
          <p:cNvPr id="5" name="Footer Placeholder 4"/>
          <p:cNvSpPr>
            <a:spLocks noGrp="1"/>
          </p:cNvSpPr>
          <p:nvPr>
            <p:ph type="ftr" sz="quarter" idx="11"/>
          </p:nvPr>
        </p:nvSpPr>
        <p:spPr/>
        <p:txBody>
          <a:bodyPr/>
          <a:lstStyle/>
          <a:p>
            <a:r>
              <a:rPr lang="en-US"/>
              <a:t>Ignacio Lázaro on behalf of T2DM2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5329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E367E1-B635-4C15-964E-312696853A95}" type="datetime1">
              <a:rPr lang="en-US" smtClean="0"/>
              <a:t>12/11/18</a:t>
            </a:fld>
            <a:endParaRPr lang="en-US" dirty="0"/>
          </a:p>
        </p:txBody>
      </p:sp>
      <p:sp>
        <p:nvSpPr>
          <p:cNvPr id="5" name="Footer Placeholder 4"/>
          <p:cNvSpPr>
            <a:spLocks noGrp="1"/>
          </p:cNvSpPr>
          <p:nvPr>
            <p:ph type="ftr" sz="quarter" idx="11"/>
          </p:nvPr>
        </p:nvSpPr>
        <p:spPr/>
        <p:txBody>
          <a:bodyPr/>
          <a:lstStyle/>
          <a:p>
            <a:r>
              <a:rPr lang="en-US"/>
              <a:t>Ignacio Lázaro on behalf of T2DM2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703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13600B-E65E-47EC-A670-264406348303}" type="datetime1">
              <a:rPr lang="en-US" smtClean="0"/>
              <a:t>12/11/18</a:t>
            </a:fld>
            <a:endParaRPr lang="en-US" dirty="0"/>
          </a:p>
        </p:txBody>
      </p:sp>
      <p:sp>
        <p:nvSpPr>
          <p:cNvPr id="6" name="Footer Placeholder 5"/>
          <p:cNvSpPr>
            <a:spLocks noGrp="1"/>
          </p:cNvSpPr>
          <p:nvPr>
            <p:ph type="ftr" sz="quarter" idx="11"/>
          </p:nvPr>
        </p:nvSpPr>
        <p:spPr/>
        <p:txBody>
          <a:bodyPr/>
          <a:lstStyle/>
          <a:p>
            <a:r>
              <a:rPr lang="en-US"/>
              <a:t>Ignacio Lázaro on behalf of T2DM2</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428057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DFAEDF-A7F6-4D2A-A2E4-EA81644548EA}" type="datetime1">
              <a:rPr lang="en-US" smtClean="0"/>
              <a:t>12/11/18</a:t>
            </a:fld>
            <a:endParaRPr lang="en-US" dirty="0"/>
          </a:p>
        </p:txBody>
      </p:sp>
      <p:sp>
        <p:nvSpPr>
          <p:cNvPr id="8" name="Footer Placeholder 7"/>
          <p:cNvSpPr>
            <a:spLocks noGrp="1"/>
          </p:cNvSpPr>
          <p:nvPr>
            <p:ph type="ftr" sz="quarter" idx="11"/>
          </p:nvPr>
        </p:nvSpPr>
        <p:spPr/>
        <p:txBody>
          <a:bodyPr/>
          <a:lstStyle/>
          <a:p>
            <a:r>
              <a:rPr lang="en-US"/>
              <a:t>Ignacio Lázaro on behalf of T2DM2</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1334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D23C89-0628-4FE5-B845-A91430FF5A4D}" type="datetime1">
              <a:rPr lang="en-US" smtClean="0"/>
              <a:t>12/11/18</a:t>
            </a:fld>
            <a:endParaRPr lang="en-US" dirty="0"/>
          </a:p>
        </p:txBody>
      </p:sp>
      <p:sp>
        <p:nvSpPr>
          <p:cNvPr id="4" name="Footer Placeholder 3"/>
          <p:cNvSpPr>
            <a:spLocks noGrp="1"/>
          </p:cNvSpPr>
          <p:nvPr>
            <p:ph type="ftr" sz="quarter" idx="11"/>
          </p:nvPr>
        </p:nvSpPr>
        <p:spPr/>
        <p:txBody>
          <a:bodyPr/>
          <a:lstStyle/>
          <a:p>
            <a:r>
              <a:rPr lang="en-US"/>
              <a:t>Ignacio Lázaro on behalf of T2DM2</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6617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7020D-CBC3-4710-968D-A96AC2E295A1}" type="datetime1">
              <a:rPr lang="en-US" smtClean="0"/>
              <a:t>12/11/18</a:t>
            </a:fld>
            <a:endParaRPr lang="en-US" dirty="0"/>
          </a:p>
        </p:txBody>
      </p:sp>
      <p:sp>
        <p:nvSpPr>
          <p:cNvPr id="3" name="Footer Placeholder 2"/>
          <p:cNvSpPr>
            <a:spLocks noGrp="1"/>
          </p:cNvSpPr>
          <p:nvPr>
            <p:ph type="ftr" sz="quarter" idx="11"/>
          </p:nvPr>
        </p:nvSpPr>
        <p:spPr/>
        <p:txBody>
          <a:bodyPr/>
          <a:lstStyle/>
          <a:p>
            <a:r>
              <a:rPr lang="en-US"/>
              <a:t>Ignacio Lázaro on behalf of T2DM2</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34762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818E8E-4D2F-4A07-8307-612CA5418911}" type="datetime1">
              <a:rPr lang="en-US" smtClean="0"/>
              <a:t>12/11/18</a:t>
            </a:fld>
            <a:endParaRPr lang="en-US" dirty="0"/>
          </a:p>
        </p:txBody>
      </p:sp>
      <p:sp>
        <p:nvSpPr>
          <p:cNvPr id="6" name="Footer Placeholder 5"/>
          <p:cNvSpPr>
            <a:spLocks noGrp="1"/>
          </p:cNvSpPr>
          <p:nvPr>
            <p:ph type="ftr" sz="quarter" idx="11"/>
          </p:nvPr>
        </p:nvSpPr>
        <p:spPr/>
        <p:txBody>
          <a:bodyPr/>
          <a:lstStyle/>
          <a:p>
            <a:r>
              <a:rPr lang="en-US"/>
              <a:t>Ignacio Lázaro on behalf of T2DM2</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63351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61C230-0E2A-433B-BC21-1EC62CF31BF9}" type="datetime1">
              <a:rPr lang="en-US" smtClean="0"/>
              <a:t>12/11/18</a:t>
            </a:fld>
            <a:endParaRPr lang="en-US" dirty="0"/>
          </a:p>
        </p:txBody>
      </p:sp>
      <p:sp>
        <p:nvSpPr>
          <p:cNvPr id="6" name="Footer Placeholder 5"/>
          <p:cNvSpPr>
            <a:spLocks noGrp="1"/>
          </p:cNvSpPr>
          <p:nvPr>
            <p:ph type="ftr" sz="quarter" idx="11"/>
          </p:nvPr>
        </p:nvSpPr>
        <p:spPr/>
        <p:txBody>
          <a:bodyPr/>
          <a:lstStyle/>
          <a:p>
            <a:r>
              <a:rPr lang="en-US"/>
              <a:t>Ignacio Lázaro on behalf of T2DM2</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18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60A24B6-07B1-4DDA-8264-2E1AF27EA198}" type="datetime1">
              <a:rPr lang="en-US" smtClean="0"/>
              <a:t>12/11/18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Ignacio Lázaro on behalf of T2DM2</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07571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28.png"/><Relationship Id="rId7" Type="http://schemas.openxmlformats.org/officeDocument/2006/relationships/diagramData" Target="../diagrams/data9.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11" Type="http://schemas.microsoft.com/office/2007/relationships/diagramDrawing" Target="../diagrams/drawing9.xml"/><Relationship Id="rId5" Type="http://schemas.openxmlformats.org/officeDocument/2006/relationships/image" Target="../media/image11.png"/><Relationship Id="rId10" Type="http://schemas.openxmlformats.org/officeDocument/2006/relationships/diagramColors" Target="../diagrams/colors9.xml"/><Relationship Id="rId4" Type="http://schemas.openxmlformats.org/officeDocument/2006/relationships/image" Target="../media/image10.jpeg"/><Relationship Id="rId9"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10.jpeg"/><Relationship Id="rId7" Type="http://schemas.openxmlformats.org/officeDocument/2006/relationships/diagramLayout" Target="../diagrams/layout10.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Data" Target="../diagrams/data10.xml"/><Relationship Id="rId5" Type="http://schemas.openxmlformats.org/officeDocument/2006/relationships/image" Target="../media/image12.png"/><Relationship Id="rId10" Type="http://schemas.microsoft.com/office/2007/relationships/diagramDrawing" Target="../diagrams/drawing10.xml"/><Relationship Id="rId4" Type="http://schemas.openxmlformats.org/officeDocument/2006/relationships/image" Target="../media/image11.png"/><Relationship Id="rId9" Type="http://schemas.openxmlformats.org/officeDocument/2006/relationships/diagramColors" Target="../diagrams/colors10.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diagramData" Target="../diagrams/data11.xml"/><Relationship Id="rId12"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11" Type="http://schemas.microsoft.com/office/2007/relationships/diagramDrawing" Target="../diagrams/drawing11.xml"/><Relationship Id="rId5" Type="http://schemas.openxmlformats.org/officeDocument/2006/relationships/image" Target="../media/image11.png"/><Relationship Id="rId10" Type="http://schemas.openxmlformats.org/officeDocument/2006/relationships/diagramColors" Target="../diagrams/colors11.xml"/><Relationship Id="rId4" Type="http://schemas.openxmlformats.org/officeDocument/2006/relationships/image" Target="../media/image10.jpeg"/><Relationship Id="rId9" Type="http://schemas.openxmlformats.org/officeDocument/2006/relationships/diagramQuickStyle" Target="../diagrams/quickStyle11.xml"/><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image" Target="../media/image10.jpeg"/><Relationship Id="rId7" Type="http://schemas.openxmlformats.org/officeDocument/2006/relationships/diagramData" Target="../diagrams/data1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png"/><Relationship Id="rId11" Type="http://schemas.microsoft.com/office/2007/relationships/diagramDrawing" Target="../diagrams/drawing12.xml"/><Relationship Id="rId5" Type="http://schemas.openxmlformats.org/officeDocument/2006/relationships/image" Target="../media/image12.png"/><Relationship Id="rId10" Type="http://schemas.openxmlformats.org/officeDocument/2006/relationships/diagramColors" Target="../diagrams/colors12.xml"/><Relationship Id="rId4" Type="http://schemas.openxmlformats.org/officeDocument/2006/relationships/image" Target="../media/image11.png"/><Relationship Id="rId9"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10.jpeg"/><Relationship Id="rId7" Type="http://schemas.openxmlformats.org/officeDocument/2006/relationships/diagramLayout" Target="../diagrams/layout1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Data" Target="../diagrams/data13.xml"/><Relationship Id="rId5" Type="http://schemas.openxmlformats.org/officeDocument/2006/relationships/image" Target="../media/image12.png"/><Relationship Id="rId10" Type="http://schemas.microsoft.com/office/2007/relationships/diagramDrawing" Target="../diagrams/drawing13.xml"/><Relationship Id="rId4" Type="http://schemas.openxmlformats.org/officeDocument/2006/relationships/image" Target="../media/image11.png"/><Relationship Id="rId9" Type="http://schemas.openxmlformats.org/officeDocument/2006/relationships/diagramColors" Target="../diagrams/colors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jpeg"/><Relationship Id="rId18" Type="http://schemas.openxmlformats.org/officeDocument/2006/relationships/image" Target="../media/image12.png"/><Relationship Id="rId3" Type="http://schemas.openxmlformats.org/officeDocument/2006/relationships/image" Target="../media/image34.jpeg"/><Relationship Id="rId21" Type="http://schemas.openxmlformats.org/officeDocument/2006/relationships/image" Target="../media/image49.tiff"/><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11.png"/><Relationship Id="rId2" Type="http://schemas.openxmlformats.org/officeDocument/2006/relationships/notesSlide" Target="../notesSlides/notesSlide16.xml"/><Relationship Id="rId16" Type="http://schemas.openxmlformats.org/officeDocument/2006/relationships/image" Target="../media/image10.jpeg"/><Relationship Id="rId20" Type="http://schemas.openxmlformats.org/officeDocument/2006/relationships/image" Target="../media/image48.tiff"/><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jpeg"/><Relationship Id="rId10" Type="http://schemas.openxmlformats.org/officeDocument/2006/relationships/image" Target="../media/image41.png"/><Relationship Id="rId19" Type="http://schemas.openxmlformats.org/officeDocument/2006/relationships/image" Target="../media/image47.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diagramColors" Target="../diagrams/colors1.xml"/><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diagramLayout" Target="../diagrams/layout1.xml"/><Relationship Id="rId5" Type="http://schemas.openxmlformats.org/officeDocument/2006/relationships/image" Target="../media/image9.png"/><Relationship Id="rId10" Type="http://schemas.openxmlformats.org/officeDocument/2006/relationships/diagramData" Target="../diagrams/data1.xml"/><Relationship Id="rId4" Type="http://schemas.openxmlformats.org/officeDocument/2006/relationships/image" Target="../media/image8.png"/><Relationship Id="rId9" Type="http://schemas.openxmlformats.org/officeDocument/2006/relationships/image" Target="../media/image13.png"/><Relationship Id="rId14"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4.png"/><Relationship Id="rId7"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11" Type="http://schemas.microsoft.com/office/2007/relationships/diagramDrawing" Target="../diagrams/drawing2.xml"/><Relationship Id="rId5" Type="http://schemas.openxmlformats.org/officeDocument/2006/relationships/image" Target="../media/image11.png"/><Relationship Id="rId10" Type="http://schemas.openxmlformats.org/officeDocument/2006/relationships/diagramColors" Target="../diagrams/colors2.xml"/><Relationship Id="rId4" Type="http://schemas.openxmlformats.org/officeDocument/2006/relationships/image" Target="../media/image10.jpeg"/><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3" Type="http://schemas.openxmlformats.org/officeDocument/2006/relationships/diagramLayout" Target="../diagrams/layout3.xml"/><Relationship Id="rId3" Type="http://schemas.openxmlformats.org/officeDocument/2006/relationships/image" Target="../media/image10.jpeg"/><Relationship Id="rId12" Type="http://schemas.openxmlformats.org/officeDocument/2006/relationships/diagramData" Target="../diagrams/data3.xml"/><Relationship Id="rId2" Type="http://schemas.openxmlformats.org/officeDocument/2006/relationships/notesSlide" Target="../notesSlides/notesSlide4.xml"/><Relationship Id="rId16" Type="http://schemas.microsoft.com/office/2007/relationships/diagramDrawing" Target="../diagrams/drawing3.xml"/><Relationship Id="rId1" Type="http://schemas.openxmlformats.org/officeDocument/2006/relationships/slideLayout" Target="../slideLayouts/slideLayout7.xml"/><Relationship Id="rId11" Type="http://schemas.openxmlformats.org/officeDocument/2006/relationships/image" Target="../media/image180.png"/><Relationship Id="rId5" Type="http://schemas.openxmlformats.org/officeDocument/2006/relationships/image" Target="../media/image12.png"/><Relationship Id="rId15" Type="http://schemas.openxmlformats.org/officeDocument/2006/relationships/diagramColors" Target="../diagrams/colors3.xml"/><Relationship Id="rId4" Type="http://schemas.openxmlformats.org/officeDocument/2006/relationships/image" Target="../media/image11.png"/><Relationship Id="rId1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0.jpeg"/><Relationship Id="rId7" Type="http://schemas.openxmlformats.org/officeDocument/2006/relationships/diagramData" Target="../diagrams/data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eg"/><Relationship Id="rId11" Type="http://schemas.microsoft.com/office/2007/relationships/diagramDrawing" Target="../diagrams/drawing4.xml"/><Relationship Id="rId5" Type="http://schemas.openxmlformats.org/officeDocument/2006/relationships/image" Target="../media/image12.png"/><Relationship Id="rId10" Type="http://schemas.openxmlformats.org/officeDocument/2006/relationships/diagramColors" Target="../diagrams/colors4.xml"/><Relationship Id="rId4" Type="http://schemas.openxmlformats.org/officeDocument/2006/relationships/image" Target="../media/image11.png"/><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10.jpeg"/><Relationship Id="rId7" Type="http://schemas.openxmlformats.org/officeDocument/2006/relationships/image" Target="../media/image17.png"/><Relationship Id="rId12"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diagramColors" Target="../diagrams/colors5.xml"/><Relationship Id="rId5" Type="http://schemas.openxmlformats.org/officeDocument/2006/relationships/image" Target="../media/image12.png"/><Relationship Id="rId10" Type="http://schemas.openxmlformats.org/officeDocument/2006/relationships/diagramQuickStyle" Target="../diagrams/quickStyle5.xml"/><Relationship Id="rId4" Type="http://schemas.openxmlformats.org/officeDocument/2006/relationships/image" Target="../media/image11.png"/><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Colors" Target="../diagrams/colors6.xml"/><Relationship Id="rId3" Type="http://schemas.openxmlformats.org/officeDocument/2006/relationships/image" Target="../media/image18.png"/><Relationship Id="rId7" Type="http://schemas.openxmlformats.org/officeDocument/2006/relationships/image" Target="../media/image10.jpeg"/><Relationship Id="rId12" Type="http://schemas.openxmlformats.org/officeDocument/2006/relationships/diagramQuickStyle" Target="../diagrams/quickStyle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tiff"/><Relationship Id="rId11" Type="http://schemas.openxmlformats.org/officeDocument/2006/relationships/diagramLayout" Target="../diagrams/layout6.xml"/><Relationship Id="rId5" Type="http://schemas.openxmlformats.org/officeDocument/2006/relationships/image" Target="../media/image20.png"/><Relationship Id="rId10" Type="http://schemas.openxmlformats.org/officeDocument/2006/relationships/diagramData" Target="../diagrams/data6.xml"/><Relationship Id="rId4" Type="http://schemas.openxmlformats.org/officeDocument/2006/relationships/image" Target="../media/image19.tiff"/><Relationship Id="rId9" Type="http://schemas.openxmlformats.org/officeDocument/2006/relationships/image" Target="../media/image12.png"/><Relationship Id="rId14" Type="http://schemas.microsoft.com/office/2007/relationships/diagramDrawing" Target="../diagrams/drawing6.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diagramColors" Target="../diagrams/colors7.xml"/><Relationship Id="rId3" Type="http://schemas.openxmlformats.org/officeDocument/2006/relationships/notesSlide" Target="../notesSlides/notesSlide8.xml"/><Relationship Id="rId7" Type="http://schemas.openxmlformats.org/officeDocument/2006/relationships/image" Target="../media/image22.png"/><Relationship Id="rId12" Type="http://schemas.openxmlformats.org/officeDocument/2006/relationships/diagramQuickStyle" Target="../diagrams/quickStyle7.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diagramLayout" Target="../diagrams/layout7.xml"/><Relationship Id="rId5" Type="http://schemas.openxmlformats.org/officeDocument/2006/relationships/image" Target="../media/image11.png"/><Relationship Id="rId15" Type="http://schemas.openxmlformats.org/officeDocument/2006/relationships/image" Target="../media/image25.png"/><Relationship Id="rId10" Type="http://schemas.openxmlformats.org/officeDocument/2006/relationships/diagramData" Target="../diagrams/data7.xml"/><Relationship Id="rId4" Type="http://schemas.openxmlformats.org/officeDocument/2006/relationships/image" Target="../media/image10.jpeg"/><Relationship Id="rId9" Type="http://schemas.openxmlformats.org/officeDocument/2006/relationships/image" Target="../media/image24.png"/><Relationship Id="rId14" Type="http://schemas.microsoft.com/office/2007/relationships/diagramDrawing" Target="../diagrams/drawing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image" Target="../media/image26.png"/><Relationship Id="rId7" Type="http://schemas.openxmlformats.org/officeDocument/2006/relationships/image" Target="../media/image27.png"/><Relationship Id="rId12"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diagramColors" Target="../diagrams/colors8.xml"/><Relationship Id="rId5" Type="http://schemas.openxmlformats.org/officeDocument/2006/relationships/image" Target="../media/image11.png"/><Relationship Id="rId10" Type="http://schemas.openxmlformats.org/officeDocument/2006/relationships/diagramQuickStyle" Target="../diagrams/quickStyle8.xml"/><Relationship Id="rId4" Type="http://schemas.openxmlformats.org/officeDocument/2006/relationships/image" Target="../media/image10.jpeg"/><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a:ext>
            </a:extLst>
          </a:blip>
          <a:stretch>
            <a:fillRect/>
          </a:stretch>
        </p:blipFill>
        <p:spPr>
          <a:xfrm>
            <a:off x="-183016" y="-94565"/>
            <a:ext cx="12531142" cy="7159379"/>
          </a:xfrm>
          <a:prstGeom prst="rect">
            <a:avLst/>
          </a:prstGeom>
        </p:spPr>
      </p:pic>
      <p:sp>
        <p:nvSpPr>
          <p:cNvPr id="2" name="Title 1"/>
          <p:cNvSpPr>
            <a:spLocks noGrp="1"/>
          </p:cNvSpPr>
          <p:nvPr>
            <p:ph type="ctrTitle"/>
          </p:nvPr>
        </p:nvSpPr>
        <p:spPr>
          <a:xfrm>
            <a:off x="362152" y="2200002"/>
            <a:ext cx="11440807" cy="2997841"/>
          </a:xfrm>
        </p:spPr>
        <p:txBody>
          <a:bodyPr>
            <a:noAutofit/>
          </a:bodyPr>
          <a:lstStyle/>
          <a:p>
            <a:pPr algn="ctr"/>
            <a:r>
              <a:rPr lang="en-US" sz="3600" b="1" dirty="0">
                <a:latin typeface="Helvetica" pitchFamily="2" charset="0"/>
              </a:rPr>
              <a:t>T2DM2 </a:t>
            </a:r>
            <a:r>
              <a:rPr lang="en-US" sz="3600" b="1" dirty="0" err="1">
                <a:latin typeface="Helvetica" pitchFamily="2" charset="0"/>
              </a:rPr>
              <a:t>muography</a:t>
            </a:r>
            <a:r>
              <a:rPr lang="en-US" sz="3600" b="1" dirty="0">
                <a:latin typeface="Helvetica" pitchFamily="2" charset="0"/>
              </a:rPr>
              <a:t> project:</a:t>
            </a:r>
            <a:br>
              <a:rPr lang="en-US" sz="3600" b="1" dirty="0">
                <a:latin typeface="Helvetica" pitchFamily="2" charset="0"/>
              </a:rPr>
            </a:br>
            <a:r>
              <a:rPr lang="en-US" sz="3600" b="1" dirty="0">
                <a:latin typeface="Helvetica" pitchFamily="2" charset="0"/>
              </a:rPr>
              <a:t>Overview and outlook</a:t>
            </a:r>
          </a:p>
        </p:txBody>
      </p:sp>
      <p:sp>
        <p:nvSpPr>
          <p:cNvPr id="3" name="Subtitle 2"/>
          <p:cNvSpPr>
            <a:spLocks noGrp="1"/>
          </p:cNvSpPr>
          <p:nvPr>
            <p:ph type="subTitle" idx="1"/>
          </p:nvPr>
        </p:nvSpPr>
        <p:spPr>
          <a:xfrm>
            <a:off x="326027" y="5308600"/>
            <a:ext cx="11513057" cy="1549400"/>
          </a:xfrm>
        </p:spPr>
        <p:txBody>
          <a:bodyPr>
            <a:noAutofit/>
          </a:bodyPr>
          <a:lstStyle/>
          <a:p>
            <a:pPr algn="ctr"/>
            <a:r>
              <a:rPr lang="en-US" sz="2400" b="1" dirty="0">
                <a:latin typeface="Helvetica" pitchFamily="2" charset="0"/>
              </a:rPr>
              <a:t>Ignacio LÁZARO ROCHE </a:t>
            </a:r>
          </a:p>
          <a:p>
            <a:pPr algn="ctr"/>
            <a:r>
              <a:rPr lang="en-US" sz="2400" dirty="0">
                <a:latin typeface="Helvetica" pitchFamily="2" charset="0"/>
              </a:rPr>
              <a:t>On behalf of T2DM2 project for AGU </a:t>
            </a:r>
            <a:r>
              <a:rPr lang="en-US" sz="2400" dirty="0" err="1">
                <a:latin typeface="Helvetica" pitchFamily="2" charset="0"/>
              </a:rPr>
              <a:t>muographers</a:t>
            </a:r>
            <a:r>
              <a:rPr lang="en-US" sz="2400" dirty="0">
                <a:latin typeface="Helvetica" pitchFamily="2" charset="0"/>
              </a:rPr>
              <a:t> meeting 2018</a:t>
            </a:r>
          </a:p>
        </p:txBody>
      </p:sp>
      <p:grpSp>
        <p:nvGrpSpPr>
          <p:cNvPr id="6" name="Grupo 5">
            <a:extLst>
              <a:ext uri="{FF2B5EF4-FFF2-40B4-BE49-F238E27FC236}">
                <a16:creationId xmlns:a16="http://schemas.microsoft.com/office/drawing/2014/main" id="{50B3CCF5-8168-8C4E-8409-FEBC6193A993}"/>
              </a:ext>
            </a:extLst>
          </p:cNvPr>
          <p:cNvGrpSpPr/>
          <p:nvPr/>
        </p:nvGrpSpPr>
        <p:grpSpPr>
          <a:xfrm>
            <a:off x="2207624" y="358142"/>
            <a:ext cx="7776752" cy="1223578"/>
            <a:chOff x="2079426" y="358142"/>
            <a:chExt cx="7776752" cy="1223578"/>
          </a:xfrm>
        </p:grpSpPr>
        <p:grpSp>
          <p:nvGrpSpPr>
            <p:cNvPr id="5" name="Group 4"/>
            <p:cNvGrpSpPr/>
            <p:nvPr/>
          </p:nvGrpSpPr>
          <p:grpSpPr>
            <a:xfrm>
              <a:off x="3943962" y="444144"/>
              <a:ext cx="5912216" cy="1051574"/>
              <a:chOff x="5210797" y="410124"/>
              <a:chExt cx="5912216" cy="1051574"/>
            </a:xfrm>
          </p:grpSpPr>
          <p:pic>
            <p:nvPicPr>
              <p:cNvPr id="29" name="Picture 28" descr="logo-lsbb.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210797" y="441497"/>
                <a:ext cx="2881306" cy="989310"/>
              </a:xfrm>
              <a:prstGeom prst="rect">
                <a:avLst/>
              </a:prstGeom>
            </p:spPr>
          </p:pic>
          <p:pic>
            <p:nvPicPr>
              <p:cNvPr id="9" name="Picture 8" descr="Logo_BRGM.sv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9276" y="410124"/>
                <a:ext cx="2713737" cy="1051574"/>
              </a:xfrm>
              <a:prstGeom prst="rect">
                <a:avLst/>
              </a:prstGeom>
            </p:spPr>
          </p:pic>
        </p:grpSp>
        <p:pic>
          <p:nvPicPr>
            <p:cNvPr id="8" name="Imagen 7">
              <a:extLst>
                <a:ext uri="{FF2B5EF4-FFF2-40B4-BE49-F238E27FC236}">
                  <a16:creationId xmlns:a16="http://schemas.microsoft.com/office/drawing/2014/main" id="{10800004-5A30-5340-8EBC-4A4191699A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79426" y="358142"/>
              <a:ext cx="1137300" cy="1223578"/>
            </a:xfrm>
            <a:prstGeom prst="rect">
              <a:avLst/>
            </a:prstGeom>
          </p:spPr>
        </p:pic>
      </p:grpSp>
      <p:pic>
        <p:nvPicPr>
          <p:cNvPr id="10" name="Imagen 9">
            <a:extLst>
              <a:ext uri="{FF2B5EF4-FFF2-40B4-BE49-F238E27FC236}">
                <a16:creationId xmlns:a16="http://schemas.microsoft.com/office/drawing/2014/main" id="{F31A494C-3C9E-7F42-8174-3F6FDE06FA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2380" y="6407841"/>
            <a:ext cx="1219200" cy="419100"/>
          </a:xfrm>
          <a:prstGeom prst="rect">
            <a:avLst/>
          </a:prstGeom>
        </p:spPr>
      </p:pic>
    </p:spTree>
    <p:extLst>
      <p:ext uri="{BB962C8B-B14F-4D97-AF65-F5344CB8AC3E}">
        <p14:creationId xmlns:p14="http://schemas.microsoft.com/office/powerpoint/2010/main" val="3598080970"/>
      </p:ext>
    </p:extLst>
  </p:cSld>
  <p:clrMapOvr>
    <a:masterClrMapping/>
  </p:clrMapOvr>
  <mc:AlternateContent xmlns:mc="http://schemas.openxmlformats.org/markup-compatibility/2006" xmlns:p14="http://schemas.microsoft.com/office/powerpoint/2010/main">
    <mc:Choice Requires="p14">
      <p:transition spd="slow" p14:dur="2000" advTm="29037"/>
    </mc:Choice>
    <mc:Fallback xmlns="">
      <p:transition spd="slow" advTm="290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droit 10"/>
          <p:cNvCxnSpPr>
            <a:cxnSpLocks/>
          </p:cNvCxnSpPr>
          <p:nvPr/>
        </p:nvCxnSpPr>
        <p:spPr>
          <a:xfrm>
            <a:off x="0" y="710466"/>
            <a:ext cx="1218918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1761194" y="6427837"/>
            <a:ext cx="427988" cy="387296"/>
          </a:xfrm>
        </p:spPr>
        <p:txBody>
          <a:bodyPr/>
          <a:lstStyle/>
          <a:p>
            <a:fld id="{D57F1E4F-1CFF-5643-939E-217C01CDF565}" type="slidenum">
              <a:rPr lang="en-US" sz="2000" b="1" smtClean="0"/>
              <a:pPr/>
              <a:t>10</a:t>
            </a:fld>
            <a:endParaRPr lang="en-US" sz="2000" b="1" dirty="0"/>
          </a:p>
        </p:txBody>
      </p:sp>
      <p:sp>
        <p:nvSpPr>
          <p:cNvPr id="10" name="Title 1"/>
          <p:cNvSpPr txBox="1">
            <a:spLocks/>
          </p:cNvSpPr>
          <p:nvPr/>
        </p:nvSpPr>
        <p:spPr>
          <a:xfrm>
            <a:off x="806928" y="971661"/>
            <a:ext cx="9720072" cy="736082"/>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200" dirty="0"/>
              <a:t>Experimental results – </a:t>
            </a:r>
            <a:r>
              <a:rPr lang="en-US" sz="3200" cap="none" dirty="0"/>
              <a:t>Study case</a:t>
            </a:r>
            <a:endParaRPr lang="en-US" sz="3200" dirty="0"/>
          </a:p>
        </p:txBody>
      </p:sp>
      <p:sp>
        <p:nvSpPr>
          <p:cNvPr id="2" name="Footer Placeholder 1"/>
          <p:cNvSpPr>
            <a:spLocks noGrp="1"/>
          </p:cNvSpPr>
          <p:nvPr>
            <p:ph type="ftr" sz="quarter" idx="11"/>
          </p:nvPr>
        </p:nvSpPr>
        <p:spPr>
          <a:xfrm>
            <a:off x="10664614" y="6522696"/>
            <a:ext cx="1096580" cy="292437"/>
          </a:xfrm>
        </p:spPr>
        <p:txBody>
          <a:bodyPr/>
          <a:lstStyle/>
          <a:p>
            <a:r>
              <a:rPr lang="en-US" cap="none" dirty="0"/>
              <a:t>Ignacio LÁZARO ROCHE</a:t>
            </a:r>
          </a:p>
        </p:txBody>
      </p:sp>
      <p:sp>
        <p:nvSpPr>
          <p:cNvPr id="13" name="CuadroTexto 1">
            <a:extLst>
              <a:ext uri="{FF2B5EF4-FFF2-40B4-BE49-F238E27FC236}">
                <a16:creationId xmlns:a16="http://schemas.microsoft.com/office/drawing/2014/main" id="{2963E84D-1E09-7143-9B46-508B045A01F6}"/>
              </a:ext>
            </a:extLst>
          </p:cNvPr>
          <p:cNvSpPr txBox="1">
            <a:spLocks noChangeArrowheads="1"/>
          </p:cNvSpPr>
          <p:nvPr/>
        </p:nvSpPr>
        <p:spPr bwMode="auto">
          <a:xfrm>
            <a:off x="8056717" y="2501495"/>
            <a:ext cx="4005192"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285750" indent="-285750" algn="just">
              <a:buClr>
                <a:srgbClr val="0070C0"/>
              </a:buClr>
              <a:buFont typeface="Wingdings" pitchFamily="2" charset="2"/>
              <a:buChar char="§"/>
            </a:pPr>
            <a:r>
              <a:rPr lang="en-GB" sz="1800" b="0" dirty="0">
                <a:latin typeface="+mn-lt"/>
              </a:rPr>
              <a:t>Strong sine-wave behaviour due to the effect of the temperature in both the barometer used to determine the water level and the MUST</a:t>
            </a:r>
            <a:r>
              <a:rPr lang="en-GB" sz="1800" b="0" baseline="30000" dirty="0">
                <a:latin typeface="+mn-lt"/>
              </a:rPr>
              <a:t>2</a:t>
            </a:r>
            <a:r>
              <a:rPr lang="en-GB" sz="1800" b="0" dirty="0">
                <a:latin typeface="+mn-lt"/>
              </a:rPr>
              <a:t> camera</a:t>
            </a:r>
          </a:p>
          <a:p>
            <a:pPr marL="285750" indent="-285750" algn="just">
              <a:buClr>
                <a:srgbClr val="0070C0"/>
              </a:buClr>
              <a:buFont typeface="Wingdings" pitchFamily="2" charset="2"/>
              <a:buChar char="§"/>
            </a:pPr>
            <a:r>
              <a:rPr lang="en-GB" sz="1800" b="0" dirty="0">
                <a:latin typeface="+mn-lt"/>
              </a:rPr>
              <a:t>The linear regression of the whole data shows that the emptying trend of the dam is related to a rise of the muon flux</a:t>
            </a:r>
            <a:endParaRPr lang="es-ES" sz="1800" b="0" dirty="0">
              <a:latin typeface="+mn-lt"/>
            </a:endParaRPr>
          </a:p>
        </p:txBody>
      </p:sp>
      <p:pic>
        <p:nvPicPr>
          <p:cNvPr id="15" name="Imagen 14">
            <a:extLst>
              <a:ext uri="{FF2B5EF4-FFF2-40B4-BE49-F238E27FC236}">
                <a16:creationId xmlns:a16="http://schemas.microsoft.com/office/drawing/2014/main" id="{B485273F-FAB8-FD41-AB82-CFB4BDD675AE}"/>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127591" y="2277018"/>
            <a:ext cx="7929125" cy="4046885"/>
          </a:xfrm>
          <a:prstGeom prst="rect">
            <a:avLst/>
          </a:prstGeom>
          <a:ln>
            <a:noFill/>
          </a:ln>
          <a:extLst>
            <a:ext uri="{53640926-AAD7-44D8-BBD7-CCE9431645EC}">
              <a14:shadowObscured xmlns:a14="http://schemas.microsoft.com/office/drawing/2010/main"/>
            </a:ext>
          </a:extLst>
        </p:spPr>
      </p:pic>
      <p:sp>
        <p:nvSpPr>
          <p:cNvPr id="17" name="CuadroTexto 16">
            <a:extLst>
              <a:ext uri="{FF2B5EF4-FFF2-40B4-BE49-F238E27FC236}">
                <a16:creationId xmlns:a16="http://schemas.microsoft.com/office/drawing/2014/main" id="{F4C2ACE2-AFF5-014E-89A3-BD6002E1FE4F}"/>
              </a:ext>
            </a:extLst>
          </p:cNvPr>
          <p:cNvSpPr txBox="1"/>
          <p:nvPr/>
        </p:nvSpPr>
        <p:spPr>
          <a:xfrm>
            <a:off x="2260337" y="1640077"/>
            <a:ext cx="7668508" cy="480131"/>
          </a:xfrm>
          <a:prstGeom prst="rect">
            <a:avLst/>
          </a:prstGeom>
          <a:noFill/>
        </p:spPr>
        <p:txBody>
          <a:bodyPr wrap="square" rtlCol="0">
            <a:spAutoFit/>
          </a:bodyPr>
          <a:lstStyle>
            <a:defPPr>
              <a:defRPr lang="en-US"/>
            </a:defPPr>
            <a:lvl1pPr algn="ctr">
              <a:defRPr sz="2800" b="1"/>
            </a:lvl1pPr>
          </a:lstStyle>
          <a:p>
            <a:pPr defTabSz="914400">
              <a:lnSpc>
                <a:spcPct val="90000"/>
              </a:lnSpc>
              <a:spcBef>
                <a:spcPts val="1200"/>
              </a:spcBef>
              <a:spcAft>
                <a:spcPts val="200"/>
              </a:spcAft>
              <a:buClr>
                <a:schemeClr val="accent1"/>
              </a:buClr>
              <a:buSzPct val="100000"/>
            </a:pPr>
            <a:r>
              <a:rPr lang="en-US" dirty="0"/>
              <a:t>Temporal evolution of muon flux and water level</a:t>
            </a:r>
          </a:p>
        </p:txBody>
      </p:sp>
      <p:grpSp>
        <p:nvGrpSpPr>
          <p:cNvPr id="16" name="Grupo 15">
            <a:extLst>
              <a:ext uri="{FF2B5EF4-FFF2-40B4-BE49-F238E27FC236}">
                <a16:creationId xmlns:a16="http://schemas.microsoft.com/office/drawing/2014/main" id="{A6B4319A-D6D0-6F41-9C6D-2620356112E9}"/>
              </a:ext>
            </a:extLst>
          </p:cNvPr>
          <p:cNvGrpSpPr/>
          <p:nvPr/>
        </p:nvGrpSpPr>
        <p:grpSpPr>
          <a:xfrm>
            <a:off x="127591" y="172522"/>
            <a:ext cx="3056271" cy="456467"/>
            <a:chOff x="127591" y="172522"/>
            <a:chExt cx="3056271" cy="456467"/>
          </a:xfrm>
        </p:grpSpPr>
        <p:grpSp>
          <p:nvGrpSpPr>
            <p:cNvPr id="18" name="Grupo 17">
              <a:extLst>
                <a:ext uri="{FF2B5EF4-FFF2-40B4-BE49-F238E27FC236}">
                  <a16:creationId xmlns:a16="http://schemas.microsoft.com/office/drawing/2014/main" id="{04BE4082-6068-D448-B9E2-31BEEB43593C}"/>
                </a:ext>
              </a:extLst>
            </p:cNvPr>
            <p:cNvGrpSpPr/>
            <p:nvPr/>
          </p:nvGrpSpPr>
          <p:grpSpPr>
            <a:xfrm>
              <a:off x="645182" y="172522"/>
              <a:ext cx="2538680" cy="456467"/>
              <a:chOff x="1487947" y="0"/>
              <a:chExt cx="3569139" cy="702000"/>
            </a:xfrm>
          </p:grpSpPr>
          <p:pic>
            <p:nvPicPr>
              <p:cNvPr id="20" name="Picture 2" descr="C:\Users\Gaffet\WORK\04-LOGOS\logo_lsbb.jpg">
                <a:extLst>
                  <a:ext uri="{FF2B5EF4-FFF2-40B4-BE49-F238E27FC236}">
                    <a16:creationId xmlns:a16="http://schemas.microsoft.com/office/drawing/2014/main" id="{587CFFF0-3123-CE4C-91A3-46D9C2AD419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87947" y="0"/>
                <a:ext cx="1783080" cy="702000"/>
              </a:xfrm>
              <a:prstGeom prst="rect">
                <a:avLst/>
              </a:prstGeom>
              <a:noFill/>
            </p:spPr>
          </p:pic>
          <p:pic>
            <p:nvPicPr>
              <p:cNvPr id="21" name="Picture 13" descr="Logo_BRGM.svg.png">
                <a:extLst>
                  <a:ext uri="{FF2B5EF4-FFF2-40B4-BE49-F238E27FC236}">
                    <a16:creationId xmlns:a16="http://schemas.microsoft.com/office/drawing/2014/main" id="{476621DB-8D2B-6644-9852-B0AC713A5F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84157" y="0"/>
                <a:ext cx="1772929" cy="687011"/>
              </a:xfrm>
              <a:prstGeom prst="rect">
                <a:avLst/>
              </a:prstGeom>
            </p:spPr>
          </p:pic>
        </p:grpSp>
        <p:pic>
          <p:nvPicPr>
            <p:cNvPr id="19" name="Imagen 18">
              <a:extLst>
                <a:ext uri="{FF2B5EF4-FFF2-40B4-BE49-F238E27FC236}">
                  <a16:creationId xmlns:a16="http://schemas.microsoft.com/office/drawing/2014/main" id="{3731CE19-F843-A34C-AD5D-2FBCC4E551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7591" y="176489"/>
              <a:ext cx="411534" cy="442754"/>
            </a:xfrm>
            <a:prstGeom prst="rect">
              <a:avLst/>
            </a:prstGeom>
          </p:spPr>
        </p:pic>
      </p:grpSp>
      <p:graphicFrame>
        <p:nvGraphicFramePr>
          <p:cNvPr id="24" name="Diagrama 23">
            <a:extLst>
              <a:ext uri="{FF2B5EF4-FFF2-40B4-BE49-F238E27FC236}">
                <a16:creationId xmlns:a16="http://schemas.microsoft.com/office/drawing/2014/main" id="{1E9124F4-2CA8-2E42-AEBD-969B74824CE1}"/>
              </a:ext>
            </a:extLst>
          </p:cNvPr>
          <p:cNvGraphicFramePr/>
          <p:nvPr>
            <p:extLst>
              <p:ext uri="{D42A27DB-BD31-4B8C-83A1-F6EECF244321}">
                <p14:modId xmlns:p14="http://schemas.microsoft.com/office/powerpoint/2010/main" val="2255743957"/>
              </p:ext>
            </p:extLst>
          </p:nvPr>
        </p:nvGraphicFramePr>
        <p:xfrm>
          <a:off x="4406537" y="87500"/>
          <a:ext cx="7782644" cy="5351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78278768"/>
      </p:ext>
    </p:extLst>
  </p:cSld>
  <p:clrMapOvr>
    <a:masterClrMapping/>
  </p:clrMapOvr>
  <p:transition advTm="61832"/>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droit 10"/>
          <p:cNvCxnSpPr>
            <a:cxnSpLocks/>
          </p:cNvCxnSpPr>
          <p:nvPr/>
        </p:nvCxnSpPr>
        <p:spPr>
          <a:xfrm>
            <a:off x="0" y="710466"/>
            <a:ext cx="1218918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1761194" y="6427837"/>
            <a:ext cx="430806" cy="387296"/>
          </a:xfrm>
        </p:spPr>
        <p:txBody>
          <a:bodyPr/>
          <a:lstStyle/>
          <a:p>
            <a:fld id="{D57F1E4F-1CFF-5643-939E-217C01CDF565}" type="slidenum">
              <a:rPr lang="en-US" sz="2000" b="1" smtClean="0"/>
              <a:pPr/>
              <a:t>11</a:t>
            </a:fld>
            <a:endParaRPr lang="en-US" sz="2000" b="1" dirty="0"/>
          </a:p>
        </p:txBody>
      </p:sp>
      <p:sp>
        <p:nvSpPr>
          <p:cNvPr id="10" name="Title 1"/>
          <p:cNvSpPr txBox="1">
            <a:spLocks/>
          </p:cNvSpPr>
          <p:nvPr/>
        </p:nvSpPr>
        <p:spPr>
          <a:xfrm>
            <a:off x="806928" y="971661"/>
            <a:ext cx="9720072" cy="736082"/>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200" dirty="0"/>
              <a:t>Outlook – Short term goals</a:t>
            </a:r>
          </a:p>
        </p:txBody>
      </p:sp>
      <p:sp>
        <p:nvSpPr>
          <p:cNvPr id="2" name="Footer Placeholder 1"/>
          <p:cNvSpPr>
            <a:spLocks noGrp="1"/>
          </p:cNvSpPr>
          <p:nvPr>
            <p:ph type="ftr" sz="quarter" idx="11"/>
          </p:nvPr>
        </p:nvSpPr>
        <p:spPr>
          <a:xfrm>
            <a:off x="10664614" y="6522696"/>
            <a:ext cx="1096580" cy="292437"/>
          </a:xfrm>
        </p:spPr>
        <p:txBody>
          <a:bodyPr/>
          <a:lstStyle/>
          <a:p>
            <a:r>
              <a:rPr lang="en-US" cap="none" dirty="0"/>
              <a:t>Ignacio LÁZARO ROCHE</a:t>
            </a:r>
          </a:p>
        </p:txBody>
      </p:sp>
      <p:sp>
        <p:nvSpPr>
          <p:cNvPr id="13" name="Rectangle 8">
            <a:extLst>
              <a:ext uri="{FF2B5EF4-FFF2-40B4-BE49-F238E27FC236}">
                <a16:creationId xmlns:a16="http://schemas.microsoft.com/office/drawing/2014/main" id="{6124145F-0B07-2E49-95AE-F498575CAC95}"/>
              </a:ext>
            </a:extLst>
          </p:cNvPr>
          <p:cNvSpPr txBox="1">
            <a:spLocks noChangeArrowheads="1"/>
          </p:cNvSpPr>
          <p:nvPr/>
        </p:nvSpPr>
        <p:spPr>
          <a:xfrm>
            <a:off x="806928" y="1707744"/>
            <a:ext cx="10889918" cy="492818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lnSpc>
                <a:spcPct val="100000"/>
              </a:lnSpc>
              <a:spcBef>
                <a:spcPts val="576"/>
              </a:spcBef>
              <a:spcAft>
                <a:spcPts val="1200"/>
              </a:spcAft>
              <a:buClr>
                <a:schemeClr val="accent4">
                  <a:lumMod val="40000"/>
                  <a:lumOff val="60000"/>
                </a:schemeClr>
              </a:buClr>
              <a:buNone/>
              <a:defRPr/>
            </a:pPr>
            <a:r>
              <a:rPr lang="en-US" sz="2400" dirty="0"/>
              <a:t>Ongoing development:</a:t>
            </a:r>
          </a:p>
          <a:p>
            <a:pPr algn="just">
              <a:lnSpc>
                <a:spcPct val="100000"/>
              </a:lnSpc>
              <a:spcBef>
                <a:spcPts val="576"/>
              </a:spcBef>
              <a:spcAft>
                <a:spcPts val="1200"/>
              </a:spcAft>
              <a:buClr>
                <a:schemeClr val="accent4">
                  <a:lumMod val="40000"/>
                  <a:lumOff val="60000"/>
                </a:schemeClr>
              </a:buClr>
              <a:buFont typeface="Wingdings" panose="05000000000000000000" pitchFamily="2" charset="2"/>
              <a:buChar char="ü"/>
              <a:defRPr/>
            </a:pPr>
            <a:endParaRPr lang="en-US" sz="2400" dirty="0"/>
          </a:p>
          <a:p>
            <a:pPr algn="just">
              <a:lnSpc>
                <a:spcPct val="100000"/>
              </a:lnSpc>
              <a:spcBef>
                <a:spcPts val="576"/>
              </a:spcBef>
              <a:spcAft>
                <a:spcPts val="1200"/>
              </a:spcAft>
              <a:buClr>
                <a:schemeClr val="accent4">
                  <a:lumMod val="40000"/>
                  <a:lumOff val="60000"/>
                </a:schemeClr>
              </a:buClr>
              <a:buFont typeface="Wingdings" panose="05000000000000000000" pitchFamily="2" charset="2"/>
              <a:buChar char="ü"/>
              <a:defRPr/>
            </a:pPr>
            <a:r>
              <a:rPr lang="en-US" sz="2400" b="1" dirty="0"/>
              <a:t>Control the long term stability of the gain</a:t>
            </a:r>
          </a:p>
          <a:p>
            <a:pPr lvl="1" algn="just">
              <a:lnSpc>
                <a:spcPct val="100000"/>
              </a:lnSpc>
              <a:spcBef>
                <a:spcPts val="576"/>
              </a:spcBef>
              <a:spcAft>
                <a:spcPts val="1200"/>
              </a:spcAft>
              <a:buClr>
                <a:schemeClr val="accent4">
                  <a:lumMod val="40000"/>
                  <a:lumOff val="60000"/>
                </a:schemeClr>
              </a:buClr>
              <a:buFont typeface="Wingdings" pitchFamily="2" charset="2"/>
              <a:buChar char="Ø"/>
              <a:defRPr/>
            </a:pPr>
            <a:r>
              <a:rPr lang="en-US" sz="2400" dirty="0"/>
              <a:t>Dynamic control of the camera gain as a function of the temperature</a:t>
            </a:r>
          </a:p>
          <a:p>
            <a:pPr algn="just">
              <a:lnSpc>
                <a:spcPct val="100000"/>
              </a:lnSpc>
              <a:spcBef>
                <a:spcPts val="576"/>
              </a:spcBef>
              <a:spcAft>
                <a:spcPts val="1200"/>
              </a:spcAft>
              <a:buClr>
                <a:schemeClr val="accent4">
                  <a:lumMod val="40000"/>
                  <a:lumOff val="60000"/>
                </a:schemeClr>
              </a:buClr>
              <a:buFont typeface="Wingdings" panose="05000000000000000000" pitchFamily="2" charset="2"/>
              <a:buChar char="ü"/>
              <a:defRPr/>
            </a:pPr>
            <a:endParaRPr lang="en-US" sz="2400" dirty="0"/>
          </a:p>
          <a:p>
            <a:pPr algn="just">
              <a:lnSpc>
                <a:spcPct val="100000"/>
              </a:lnSpc>
              <a:spcBef>
                <a:spcPts val="576"/>
              </a:spcBef>
              <a:spcAft>
                <a:spcPts val="1200"/>
              </a:spcAft>
              <a:buClr>
                <a:schemeClr val="accent4">
                  <a:lumMod val="40000"/>
                  <a:lumOff val="60000"/>
                </a:schemeClr>
              </a:buClr>
              <a:buFont typeface="Wingdings" panose="05000000000000000000" pitchFamily="2" charset="2"/>
              <a:buChar char="ü"/>
              <a:defRPr/>
            </a:pPr>
            <a:r>
              <a:rPr lang="en-US" sz="2400" b="1" dirty="0"/>
              <a:t>Minimize </a:t>
            </a:r>
            <a:r>
              <a:rPr lang="en-US" sz="2400" b="1" i="1" dirty="0"/>
              <a:t>blind spots</a:t>
            </a:r>
            <a:r>
              <a:rPr lang="en-US" sz="2400" b="1" dirty="0"/>
              <a:t> from the reconstruction algorithm</a:t>
            </a:r>
          </a:p>
          <a:p>
            <a:pPr lvl="1" algn="just">
              <a:lnSpc>
                <a:spcPct val="100000"/>
              </a:lnSpc>
              <a:spcBef>
                <a:spcPts val="576"/>
              </a:spcBef>
              <a:spcAft>
                <a:spcPts val="1200"/>
              </a:spcAft>
              <a:buClr>
                <a:schemeClr val="accent4">
                  <a:lumMod val="40000"/>
                  <a:lumOff val="60000"/>
                </a:schemeClr>
              </a:buClr>
              <a:buFont typeface="Wingdings" pitchFamily="2" charset="2"/>
              <a:buChar char="Ø"/>
              <a:defRPr/>
            </a:pPr>
            <a:r>
              <a:rPr lang="en-US" sz="2400" dirty="0"/>
              <a:t>New approach for data analysis</a:t>
            </a:r>
          </a:p>
        </p:txBody>
      </p:sp>
      <p:grpSp>
        <p:nvGrpSpPr>
          <p:cNvPr id="15" name="Grupo 14">
            <a:extLst>
              <a:ext uri="{FF2B5EF4-FFF2-40B4-BE49-F238E27FC236}">
                <a16:creationId xmlns:a16="http://schemas.microsoft.com/office/drawing/2014/main" id="{272B8840-93FD-6645-90B8-7B7F74A291DA}"/>
              </a:ext>
            </a:extLst>
          </p:cNvPr>
          <p:cNvGrpSpPr/>
          <p:nvPr/>
        </p:nvGrpSpPr>
        <p:grpSpPr>
          <a:xfrm>
            <a:off x="127591" y="172522"/>
            <a:ext cx="3056271" cy="456467"/>
            <a:chOff x="127591" y="172522"/>
            <a:chExt cx="3056271" cy="456467"/>
          </a:xfrm>
        </p:grpSpPr>
        <p:grpSp>
          <p:nvGrpSpPr>
            <p:cNvPr id="16" name="Grupo 15">
              <a:extLst>
                <a:ext uri="{FF2B5EF4-FFF2-40B4-BE49-F238E27FC236}">
                  <a16:creationId xmlns:a16="http://schemas.microsoft.com/office/drawing/2014/main" id="{4404CB86-87E0-CD4E-8D3C-345AF9F95635}"/>
                </a:ext>
              </a:extLst>
            </p:cNvPr>
            <p:cNvGrpSpPr/>
            <p:nvPr/>
          </p:nvGrpSpPr>
          <p:grpSpPr>
            <a:xfrm>
              <a:off x="645182" y="172522"/>
              <a:ext cx="2538680" cy="456467"/>
              <a:chOff x="1487947" y="0"/>
              <a:chExt cx="3569139" cy="702000"/>
            </a:xfrm>
          </p:grpSpPr>
          <p:pic>
            <p:nvPicPr>
              <p:cNvPr id="18" name="Picture 2" descr="C:\Users\Gaffet\WORK\04-LOGOS\logo_lsbb.jpg">
                <a:extLst>
                  <a:ext uri="{FF2B5EF4-FFF2-40B4-BE49-F238E27FC236}">
                    <a16:creationId xmlns:a16="http://schemas.microsoft.com/office/drawing/2014/main" id="{CA722DE5-44C4-504E-BE8C-00C51F0FF95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7947" y="0"/>
                <a:ext cx="1783080" cy="702000"/>
              </a:xfrm>
              <a:prstGeom prst="rect">
                <a:avLst/>
              </a:prstGeom>
              <a:noFill/>
            </p:spPr>
          </p:pic>
          <p:pic>
            <p:nvPicPr>
              <p:cNvPr id="19" name="Picture 13" descr="Logo_BRGM.svg.png">
                <a:extLst>
                  <a:ext uri="{FF2B5EF4-FFF2-40B4-BE49-F238E27FC236}">
                    <a16:creationId xmlns:a16="http://schemas.microsoft.com/office/drawing/2014/main" id="{51D0321A-BD13-8A42-A19D-2D85A551F9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4157" y="0"/>
                <a:ext cx="1772929" cy="687011"/>
              </a:xfrm>
              <a:prstGeom prst="rect">
                <a:avLst/>
              </a:prstGeom>
            </p:spPr>
          </p:pic>
        </p:grpSp>
        <p:pic>
          <p:nvPicPr>
            <p:cNvPr id="17" name="Imagen 16">
              <a:extLst>
                <a:ext uri="{FF2B5EF4-FFF2-40B4-BE49-F238E27FC236}">
                  <a16:creationId xmlns:a16="http://schemas.microsoft.com/office/drawing/2014/main" id="{DD6F4E12-A972-804E-A0BC-7FA2212129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591" y="176489"/>
              <a:ext cx="411534" cy="442754"/>
            </a:xfrm>
            <a:prstGeom prst="rect">
              <a:avLst/>
            </a:prstGeom>
          </p:spPr>
        </p:pic>
      </p:grpSp>
      <p:graphicFrame>
        <p:nvGraphicFramePr>
          <p:cNvPr id="20" name="Diagrama 19">
            <a:extLst>
              <a:ext uri="{FF2B5EF4-FFF2-40B4-BE49-F238E27FC236}">
                <a16:creationId xmlns:a16="http://schemas.microsoft.com/office/drawing/2014/main" id="{A07B366E-A3C3-6F4C-B852-8AD5A0DF3691}"/>
              </a:ext>
            </a:extLst>
          </p:cNvPr>
          <p:cNvGraphicFramePr/>
          <p:nvPr>
            <p:extLst>
              <p:ext uri="{D42A27DB-BD31-4B8C-83A1-F6EECF244321}">
                <p14:modId xmlns:p14="http://schemas.microsoft.com/office/powerpoint/2010/main" val="2297392777"/>
              </p:ext>
            </p:extLst>
          </p:nvPr>
        </p:nvGraphicFramePr>
        <p:xfrm>
          <a:off x="4406537" y="87500"/>
          <a:ext cx="7782644" cy="5351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3871871"/>
      </p:ext>
    </p:extLst>
  </p:cSld>
  <p:clrMapOvr>
    <a:masterClrMapping/>
  </p:clrMapOvr>
  <p:transition advTm="71113"/>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8B7B5503-09A3-7B46-A3B4-6C6EC4F929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84898" y="1658149"/>
            <a:ext cx="4082473" cy="5156984"/>
          </a:xfrm>
          <a:prstGeom prst="rect">
            <a:avLst/>
          </a:prstGeom>
        </p:spPr>
      </p:pic>
      <p:cxnSp>
        <p:nvCxnSpPr>
          <p:cNvPr id="11" name="Connecteur droit 10"/>
          <p:cNvCxnSpPr>
            <a:cxnSpLocks/>
          </p:cNvCxnSpPr>
          <p:nvPr/>
        </p:nvCxnSpPr>
        <p:spPr>
          <a:xfrm>
            <a:off x="0" y="710466"/>
            <a:ext cx="1218918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1761194" y="6427837"/>
            <a:ext cx="430806" cy="387296"/>
          </a:xfrm>
        </p:spPr>
        <p:txBody>
          <a:bodyPr/>
          <a:lstStyle/>
          <a:p>
            <a:fld id="{D57F1E4F-1CFF-5643-939E-217C01CDF565}" type="slidenum">
              <a:rPr lang="en-US" sz="2000" b="1" smtClean="0"/>
              <a:pPr/>
              <a:t>12</a:t>
            </a:fld>
            <a:endParaRPr lang="en-US" sz="2000" b="1" dirty="0"/>
          </a:p>
        </p:txBody>
      </p:sp>
      <p:sp>
        <p:nvSpPr>
          <p:cNvPr id="10" name="Title 1"/>
          <p:cNvSpPr txBox="1">
            <a:spLocks/>
          </p:cNvSpPr>
          <p:nvPr/>
        </p:nvSpPr>
        <p:spPr>
          <a:xfrm>
            <a:off x="806928" y="971661"/>
            <a:ext cx="9720072" cy="736082"/>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200" dirty="0"/>
              <a:t>Outlook – Trajectory reconstruction algorithm </a:t>
            </a:r>
          </a:p>
        </p:txBody>
      </p:sp>
      <p:sp>
        <p:nvSpPr>
          <p:cNvPr id="2" name="Footer Placeholder 1"/>
          <p:cNvSpPr>
            <a:spLocks noGrp="1"/>
          </p:cNvSpPr>
          <p:nvPr>
            <p:ph type="ftr" sz="quarter" idx="11"/>
          </p:nvPr>
        </p:nvSpPr>
        <p:spPr>
          <a:xfrm>
            <a:off x="10664614" y="6522696"/>
            <a:ext cx="1096580" cy="292437"/>
          </a:xfrm>
        </p:spPr>
        <p:txBody>
          <a:bodyPr/>
          <a:lstStyle/>
          <a:p>
            <a:r>
              <a:rPr lang="en-US" cap="none" dirty="0"/>
              <a:t>Ignacio LÁZARO ROCHE</a:t>
            </a:r>
          </a:p>
        </p:txBody>
      </p:sp>
      <p:grpSp>
        <p:nvGrpSpPr>
          <p:cNvPr id="15" name="Grupo 14">
            <a:extLst>
              <a:ext uri="{FF2B5EF4-FFF2-40B4-BE49-F238E27FC236}">
                <a16:creationId xmlns:a16="http://schemas.microsoft.com/office/drawing/2014/main" id="{272B8840-93FD-6645-90B8-7B7F74A291DA}"/>
              </a:ext>
            </a:extLst>
          </p:cNvPr>
          <p:cNvGrpSpPr/>
          <p:nvPr/>
        </p:nvGrpSpPr>
        <p:grpSpPr>
          <a:xfrm>
            <a:off x="127591" y="172522"/>
            <a:ext cx="3056271" cy="456467"/>
            <a:chOff x="127591" y="172522"/>
            <a:chExt cx="3056271" cy="456467"/>
          </a:xfrm>
        </p:grpSpPr>
        <p:grpSp>
          <p:nvGrpSpPr>
            <p:cNvPr id="16" name="Grupo 15">
              <a:extLst>
                <a:ext uri="{FF2B5EF4-FFF2-40B4-BE49-F238E27FC236}">
                  <a16:creationId xmlns:a16="http://schemas.microsoft.com/office/drawing/2014/main" id="{4404CB86-87E0-CD4E-8D3C-345AF9F95635}"/>
                </a:ext>
              </a:extLst>
            </p:cNvPr>
            <p:cNvGrpSpPr/>
            <p:nvPr/>
          </p:nvGrpSpPr>
          <p:grpSpPr>
            <a:xfrm>
              <a:off x="645182" y="172522"/>
              <a:ext cx="2538680" cy="456467"/>
              <a:chOff x="1487947" y="0"/>
              <a:chExt cx="3569139" cy="702000"/>
            </a:xfrm>
          </p:grpSpPr>
          <p:pic>
            <p:nvPicPr>
              <p:cNvPr id="18" name="Picture 2" descr="C:\Users\Gaffet\WORK\04-LOGOS\logo_lsbb.jpg">
                <a:extLst>
                  <a:ext uri="{FF2B5EF4-FFF2-40B4-BE49-F238E27FC236}">
                    <a16:creationId xmlns:a16="http://schemas.microsoft.com/office/drawing/2014/main" id="{CA722DE5-44C4-504E-BE8C-00C51F0FF95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87947" y="0"/>
                <a:ext cx="1783080" cy="702000"/>
              </a:xfrm>
              <a:prstGeom prst="rect">
                <a:avLst/>
              </a:prstGeom>
              <a:noFill/>
            </p:spPr>
          </p:pic>
          <p:pic>
            <p:nvPicPr>
              <p:cNvPr id="19" name="Picture 13" descr="Logo_BRGM.svg.png">
                <a:extLst>
                  <a:ext uri="{FF2B5EF4-FFF2-40B4-BE49-F238E27FC236}">
                    <a16:creationId xmlns:a16="http://schemas.microsoft.com/office/drawing/2014/main" id="{51D0321A-BD13-8A42-A19D-2D85A551F9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84157" y="0"/>
                <a:ext cx="1772929" cy="687011"/>
              </a:xfrm>
              <a:prstGeom prst="rect">
                <a:avLst/>
              </a:prstGeom>
            </p:spPr>
          </p:pic>
        </p:grpSp>
        <p:pic>
          <p:nvPicPr>
            <p:cNvPr id="17" name="Imagen 16">
              <a:extLst>
                <a:ext uri="{FF2B5EF4-FFF2-40B4-BE49-F238E27FC236}">
                  <a16:creationId xmlns:a16="http://schemas.microsoft.com/office/drawing/2014/main" id="{DD6F4E12-A972-804E-A0BC-7FA2212129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7591" y="176489"/>
              <a:ext cx="411534" cy="442754"/>
            </a:xfrm>
            <a:prstGeom prst="rect">
              <a:avLst/>
            </a:prstGeom>
          </p:spPr>
        </p:pic>
      </p:grpSp>
      <p:graphicFrame>
        <p:nvGraphicFramePr>
          <p:cNvPr id="21" name="Diagrama 20">
            <a:extLst>
              <a:ext uri="{FF2B5EF4-FFF2-40B4-BE49-F238E27FC236}">
                <a16:creationId xmlns:a16="http://schemas.microsoft.com/office/drawing/2014/main" id="{B18542AD-92D4-CD49-937A-97A3727E67D3}"/>
              </a:ext>
            </a:extLst>
          </p:cNvPr>
          <p:cNvGraphicFramePr/>
          <p:nvPr>
            <p:extLst>
              <p:ext uri="{D42A27DB-BD31-4B8C-83A1-F6EECF244321}">
                <p14:modId xmlns:p14="http://schemas.microsoft.com/office/powerpoint/2010/main" val="936019844"/>
              </p:ext>
            </p:extLst>
          </p:nvPr>
        </p:nvGraphicFramePr>
        <p:xfrm>
          <a:off x="4406537" y="87500"/>
          <a:ext cx="7782644" cy="5351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Imagen 3">
            <a:extLst>
              <a:ext uri="{FF2B5EF4-FFF2-40B4-BE49-F238E27FC236}">
                <a16:creationId xmlns:a16="http://schemas.microsoft.com/office/drawing/2014/main" id="{A123FCCA-0EF0-8741-A6F5-3684B3D14714}"/>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0" y="1611969"/>
            <a:ext cx="4082473" cy="5246031"/>
          </a:xfrm>
          <a:prstGeom prst="rect">
            <a:avLst/>
          </a:prstGeom>
        </p:spPr>
      </p:pic>
      <p:sp>
        <p:nvSpPr>
          <p:cNvPr id="23" name="CuadroTexto 1">
            <a:extLst>
              <a:ext uri="{FF2B5EF4-FFF2-40B4-BE49-F238E27FC236}">
                <a16:creationId xmlns:a16="http://schemas.microsoft.com/office/drawing/2014/main" id="{2F88A360-6BDF-174F-95C5-124B9231A044}"/>
              </a:ext>
            </a:extLst>
          </p:cNvPr>
          <p:cNvSpPr txBox="1">
            <a:spLocks noChangeArrowheads="1"/>
          </p:cNvSpPr>
          <p:nvPr/>
        </p:nvSpPr>
        <p:spPr bwMode="auto">
          <a:xfrm>
            <a:off x="8390858" y="1585048"/>
            <a:ext cx="3671051"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285750" indent="-285750" algn="just">
              <a:buClr>
                <a:srgbClr val="0070C0"/>
              </a:buClr>
              <a:buFont typeface="Wingdings" pitchFamily="2" charset="2"/>
              <a:buChar char="§"/>
            </a:pPr>
            <a:r>
              <a:rPr lang="en-GB" sz="1800" b="0" dirty="0">
                <a:latin typeface="+mn-lt"/>
              </a:rPr>
              <a:t>New approach to minimize the blind zones</a:t>
            </a:r>
          </a:p>
          <a:p>
            <a:pPr marL="285750" indent="-285750" algn="just">
              <a:buClr>
                <a:srgbClr val="0070C0"/>
              </a:buClr>
              <a:buFont typeface="Wingdings" pitchFamily="2" charset="2"/>
              <a:buChar char="§"/>
            </a:pPr>
            <a:r>
              <a:rPr lang="en-GB" sz="1800" b="0" dirty="0">
                <a:latin typeface="+mn-lt"/>
              </a:rPr>
              <a:t>More homogeneous trajectory reconstruction</a:t>
            </a:r>
          </a:p>
          <a:p>
            <a:pPr marL="285750" indent="-285750" algn="just">
              <a:buClr>
                <a:srgbClr val="0070C0"/>
              </a:buClr>
              <a:buFont typeface="Wingdings" pitchFamily="2" charset="2"/>
              <a:buChar char="§"/>
            </a:pPr>
            <a:r>
              <a:rPr lang="en-GB" sz="1800" b="0" dirty="0">
                <a:latin typeface="+mn-lt"/>
              </a:rPr>
              <a:t>Every trajectory is calculated with a quality factor (Q)</a:t>
            </a:r>
          </a:p>
        </p:txBody>
      </p:sp>
      <p:pic>
        <p:nvPicPr>
          <p:cNvPr id="12" name="Imagen 11" descr="Imagen que contiene señal, texto&#10;&#10;&#10;&#10;Descripción generada automáticamente">
            <a:extLst>
              <a:ext uri="{FF2B5EF4-FFF2-40B4-BE49-F238E27FC236}">
                <a16:creationId xmlns:a16="http://schemas.microsoft.com/office/drawing/2014/main" id="{41BEFD44-EEE4-6948-95B3-CBF59B8872F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280478" y="5504841"/>
            <a:ext cx="832552" cy="736082"/>
          </a:xfrm>
          <a:prstGeom prst="rect">
            <a:avLst/>
          </a:prstGeom>
        </p:spPr>
      </p:pic>
      <p:pic>
        <p:nvPicPr>
          <p:cNvPr id="5" name="Imagen 4" descr="Imagen que contiene gráficos vectoriales&#10;&#10;&#10;&#10;Descripción generada automáticamente">
            <a:extLst>
              <a:ext uri="{FF2B5EF4-FFF2-40B4-BE49-F238E27FC236}">
                <a16:creationId xmlns:a16="http://schemas.microsoft.com/office/drawing/2014/main" id="{0DB3E666-BA34-A342-8D36-3161515A286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127216" y="5532549"/>
            <a:ext cx="3980873" cy="1154577"/>
          </a:xfrm>
          <a:prstGeom prst="rect">
            <a:avLst/>
          </a:prstGeom>
        </p:spPr>
      </p:pic>
      <p:sp>
        <p:nvSpPr>
          <p:cNvPr id="8" name="Cubo 7">
            <a:extLst>
              <a:ext uri="{FF2B5EF4-FFF2-40B4-BE49-F238E27FC236}">
                <a16:creationId xmlns:a16="http://schemas.microsoft.com/office/drawing/2014/main" id="{067514D8-A2AF-314A-800A-47081C42A0BA}"/>
              </a:ext>
            </a:extLst>
          </p:cNvPr>
          <p:cNvSpPr/>
          <p:nvPr/>
        </p:nvSpPr>
        <p:spPr>
          <a:xfrm>
            <a:off x="8132444" y="4324755"/>
            <a:ext cx="1889008" cy="1221761"/>
          </a:xfrm>
          <a:prstGeom prst="cube">
            <a:avLst>
              <a:gd name="adj" fmla="val 6643"/>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t>Accepting Q below threshold:</a:t>
            </a:r>
          </a:p>
          <a:p>
            <a:pPr algn="ctr"/>
            <a:r>
              <a:rPr lang="en-GB" dirty="0"/>
              <a:t>Artefacts</a:t>
            </a:r>
          </a:p>
        </p:txBody>
      </p:sp>
      <p:sp>
        <p:nvSpPr>
          <p:cNvPr id="20" name="Cubo 19">
            <a:extLst>
              <a:ext uri="{FF2B5EF4-FFF2-40B4-BE49-F238E27FC236}">
                <a16:creationId xmlns:a16="http://schemas.microsoft.com/office/drawing/2014/main" id="{CC04B708-DC32-9949-8373-8A046C56C317}"/>
              </a:ext>
            </a:extLst>
          </p:cNvPr>
          <p:cNvSpPr/>
          <p:nvPr/>
        </p:nvSpPr>
        <p:spPr>
          <a:xfrm>
            <a:off x="10265266" y="4324755"/>
            <a:ext cx="1796643" cy="1221761"/>
          </a:xfrm>
          <a:prstGeom prst="cube">
            <a:avLst>
              <a:gd name="adj" fmla="val 6643"/>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t>Rejecting Q below threshold:</a:t>
            </a:r>
          </a:p>
          <a:p>
            <a:pPr algn="ctr"/>
            <a:r>
              <a:rPr lang="en-GB" dirty="0"/>
              <a:t>Loss of information</a:t>
            </a:r>
          </a:p>
        </p:txBody>
      </p:sp>
    </p:spTree>
    <p:extLst>
      <p:ext uri="{BB962C8B-B14F-4D97-AF65-F5344CB8AC3E}">
        <p14:creationId xmlns:p14="http://schemas.microsoft.com/office/powerpoint/2010/main" val="3339612842"/>
      </p:ext>
    </p:extLst>
  </p:cSld>
  <p:clrMapOvr>
    <a:masterClrMapping/>
  </p:clrMapOvr>
  <p:transition advTm="71113"/>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droit 10"/>
          <p:cNvCxnSpPr>
            <a:cxnSpLocks/>
          </p:cNvCxnSpPr>
          <p:nvPr/>
        </p:nvCxnSpPr>
        <p:spPr>
          <a:xfrm>
            <a:off x="0" y="710466"/>
            <a:ext cx="1218918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1761194" y="6427837"/>
            <a:ext cx="430806" cy="387296"/>
          </a:xfrm>
        </p:spPr>
        <p:txBody>
          <a:bodyPr/>
          <a:lstStyle/>
          <a:p>
            <a:fld id="{D57F1E4F-1CFF-5643-939E-217C01CDF565}" type="slidenum">
              <a:rPr lang="en-US" sz="2000" b="1" smtClean="0"/>
              <a:pPr/>
              <a:t>13</a:t>
            </a:fld>
            <a:endParaRPr lang="en-US" sz="2000" b="1" dirty="0"/>
          </a:p>
        </p:txBody>
      </p:sp>
      <p:sp>
        <p:nvSpPr>
          <p:cNvPr id="10" name="Title 1"/>
          <p:cNvSpPr txBox="1">
            <a:spLocks/>
          </p:cNvSpPr>
          <p:nvPr/>
        </p:nvSpPr>
        <p:spPr>
          <a:xfrm>
            <a:off x="806928" y="1014527"/>
            <a:ext cx="9720072" cy="736082"/>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200" dirty="0"/>
              <a:t>Outlook – Future of the project </a:t>
            </a:r>
          </a:p>
        </p:txBody>
      </p:sp>
      <p:sp>
        <p:nvSpPr>
          <p:cNvPr id="2" name="Footer Placeholder 1"/>
          <p:cNvSpPr>
            <a:spLocks noGrp="1"/>
          </p:cNvSpPr>
          <p:nvPr>
            <p:ph type="ftr" sz="quarter" idx="11"/>
          </p:nvPr>
        </p:nvSpPr>
        <p:spPr>
          <a:xfrm>
            <a:off x="10664614" y="6522696"/>
            <a:ext cx="1096580" cy="292437"/>
          </a:xfrm>
        </p:spPr>
        <p:txBody>
          <a:bodyPr/>
          <a:lstStyle/>
          <a:p>
            <a:r>
              <a:rPr lang="en-US" cap="none" dirty="0"/>
              <a:t>Ignacio LÁZARO ROCHE</a:t>
            </a:r>
          </a:p>
        </p:txBody>
      </p:sp>
      <p:sp>
        <p:nvSpPr>
          <p:cNvPr id="13" name="Rectangle 8">
            <a:extLst>
              <a:ext uri="{FF2B5EF4-FFF2-40B4-BE49-F238E27FC236}">
                <a16:creationId xmlns:a16="http://schemas.microsoft.com/office/drawing/2014/main" id="{6124145F-0B07-2E49-95AE-F498575CAC95}"/>
              </a:ext>
            </a:extLst>
          </p:cNvPr>
          <p:cNvSpPr txBox="1">
            <a:spLocks noChangeArrowheads="1"/>
          </p:cNvSpPr>
          <p:nvPr/>
        </p:nvSpPr>
        <p:spPr>
          <a:xfrm>
            <a:off x="7352144" y="2346036"/>
            <a:ext cx="4762576" cy="428989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lnSpc>
                <a:spcPct val="100000"/>
              </a:lnSpc>
              <a:spcBef>
                <a:spcPts val="576"/>
              </a:spcBef>
              <a:spcAft>
                <a:spcPts val="1200"/>
              </a:spcAft>
              <a:buClr>
                <a:schemeClr val="accent4">
                  <a:lumMod val="40000"/>
                  <a:lumOff val="60000"/>
                </a:schemeClr>
              </a:buClr>
              <a:buFont typeface="Wingdings" panose="05000000000000000000" pitchFamily="2" charset="2"/>
              <a:buChar char="ü"/>
              <a:defRPr/>
            </a:pPr>
            <a:r>
              <a:rPr lang="en-US" dirty="0"/>
              <a:t>Construction and deployment at the LSBB of a network of 20 autonomous cameras </a:t>
            </a:r>
          </a:p>
          <a:p>
            <a:pPr algn="just">
              <a:lnSpc>
                <a:spcPct val="100000"/>
              </a:lnSpc>
              <a:spcBef>
                <a:spcPts val="576"/>
              </a:spcBef>
              <a:spcAft>
                <a:spcPts val="1200"/>
              </a:spcAft>
              <a:buClr>
                <a:schemeClr val="accent4">
                  <a:lumMod val="40000"/>
                  <a:lumOff val="60000"/>
                </a:schemeClr>
              </a:buClr>
              <a:buFont typeface="Wingdings" panose="05000000000000000000" pitchFamily="2" charset="2"/>
              <a:buChar char="ü"/>
              <a:defRPr/>
            </a:pPr>
            <a:r>
              <a:rPr lang="en-US" dirty="0"/>
              <a:t>Funded by FEDER LSBB2020</a:t>
            </a:r>
          </a:p>
          <a:p>
            <a:pPr algn="just">
              <a:lnSpc>
                <a:spcPct val="100000"/>
              </a:lnSpc>
              <a:spcBef>
                <a:spcPts val="576"/>
              </a:spcBef>
              <a:spcAft>
                <a:spcPts val="1200"/>
              </a:spcAft>
              <a:buClr>
                <a:schemeClr val="accent4">
                  <a:lumMod val="40000"/>
                  <a:lumOff val="60000"/>
                </a:schemeClr>
              </a:buClr>
              <a:buFont typeface="Wingdings" panose="05000000000000000000" pitchFamily="2" charset="2"/>
              <a:buChar char="ü"/>
              <a:defRPr/>
            </a:pPr>
            <a:r>
              <a:rPr lang="en-US" dirty="0"/>
              <a:t>Versatile setup configurations for experiments</a:t>
            </a:r>
          </a:p>
        </p:txBody>
      </p:sp>
      <p:grpSp>
        <p:nvGrpSpPr>
          <p:cNvPr id="15" name="Grupo 14">
            <a:extLst>
              <a:ext uri="{FF2B5EF4-FFF2-40B4-BE49-F238E27FC236}">
                <a16:creationId xmlns:a16="http://schemas.microsoft.com/office/drawing/2014/main" id="{272B8840-93FD-6645-90B8-7B7F74A291DA}"/>
              </a:ext>
            </a:extLst>
          </p:cNvPr>
          <p:cNvGrpSpPr/>
          <p:nvPr/>
        </p:nvGrpSpPr>
        <p:grpSpPr>
          <a:xfrm>
            <a:off x="127591" y="172522"/>
            <a:ext cx="3056271" cy="456467"/>
            <a:chOff x="127591" y="172522"/>
            <a:chExt cx="3056271" cy="456467"/>
          </a:xfrm>
        </p:grpSpPr>
        <p:grpSp>
          <p:nvGrpSpPr>
            <p:cNvPr id="16" name="Grupo 15">
              <a:extLst>
                <a:ext uri="{FF2B5EF4-FFF2-40B4-BE49-F238E27FC236}">
                  <a16:creationId xmlns:a16="http://schemas.microsoft.com/office/drawing/2014/main" id="{4404CB86-87E0-CD4E-8D3C-345AF9F95635}"/>
                </a:ext>
              </a:extLst>
            </p:cNvPr>
            <p:cNvGrpSpPr/>
            <p:nvPr/>
          </p:nvGrpSpPr>
          <p:grpSpPr>
            <a:xfrm>
              <a:off x="645182" y="172522"/>
              <a:ext cx="2538680" cy="456467"/>
              <a:chOff x="1487947" y="0"/>
              <a:chExt cx="3569139" cy="702000"/>
            </a:xfrm>
          </p:grpSpPr>
          <p:pic>
            <p:nvPicPr>
              <p:cNvPr id="18" name="Picture 2" descr="C:\Users\Gaffet\WORK\04-LOGOS\logo_lsbb.jpg">
                <a:extLst>
                  <a:ext uri="{FF2B5EF4-FFF2-40B4-BE49-F238E27FC236}">
                    <a16:creationId xmlns:a16="http://schemas.microsoft.com/office/drawing/2014/main" id="{CA722DE5-44C4-504E-BE8C-00C51F0FF95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7947" y="0"/>
                <a:ext cx="1783080" cy="702000"/>
              </a:xfrm>
              <a:prstGeom prst="rect">
                <a:avLst/>
              </a:prstGeom>
              <a:noFill/>
            </p:spPr>
          </p:pic>
          <p:pic>
            <p:nvPicPr>
              <p:cNvPr id="19" name="Picture 13" descr="Logo_BRGM.svg.png">
                <a:extLst>
                  <a:ext uri="{FF2B5EF4-FFF2-40B4-BE49-F238E27FC236}">
                    <a16:creationId xmlns:a16="http://schemas.microsoft.com/office/drawing/2014/main" id="{51D0321A-BD13-8A42-A19D-2D85A551F9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4157" y="0"/>
                <a:ext cx="1772929" cy="687011"/>
              </a:xfrm>
              <a:prstGeom prst="rect">
                <a:avLst/>
              </a:prstGeom>
            </p:spPr>
          </p:pic>
        </p:grpSp>
        <p:pic>
          <p:nvPicPr>
            <p:cNvPr id="17" name="Imagen 16">
              <a:extLst>
                <a:ext uri="{FF2B5EF4-FFF2-40B4-BE49-F238E27FC236}">
                  <a16:creationId xmlns:a16="http://schemas.microsoft.com/office/drawing/2014/main" id="{DD6F4E12-A972-804E-A0BC-7FA2212129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591" y="176489"/>
              <a:ext cx="411534" cy="442754"/>
            </a:xfrm>
            <a:prstGeom prst="rect">
              <a:avLst/>
            </a:prstGeom>
          </p:spPr>
        </p:pic>
      </p:grpSp>
      <p:pic>
        <p:nvPicPr>
          <p:cNvPr id="4" name="Imagen 3" descr="Imagen que contiene texto, mapa&#10;&#10;&#10;&#10;Descripción generada automáticamente">
            <a:extLst>
              <a:ext uri="{FF2B5EF4-FFF2-40B4-BE49-F238E27FC236}">
                <a16:creationId xmlns:a16="http://schemas.microsoft.com/office/drawing/2014/main" id="{755465CD-BFE7-6B4E-9498-3DDAA79934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929811"/>
            <a:ext cx="7287795" cy="4504229"/>
          </a:xfrm>
          <a:prstGeom prst="rect">
            <a:avLst/>
          </a:prstGeom>
        </p:spPr>
      </p:pic>
      <p:graphicFrame>
        <p:nvGraphicFramePr>
          <p:cNvPr id="21" name="Diagrama 20">
            <a:extLst>
              <a:ext uri="{FF2B5EF4-FFF2-40B4-BE49-F238E27FC236}">
                <a16:creationId xmlns:a16="http://schemas.microsoft.com/office/drawing/2014/main" id="{06F46530-3A9A-7940-8AE5-E2B27DE970AB}"/>
              </a:ext>
            </a:extLst>
          </p:cNvPr>
          <p:cNvGraphicFramePr/>
          <p:nvPr>
            <p:extLst>
              <p:ext uri="{D42A27DB-BD31-4B8C-83A1-F6EECF244321}">
                <p14:modId xmlns:p14="http://schemas.microsoft.com/office/powerpoint/2010/main" val="847334074"/>
              </p:ext>
            </p:extLst>
          </p:nvPr>
        </p:nvGraphicFramePr>
        <p:xfrm>
          <a:off x="4406537" y="87500"/>
          <a:ext cx="7782644" cy="5351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875444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droit 10"/>
          <p:cNvCxnSpPr>
            <a:cxnSpLocks/>
          </p:cNvCxnSpPr>
          <p:nvPr/>
        </p:nvCxnSpPr>
        <p:spPr>
          <a:xfrm>
            <a:off x="0" y="710466"/>
            <a:ext cx="1218918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1761194" y="6427837"/>
            <a:ext cx="430806" cy="387296"/>
          </a:xfrm>
        </p:spPr>
        <p:txBody>
          <a:bodyPr/>
          <a:lstStyle/>
          <a:p>
            <a:fld id="{D57F1E4F-1CFF-5643-939E-217C01CDF565}" type="slidenum">
              <a:rPr lang="en-US" sz="2000" b="1" smtClean="0"/>
              <a:pPr/>
              <a:t>14</a:t>
            </a:fld>
            <a:endParaRPr lang="en-US" sz="2000" b="1" dirty="0"/>
          </a:p>
        </p:txBody>
      </p:sp>
      <p:sp>
        <p:nvSpPr>
          <p:cNvPr id="10" name="Title 1"/>
          <p:cNvSpPr txBox="1">
            <a:spLocks/>
          </p:cNvSpPr>
          <p:nvPr/>
        </p:nvSpPr>
        <p:spPr>
          <a:xfrm>
            <a:off x="806928" y="971661"/>
            <a:ext cx="9720072" cy="736082"/>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Conclusions</a:t>
            </a:r>
          </a:p>
        </p:txBody>
      </p:sp>
      <p:sp>
        <p:nvSpPr>
          <p:cNvPr id="2" name="Footer Placeholder 1"/>
          <p:cNvSpPr>
            <a:spLocks noGrp="1"/>
          </p:cNvSpPr>
          <p:nvPr>
            <p:ph type="ftr" sz="quarter" idx="11"/>
          </p:nvPr>
        </p:nvSpPr>
        <p:spPr>
          <a:xfrm>
            <a:off x="10664614" y="6522696"/>
            <a:ext cx="1096580" cy="292437"/>
          </a:xfrm>
        </p:spPr>
        <p:txBody>
          <a:bodyPr/>
          <a:lstStyle/>
          <a:p>
            <a:r>
              <a:rPr lang="en-US" cap="none" dirty="0"/>
              <a:t>Ignacio LÁZARO ROCHE</a:t>
            </a:r>
          </a:p>
        </p:txBody>
      </p:sp>
      <p:sp>
        <p:nvSpPr>
          <p:cNvPr id="13" name="Rectangle 8">
            <a:extLst>
              <a:ext uri="{FF2B5EF4-FFF2-40B4-BE49-F238E27FC236}">
                <a16:creationId xmlns:a16="http://schemas.microsoft.com/office/drawing/2014/main" id="{3EEC2C46-A82B-DD46-8798-88A916F40364}"/>
              </a:ext>
            </a:extLst>
          </p:cNvPr>
          <p:cNvSpPr txBox="1">
            <a:spLocks noChangeArrowheads="1"/>
          </p:cNvSpPr>
          <p:nvPr/>
        </p:nvSpPr>
        <p:spPr>
          <a:xfrm>
            <a:off x="430806" y="1955497"/>
            <a:ext cx="11641121" cy="468043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lvl="2" indent="-91440" algn="just">
              <a:lnSpc>
                <a:spcPct val="100000"/>
              </a:lnSpc>
              <a:spcBef>
                <a:spcPts val="0"/>
              </a:spcBef>
              <a:spcAft>
                <a:spcPts val="600"/>
              </a:spcAft>
              <a:buClr>
                <a:schemeClr val="accent4">
                  <a:lumMod val="40000"/>
                  <a:lumOff val="60000"/>
                </a:schemeClr>
              </a:buClr>
              <a:buSzPct val="100000"/>
              <a:buFont typeface="Wingdings" panose="05000000000000000000" pitchFamily="2" charset="2"/>
              <a:buChar char="ü"/>
              <a:defRPr/>
            </a:pPr>
            <a:r>
              <a:rPr lang="en-US" sz="2200" dirty="0"/>
              <a:t>The technology MUST</a:t>
            </a:r>
            <a:r>
              <a:rPr lang="en-US" sz="2200" baseline="30000" dirty="0"/>
              <a:t>2</a:t>
            </a:r>
            <a:r>
              <a:rPr lang="en-US" sz="2200" dirty="0"/>
              <a:t> is a </a:t>
            </a:r>
            <a:r>
              <a:rPr lang="en-US" sz="2200" b="1" dirty="0"/>
              <a:t>useful tool</a:t>
            </a:r>
            <a:r>
              <a:rPr lang="en-US" sz="2200" dirty="0"/>
              <a:t> for the direction-sensitive measurement of the muon flux</a:t>
            </a:r>
          </a:p>
          <a:p>
            <a:pPr marL="91440" lvl="2" indent="-91440" algn="just">
              <a:lnSpc>
                <a:spcPct val="100000"/>
              </a:lnSpc>
              <a:spcBef>
                <a:spcPts val="0"/>
              </a:spcBef>
              <a:spcAft>
                <a:spcPts val="600"/>
              </a:spcAft>
              <a:buClr>
                <a:schemeClr val="accent4">
                  <a:lumMod val="40000"/>
                  <a:lumOff val="60000"/>
                </a:schemeClr>
              </a:buClr>
              <a:buSzPct val="100000"/>
              <a:buFont typeface="Wingdings" panose="05000000000000000000" pitchFamily="2" charset="2"/>
              <a:buChar char="ü"/>
              <a:defRPr/>
            </a:pPr>
            <a:endParaRPr lang="en-US" sz="2200" dirty="0"/>
          </a:p>
          <a:p>
            <a:pPr marL="91440" lvl="2" indent="-91440" algn="just">
              <a:lnSpc>
                <a:spcPct val="100000"/>
              </a:lnSpc>
              <a:spcBef>
                <a:spcPts val="0"/>
              </a:spcBef>
              <a:spcAft>
                <a:spcPts val="600"/>
              </a:spcAft>
              <a:buClr>
                <a:schemeClr val="accent4">
                  <a:lumMod val="40000"/>
                  <a:lumOff val="60000"/>
                </a:schemeClr>
              </a:buClr>
              <a:buSzPct val="100000"/>
              <a:buFont typeface="Wingdings" panose="05000000000000000000" pitchFamily="2" charset="2"/>
              <a:buChar char="ü"/>
              <a:defRPr/>
            </a:pPr>
            <a:r>
              <a:rPr lang="en-US" sz="2200" dirty="0"/>
              <a:t>The calibration tests allowed a </a:t>
            </a:r>
            <a:r>
              <a:rPr lang="en-US" sz="2200" b="1" dirty="0"/>
              <a:t>good characterization</a:t>
            </a:r>
            <a:r>
              <a:rPr lang="en-US" sz="2200" dirty="0"/>
              <a:t> of the performance of the camera </a:t>
            </a:r>
          </a:p>
          <a:p>
            <a:pPr marL="91440" lvl="2" indent="-91440" algn="just">
              <a:lnSpc>
                <a:spcPct val="100000"/>
              </a:lnSpc>
              <a:spcBef>
                <a:spcPts val="0"/>
              </a:spcBef>
              <a:spcAft>
                <a:spcPts val="600"/>
              </a:spcAft>
              <a:buClr>
                <a:schemeClr val="accent4">
                  <a:lumMod val="40000"/>
                  <a:lumOff val="60000"/>
                </a:schemeClr>
              </a:buClr>
              <a:buSzPct val="100000"/>
              <a:buFont typeface="Wingdings" panose="05000000000000000000" pitchFamily="2" charset="2"/>
              <a:buChar char="ü"/>
              <a:defRPr/>
            </a:pPr>
            <a:endParaRPr lang="en-US" sz="2200" dirty="0"/>
          </a:p>
          <a:p>
            <a:pPr marL="91440" lvl="2" indent="-91440" algn="just">
              <a:lnSpc>
                <a:spcPct val="100000"/>
              </a:lnSpc>
              <a:spcBef>
                <a:spcPts val="0"/>
              </a:spcBef>
              <a:spcAft>
                <a:spcPts val="600"/>
              </a:spcAft>
              <a:buClr>
                <a:schemeClr val="accent4">
                  <a:lumMod val="40000"/>
                  <a:lumOff val="60000"/>
                </a:schemeClr>
              </a:buClr>
              <a:buSzPct val="100000"/>
              <a:buFont typeface="Wingdings" panose="05000000000000000000" pitchFamily="2" charset="2"/>
              <a:buChar char="ü"/>
              <a:defRPr/>
            </a:pPr>
            <a:r>
              <a:rPr lang="en-US" sz="2200" dirty="0"/>
              <a:t>The outdoor measurements have validated the </a:t>
            </a:r>
            <a:r>
              <a:rPr lang="en-US" sz="2200" b="1" dirty="0"/>
              <a:t>field transportability</a:t>
            </a:r>
            <a:r>
              <a:rPr lang="en-US" sz="2200" dirty="0"/>
              <a:t> and reliability</a:t>
            </a:r>
          </a:p>
          <a:p>
            <a:pPr marL="489204" lvl="3" indent="-342900" algn="just">
              <a:lnSpc>
                <a:spcPct val="100000"/>
              </a:lnSpc>
              <a:spcBef>
                <a:spcPts val="0"/>
              </a:spcBef>
              <a:spcAft>
                <a:spcPts val="600"/>
              </a:spcAft>
              <a:buClr>
                <a:schemeClr val="accent4">
                  <a:lumMod val="40000"/>
                  <a:lumOff val="60000"/>
                </a:schemeClr>
              </a:buClr>
              <a:buSzPct val="100000"/>
              <a:buFont typeface="Wingdings" pitchFamily="2" charset="2"/>
              <a:buChar char="Ø"/>
              <a:defRPr/>
            </a:pPr>
            <a:r>
              <a:rPr lang="en-US" sz="2000" dirty="0"/>
              <a:t>Measurement with steady gain and higher temporal variation required to fully validate temporal monitoring</a:t>
            </a:r>
          </a:p>
          <a:p>
            <a:pPr algn="just">
              <a:lnSpc>
                <a:spcPct val="100000"/>
              </a:lnSpc>
              <a:spcBef>
                <a:spcPts val="0"/>
              </a:spcBef>
              <a:spcAft>
                <a:spcPts val="600"/>
              </a:spcAft>
              <a:buClr>
                <a:schemeClr val="accent4">
                  <a:lumMod val="40000"/>
                  <a:lumOff val="60000"/>
                </a:schemeClr>
              </a:buClr>
              <a:buFont typeface="Wingdings" panose="05000000000000000000" pitchFamily="2" charset="2"/>
              <a:buChar char="ü"/>
              <a:defRPr/>
            </a:pPr>
            <a:endParaRPr lang="en-US" dirty="0"/>
          </a:p>
          <a:p>
            <a:pPr algn="just">
              <a:lnSpc>
                <a:spcPct val="100000"/>
              </a:lnSpc>
              <a:spcBef>
                <a:spcPts val="0"/>
              </a:spcBef>
              <a:spcAft>
                <a:spcPts val="600"/>
              </a:spcAft>
              <a:buClr>
                <a:schemeClr val="accent4">
                  <a:lumMod val="40000"/>
                  <a:lumOff val="60000"/>
                </a:schemeClr>
              </a:buClr>
              <a:buFont typeface="Wingdings" panose="05000000000000000000" pitchFamily="2" charset="2"/>
              <a:buChar char="ü"/>
              <a:defRPr/>
            </a:pPr>
            <a:r>
              <a:rPr lang="en-US" dirty="0"/>
              <a:t>Possibility to do </a:t>
            </a:r>
            <a:r>
              <a:rPr lang="en-US" b="1" dirty="0"/>
              <a:t>long term</a:t>
            </a:r>
            <a:r>
              <a:rPr lang="en-US" dirty="0"/>
              <a:t> campaigns</a:t>
            </a:r>
          </a:p>
          <a:p>
            <a:pPr algn="just">
              <a:lnSpc>
                <a:spcPct val="100000"/>
              </a:lnSpc>
              <a:spcBef>
                <a:spcPts val="0"/>
              </a:spcBef>
              <a:spcAft>
                <a:spcPts val="600"/>
              </a:spcAft>
              <a:buClr>
                <a:schemeClr val="accent4">
                  <a:lumMod val="40000"/>
                  <a:lumOff val="60000"/>
                </a:schemeClr>
              </a:buClr>
              <a:buFont typeface="Wingdings" panose="05000000000000000000" pitchFamily="2" charset="2"/>
              <a:buChar char="ü"/>
              <a:defRPr/>
            </a:pPr>
            <a:endParaRPr lang="en-US" dirty="0"/>
          </a:p>
          <a:p>
            <a:pPr algn="just">
              <a:lnSpc>
                <a:spcPct val="100000"/>
              </a:lnSpc>
              <a:spcBef>
                <a:spcPts val="0"/>
              </a:spcBef>
              <a:spcAft>
                <a:spcPts val="600"/>
              </a:spcAft>
              <a:buClr>
                <a:schemeClr val="accent4">
                  <a:lumMod val="40000"/>
                  <a:lumOff val="60000"/>
                </a:schemeClr>
              </a:buClr>
              <a:buFont typeface="Wingdings" panose="05000000000000000000" pitchFamily="2" charset="2"/>
              <a:buChar char="ü"/>
              <a:defRPr/>
            </a:pPr>
            <a:r>
              <a:rPr lang="en-US" dirty="0"/>
              <a:t>The track reconstruction algorithm has </a:t>
            </a:r>
            <a:r>
              <a:rPr lang="en-US" b="1" dirty="0"/>
              <a:t>room for improvement</a:t>
            </a:r>
            <a:r>
              <a:rPr lang="en-US" dirty="0"/>
              <a:t> to enhance the robustness of the results</a:t>
            </a:r>
          </a:p>
        </p:txBody>
      </p:sp>
      <p:grpSp>
        <p:nvGrpSpPr>
          <p:cNvPr id="15" name="Grupo 14">
            <a:extLst>
              <a:ext uri="{FF2B5EF4-FFF2-40B4-BE49-F238E27FC236}">
                <a16:creationId xmlns:a16="http://schemas.microsoft.com/office/drawing/2014/main" id="{2BBCCB71-7BDE-D041-964B-673906DF45AD}"/>
              </a:ext>
            </a:extLst>
          </p:cNvPr>
          <p:cNvGrpSpPr/>
          <p:nvPr/>
        </p:nvGrpSpPr>
        <p:grpSpPr>
          <a:xfrm>
            <a:off x="127591" y="172522"/>
            <a:ext cx="3056271" cy="456467"/>
            <a:chOff x="127591" y="172522"/>
            <a:chExt cx="3056271" cy="456467"/>
          </a:xfrm>
        </p:grpSpPr>
        <p:grpSp>
          <p:nvGrpSpPr>
            <p:cNvPr id="16" name="Grupo 15">
              <a:extLst>
                <a:ext uri="{FF2B5EF4-FFF2-40B4-BE49-F238E27FC236}">
                  <a16:creationId xmlns:a16="http://schemas.microsoft.com/office/drawing/2014/main" id="{F14F86B4-83FD-0249-A3E9-8116D313B382}"/>
                </a:ext>
              </a:extLst>
            </p:cNvPr>
            <p:cNvGrpSpPr/>
            <p:nvPr/>
          </p:nvGrpSpPr>
          <p:grpSpPr>
            <a:xfrm>
              <a:off x="645182" y="172522"/>
              <a:ext cx="2538680" cy="456467"/>
              <a:chOff x="1487947" y="0"/>
              <a:chExt cx="3569139" cy="702000"/>
            </a:xfrm>
          </p:grpSpPr>
          <p:pic>
            <p:nvPicPr>
              <p:cNvPr id="18" name="Picture 2" descr="C:\Users\Gaffet\WORK\04-LOGOS\logo_lsbb.jpg">
                <a:extLst>
                  <a:ext uri="{FF2B5EF4-FFF2-40B4-BE49-F238E27FC236}">
                    <a16:creationId xmlns:a16="http://schemas.microsoft.com/office/drawing/2014/main" id="{F5FF7D6E-8F52-024A-8335-B39582CD147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7947" y="0"/>
                <a:ext cx="1783080" cy="702000"/>
              </a:xfrm>
              <a:prstGeom prst="rect">
                <a:avLst/>
              </a:prstGeom>
              <a:noFill/>
            </p:spPr>
          </p:pic>
          <p:pic>
            <p:nvPicPr>
              <p:cNvPr id="19" name="Picture 13" descr="Logo_BRGM.svg.png">
                <a:extLst>
                  <a:ext uri="{FF2B5EF4-FFF2-40B4-BE49-F238E27FC236}">
                    <a16:creationId xmlns:a16="http://schemas.microsoft.com/office/drawing/2014/main" id="{3696A379-29C8-3E49-8C9F-C9358C04E0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4157" y="0"/>
                <a:ext cx="1772929" cy="687011"/>
              </a:xfrm>
              <a:prstGeom prst="rect">
                <a:avLst/>
              </a:prstGeom>
            </p:spPr>
          </p:pic>
        </p:grpSp>
        <p:pic>
          <p:nvPicPr>
            <p:cNvPr id="17" name="Imagen 16">
              <a:extLst>
                <a:ext uri="{FF2B5EF4-FFF2-40B4-BE49-F238E27FC236}">
                  <a16:creationId xmlns:a16="http://schemas.microsoft.com/office/drawing/2014/main" id="{84F8035D-3DB2-A54B-909E-96F3661553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591" y="176489"/>
              <a:ext cx="411534" cy="442754"/>
            </a:xfrm>
            <a:prstGeom prst="rect">
              <a:avLst/>
            </a:prstGeom>
          </p:spPr>
        </p:pic>
      </p:grpSp>
      <p:graphicFrame>
        <p:nvGraphicFramePr>
          <p:cNvPr id="21" name="Diagrama 20">
            <a:extLst>
              <a:ext uri="{FF2B5EF4-FFF2-40B4-BE49-F238E27FC236}">
                <a16:creationId xmlns:a16="http://schemas.microsoft.com/office/drawing/2014/main" id="{D1019AA0-2B8B-644E-A2F7-C81D2B53458A}"/>
              </a:ext>
            </a:extLst>
          </p:cNvPr>
          <p:cNvGraphicFramePr/>
          <p:nvPr>
            <p:extLst>
              <p:ext uri="{D42A27DB-BD31-4B8C-83A1-F6EECF244321}">
                <p14:modId xmlns:p14="http://schemas.microsoft.com/office/powerpoint/2010/main" val="2805590161"/>
              </p:ext>
            </p:extLst>
          </p:nvPr>
        </p:nvGraphicFramePr>
        <p:xfrm>
          <a:off x="4406537" y="87500"/>
          <a:ext cx="7782644" cy="5351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12202263"/>
      </p:ext>
    </p:extLst>
  </p:cSld>
  <p:clrMapOvr>
    <a:masterClrMapping/>
  </p:clrMapOvr>
  <p:transition advTm="65652"/>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a:extLst>
              <a:ext uri="{FF2B5EF4-FFF2-40B4-BE49-F238E27FC236}">
                <a16:creationId xmlns:a16="http://schemas.microsoft.com/office/drawing/2014/main" id="{DACC372B-B274-0540-9B06-3A19015FDC17}"/>
              </a:ext>
            </a:extLst>
          </p:cNvPr>
          <p:cNvSpPr txBox="1">
            <a:spLocks noChangeArrowheads="1"/>
          </p:cNvSpPr>
          <p:nvPr/>
        </p:nvSpPr>
        <p:spPr bwMode="auto">
          <a:xfrm>
            <a:off x="0" y="1928667"/>
            <a:ext cx="12189182" cy="400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spcBef>
                <a:spcPct val="20000"/>
              </a:spcBef>
              <a:buClr>
                <a:srgbClr val="3A7A8F"/>
              </a:buClr>
              <a:buSzPct val="150000"/>
              <a:buChar char="&gt;"/>
              <a:defRPr sz="2400" b="1">
                <a:solidFill>
                  <a:schemeClr val="tx1"/>
                </a:solidFill>
                <a:latin typeface="Arial" panose="020B0604020202020204" pitchFamily="34" charset="0"/>
              </a:defRPr>
            </a:lvl1pPr>
            <a:lvl2pPr marL="265113" indent="-136525">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447675" indent="-136525">
              <a:spcBef>
                <a:spcPct val="20000"/>
              </a:spcBef>
              <a:buClr>
                <a:srgbClr val="3A7A8F"/>
              </a:buClr>
              <a:buSzPct val="150000"/>
              <a:buChar char="–"/>
              <a:defRPr sz="1600">
                <a:solidFill>
                  <a:schemeClr val="tx1"/>
                </a:solidFill>
                <a:latin typeface="Arial" panose="020B0604020202020204" pitchFamily="34" charset="0"/>
              </a:defRPr>
            </a:lvl3pPr>
            <a:lvl4pPr marL="593725" indent="-136525">
              <a:spcBef>
                <a:spcPct val="20000"/>
              </a:spcBef>
              <a:defRPr sz="1600">
                <a:solidFill>
                  <a:schemeClr val="tx1"/>
                </a:solidFill>
                <a:latin typeface="Arial" panose="020B0604020202020204" pitchFamily="34" charset="0"/>
              </a:defRPr>
            </a:lvl4pPr>
            <a:lvl5pPr marL="776288" indent="-136525">
              <a:spcBef>
                <a:spcPct val="20000"/>
              </a:spcBef>
              <a:defRPr sz="1600">
                <a:solidFill>
                  <a:schemeClr val="tx1"/>
                </a:solidFill>
                <a:latin typeface="Arial" panose="020B0604020202020204" pitchFamily="34" charset="0"/>
              </a:defRPr>
            </a:lvl5pPr>
            <a:lvl6pPr marL="1233488" indent="-136525" eaLnBrk="0" fontAlgn="base" hangingPunct="0">
              <a:spcBef>
                <a:spcPct val="20000"/>
              </a:spcBef>
              <a:spcAft>
                <a:spcPct val="0"/>
              </a:spcAft>
              <a:defRPr sz="1600">
                <a:solidFill>
                  <a:schemeClr val="tx1"/>
                </a:solidFill>
                <a:latin typeface="Arial" panose="020B0604020202020204" pitchFamily="34" charset="0"/>
              </a:defRPr>
            </a:lvl6pPr>
            <a:lvl7pPr marL="1690688" indent="-136525" eaLnBrk="0" fontAlgn="base" hangingPunct="0">
              <a:spcBef>
                <a:spcPct val="20000"/>
              </a:spcBef>
              <a:spcAft>
                <a:spcPct val="0"/>
              </a:spcAft>
              <a:defRPr sz="1600">
                <a:solidFill>
                  <a:schemeClr val="tx1"/>
                </a:solidFill>
                <a:latin typeface="Arial" panose="020B0604020202020204" pitchFamily="34" charset="0"/>
              </a:defRPr>
            </a:lvl7pPr>
            <a:lvl8pPr marL="2147888" indent="-136525" eaLnBrk="0" fontAlgn="base" hangingPunct="0">
              <a:spcBef>
                <a:spcPct val="20000"/>
              </a:spcBef>
              <a:spcAft>
                <a:spcPct val="0"/>
              </a:spcAft>
              <a:defRPr sz="1600">
                <a:solidFill>
                  <a:schemeClr val="tx1"/>
                </a:solidFill>
                <a:latin typeface="Arial" panose="020B0604020202020204" pitchFamily="34" charset="0"/>
              </a:defRPr>
            </a:lvl8pPr>
            <a:lvl9pPr marL="2605088" indent="-136525" eaLnBrk="0" fontAlgn="base" hangingPunct="0">
              <a:spcBef>
                <a:spcPct val="20000"/>
              </a:spcBef>
              <a:spcAft>
                <a:spcPct val="0"/>
              </a:spcAft>
              <a:defRPr sz="1600">
                <a:solidFill>
                  <a:schemeClr val="tx1"/>
                </a:solidFill>
                <a:latin typeface="Arial" panose="020B0604020202020204" pitchFamily="34" charset="0"/>
              </a:defRPr>
            </a:lvl9pPr>
          </a:lstStyle>
          <a:p>
            <a:pPr algn="just">
              <a:spcBef>
                <a:spcPts val="600"/>
              </a:spcBef>
              <a:buClr>
                <a:schemeClr val="accent1"/>
              </a:buClr>
              <a:buSzPct val="100000"/>
              <a:buFont typeface="Wingdings" pitchFamily="2" charset="2"/>
              <a:buChar char="§"/>
            </a:pPr>
            <a:r>
              <a:rPr lang="en-US" altLang="es-ES" sz="1200" b="0" dirty="0" err="1"/>
              <a:t>Giomataris</a:t>
            </a:r>
            <a:r>
              <a:rPr lang="en-US" altLang="es-ES" sz="1200" b="0" dirty="0"/>
              <a:t>, Y. et al. (2006). Micromegas in a Bulk. </a:t>
            </a:r>
            <a:r>
              <a:rPr lang="en-US" altLang="es-ES" sz="1200" b="0" dirty="0" err="1"/>
              <a:t>Nucl.Instrum.Meth</a:t>
            </a:r>
            <a:r>
              <a:rPr lang="en-US" altLang="es-ES" sz="1200" b="0" dirty="0"/>
              <a:t>. A560, 405-408 </a:t>
            </a:r>
          </a:p>
          <a:p>
            <a:pPr algn="just">
              <a:spcBef>
                <a:spcPts val="600"/>
              </a:spcBef>
              <a:buClr>
                <a:schemeClr val="accent1"/>
              </a:buClr>
              <a:buSzPct val="100000"/>
              <a:buFont typeface="Wingdings" pitchFamily="2" charset="2"/>
              <a:buChar char="§"/>
            </a:pPr>
            <a:r>
              <a:rPr lang="en-US" altLang="es-ES" sz="1200" b="0" dirty="0" err="1"/>
              <a:t>Hivert</a:t>
            </a:r>
            <a:r>
              <a:rPr lang="en-US" altLang="es-ES" sz="1200" b="0" dirty="0"/>
              <a:t>, F. (2015). </a:t>
            </a:r>
            <a:r>
              <a:rPr lang="fr" altLang="es-ES" sz="1200" b="0" dirty="0"/>
              <a:t>Tomographie temporelle de la densité par la mesure des muons</a:t>
            </a:r>
            <a:r>
              <a:rPr lang="en-US" altLang="es-ES" sz="1200" b="0" dirty="0"/>
              <a:t>. Doctoral dissertation. https://</a:t>
            </a:r>
            <a:r>
              <a:rPr lang="en-US" altLang="es-ES" sz="1200" b="0" dirty="0" err="1"/>
              <a:t>tel.archives-ouvertes.fr</a:t>
            </a:r>
            <a:r>
              <a:rPr lang="en-US" altLang="es-ES" sz="1200" b="0" dirty="0"/>
              <a:t>/tel-01208154</a:t>
            </a:r>
          </a:p>
          <a:p>
            <a:pPr algn="just">
              <a:spcBef>
                <a:spcPts val="600"/>
              </a:spcBef>
              <a:buClr>
                <a:schemeClr val="accent1"/>
              </a:buClr>
              <a:buSzPct val="100000"/>
              <a:buFont typeface="Wingdings" pitchFamily="2" charset="2"/>
              <a:buChar char="§"/>
            </a:pPr>
            <a:r>
              <a:rPr lang="en-US" altLang="es-ES" sz="1200" b="0" dirty="0" err="1"/>
              <a:t>Hivert</a:t>
            </a:r>
            <a:r>
              <a:rPr lang="en-US" altLang="es-ES" sz="1200" b="0" dirty="0"/>
              <a:t>, F., </a:t>
            </a:r>
            <a:r>
              <a:rPr lang="en-US" altLang="es-ES" sz="1200" b="0" dirty="0" err="1"/>
              <a:t>Lázaro</a:t>
            </a:r>
            <a:r>
              <a:rPr lang="en-US" altLang="es-ES" sz="1200" b="0" dirty="0"/>
              <a:t> Roche, I., </a:t>
            </a:r>
            <a:r>
              <a:rPr lang="en-US" altLang="es-ES" sz="1200" b="0" dirty="0" err="1"/>
              <a:t>Decitre</a:t>
            </a:r>
            <a:r>
              <a:rPr lang="en-US" altLang="es-ES" sz="1200" b="0" dirty="0"/>
              <a:t>, J-B., Brunner, J., Busto, J. and </a:t>
            </a:r>
            <a:r>
              <a:rPr lang="en-US" altLang="es-ES" sz="1200" b="0" dirty="0" err="1"/>
              <a:t>Gaffet</a:t>
            </a:r>
            <a:r>
              <a:rPr lang="en-US" altLang="es-ES" sz="1200" b="0" dirty="0"/>
              <a:t>, S. (2017). Muography sensitivity to hydrogeological rock density perturbation: roles of the absorption and scattering on the muon flux measurement reliability. Near Surface Geophysics. Vol 15, No 2, 121 - 129 </a:t>
            </a:r>
          </a:p>
          <a:p>
            <a:pPr algn="just">
              <a:spcBef>
                <a:spcPts val="600"/>
              </a:spcBef>
              <a:buClr>
                <a:schemeClr val="accent1"/>
              </a:buClr>
              <a:buSzPct val="100000"/>
              <a:buFont typeface="Wingdings" pitchFamily="2" charset="2"/>
              <a:buChar char="§"/>
            </a:pPr>
            <a:r>
              <a:rPr lang="en-US" altLang="es-ES" sz="1200" b="0" dirty="0"/>
              <a:t>Lazaro, I. et al. (2016). Method and device for determining the density of rocky volumes or artificial buildings. Patent PCT/EP2017/061262 </a:t>
            </a:r>
          </a:p>
          <a:p>
            <a:pPr algn="just">
              <a:spcBef>
                <a:spcPts val="600"/>
              </a:spcBef>
              <a:buClr>
                <a:schemeClr val="accent1"/>
              </a:buClr>
              <a:buSzPct val="100000"/>
              <a:buFont typeface="Wingdings" pitchFamily="2" charset="2"/>
              <a:buChar char="§"/>
            </a:pPr>
            <a:r>
              <a:rPr lang="en-US" altLang="es-ES" sz="1200" b="0" dirty="0"/>
              <a:t>Lazaro, I (2018). </a:t>
            </a:r>
            <a:r>
              <a:rPr lang="en" altLang="es-ES" sz="1200" b="0" dirty="0"/>
              <a:t>Design, construction and in situ testing of a muon camera for Earth science and civil engineering applications. </a:t>
            </a:r>
            <a:r>
              <a:rPr lang="en-US" altLang="es-ES" sz="1200" b="0" dirty="0"/>
              <a:t>Doctoral dissertation. </a:t>
            </a:r>
            <a:br>
              <a:rPr lang="en-US" altLang="es-ES" sz="1200" b="0" dirty="0"/>
            </a:br>
            <a:r>
              <a:rPr lang="en-US" altLang="es-ES" sz="1200" b="0" dirty="0"/>
              <a:t>https://</a:t>
            </a:r>
            <a:r>
              <a:rPr lang="en-US" altLang="es-ES" sz="1200" b="0" dirty="0" err="1"/>
              <a:t>hal.archives-ouvertes.fr</a:t>
            </a:r>
            <a:r>
              <a:rPr lang="en-US" altLang="es-ES" sz="1200" b="0" dirty="0"/>
              <a:t>/tel-01895975</a:t>
            </a:r>
          </a:p>
          <a:p>
            <a:pPr algn="just">
              <a:spcBef>
                <a:spcPts val="600"/>
              </a:spcBef>
              <a:buClr>
                <a:schemeClr val="accent1"/>
              </a:buClr>
              <a:buSzPct val="100000"/>
              <a:buFont typeface="Wingdings" pitchFamily="2" charset="2"/>
              <a:buChar char="§"/>
            </a:pPr>
            <a:r>
              <a:rPr lang="en-US" altLang="es-ES" sz="1200" b="0" dirty="0" err="1"/>
              <a:t>Sénéchal</a:t>
            </a:r>
            <a:r>
              <a:rPr lang="en-US" altLang="es-ES" sz="1200" b="0" dirty="0"/>
              <a:t>, G., </a:t>
            </a:r>
            <a:r>
              <a:rPr lang="en-US" altLang="es-ES" sz="1200" b="0" dirty="0" err="1"/>
              <a:t>Rousset</a:t>
            </a:r>
            <a:r>
              <a:rPr lang="en-US" altLang="es-ES" sz="1200" b="0" dirty="0"/>
              <a:t>, D. and </a:t>
            </a:r>
            <a:r>
              <a:rPr lang="en-US" altLang="es-ES" sz="1200" b="0" dirty="0" err="1"/>
              <a:t>Gaffet</a:t>
            </a:r>
            <a:r>
              <a:rPr lang="en-US" altLang="es-ES" sz="1200" b="0" dirty="0"/>
              <a:t>, S. (2013) Ground-penetrating radar investigation inside a </a:t>
            </a:r>
            <a:r>
              <a:rPr lang="en-US" altLang="es-ES" sz="1200" b="0" dirty="0" err="1"/>
              <a:t>karstified</a:t>
            </a:r>
            <a:r>
              <a:rPr lang="en-US" altLang="es-ES" sz="1200" b="0" dirty="0"/>
              <a:t> limestone reservoir. Near Surface Geophysics. Vol 11, No 3, 283 – 291</a:t>
            </a:r>
          </a:p>
          <a:p>
            <a:pPr algn="just">
              <a:spcBef>
                <a:spcPts val="600"/>
              </a:spcBef>
              <a:buClr>
                <a:schemeClr val="accent1"/>
              </a:buClr>
              <a:buSzPct val="100000"/>
              <a:buFont typeface="Wingdings" pitchFamily="2" charset="2"/>
              <a:buChar char="§"/>
            </a:pPr>
            <a:r>
              <a:rPr lang="en-US" altLang="es-ES" sz="1200" b="0" dirty="0"/>
              <a:t>Tang, A., Horton-Smith, G., </a:t>
            </a:r>
            <a:r>
              <a:rPr lang="en-US" altLang="es-ES" sz="1200" b="0" dirty="0" err="1"/>
              <a:t>Kudryavtsev</a:t>
            </a:r>
            <a:r>
              <a:rPr lang="en-US" altLang="es-ES" sz="1200" b="0" dirty="0"/>
              <a:t>, V. A. &amp; </a:t>
            </a:r>
            <a:r>
              <a:rPr lang="en-US" altLang="es-ES" sz="1200" b="0" dirty="0" err="1"/>
              <a:t>Tonazzo</a:t>
            </a:r>
            <a:r>
              <a:rPr lang="en-US" altLang="es-ES" sz="1200" b="0" dirty="0"/>
              <a:t>, A. (2006). Muon simulations for super-</a:t>
            </a:r>
            <a:r>
              <a:rPr lang="en-US" altLang="es-ES" sz="1200" b="0" dirty="0" err="1"/>
              <a:t>kamiokande</a:t>
            </a:r>
            <a:r>
              <a:rPr lang="en-US" altLang="es-ES" sz="1200" b="0" dirty="0"/>
              <a:t>, </a:t>
            </a:r>
            <a:r>
              <a:rPr lang="en-US" altLang="es-ES" sz="1200" b="0" dirty="0" err="1"/>
              <a:t>kamland</a:t>
            </a:r>
            <a:r>
              <a:rPr lang="en-US" altLang="es-ES" sz="1200" b="0" dirty="0"/>
              <a:t>, and </a:t>
            </a:r>
            <a:r>
              <a:rPr lang="en-US" altLang="es-ES" sz="1200" b="0" dirty="0" err="1"/>
              <a:t>chooz</a:t>
            </a:r>
            <a:r>
              <a:rPr lang="en-US" altLang="es-ES" sz="1200" b="0" dirty="0"/>
              <a:t>. Phys. Rev. D74, 053007</a:t>
            </a:r>
          </a:p>
          <a:p>
            <a:pPr algn="just">
              <a:spcBef>
                <a:spcPts val="600"/>
              </a:spcBef>
              <a:buClr>
                <a:schemeClr val="accent1"/>
              </a:buClr>
              <a:buSzPct val="100000"/>
              <a:buFont typeface="Wingdings" pitchFamily="2" charset="2"/>
              <a:buChar char="§"/>
            </a:pPr>
            <a:endParaRPr lang="en-US" altLang="es-ES" sz="1200" b="0" dirty="0"/>
          </a:p>
          <a:p>
            <a:pPr algn="just">
              <a:spcBef>
                <a:spcPts val="600"/>
              </a:spcBef>
              <a:buClr>
                <a:schemeClr val="accent1"/>
              </a:buClr>
              <a:buSzPct val="100000"/>
              <a:buFont typeface="Wingdings" pitchFamily="2" charset="2"/>
              <a:buChar char="§"/>
            </a:pPr>
            <a:endParaRPr lang="en-US" altLang="es-ES" sz="1200" b="0" dirty="0"/>
          </a:p>
          <a:p>
            <a:pPr algn="just">
              <a:spcBef>
                <a:spcPts val="600"/>
              </a:spcBef>
              <a:buClr>
                <a:schemeClr val="accent1"/>
              </a:buClr>
              <a:buSzPct val="100000"/>
              <a:buFont typeface="Wingdings" pitchFamily="2" charset="2"/>
              <a:buChar char="§"/>
            </a:pPr>
            <a:endParaRPr lang="en-US" altLang="es-ES" sz="1200" b="0" dirty="0"/>
          </a:p>
          <a:p>
            <a:pPr algn="just">
              <a:spcBef>
                <a:spcPts val="600"/>
              </a:spcBef>
              <a:buClr>
                <a:schemeClr val="accent1"/>
              </a:buClr>
              <a:buSzPct val="100000"/>
              <a:buFont typeface="Wingdings" pitchFamily="2" charset="2"/>
              <a:buChar char="§"/>
            </a:pPr>
            <a:endParaRPr lang="en-US" altLang="es-ES" sz="1200" b="0" dirty="0"/>
          </a:p>
          <a:p>
            <a:pPr marL="0" indent="0" algn="just">
              <a:spcBef>
                <a:spcPts val="600"/>
              </a:spcBef>
              <a:buClr>
                <a:schemeClr val="accent1"/>
              </a:buClr>
              <a:buSzPct val="100000"/>
              <a:buNone/>
            </a:pPr>
            <a:endParaRPr lang="en-US" altLang="es-ES" sz="1200" b="0" dirty="0"/>
          </a:p>
          <a:p>
            <a:pPr marL="0" indent="0" algn="just">
              <a:spcBef>
                <a:spcPts val="600"/>
              </a:spcBef>
              <a:buClr>
                <a:schemeClr val="accent1"/>
              </a:buClr>
              <a:buSzPct val="100000"/>
              <a:buNone/>
            </a:pPr>
            <a:endParaRPr lang="en-US" altLang="es-ES" sz="1200" b="0" dirty="0"/>
          </a:p>
          <a:p>
            <a:pPr marL="0" indent="0" algn="just">
              <a:spcBef>
                <a:spcPts val="600"/>
              </a:spcBef>
              <a:buClr>
                <a:schemeClr val="accent1"/>
              </a:buClr>
              <a:buSzPct val="100000"/>
              <a:buNone/>
            </a:pPr>
            <a:endParaRPr lang="en-US" altLang="es-ES" sz="1200" b="0" dirty="0"/>
          </a:p>
          <a:p>
            <a:pPr marL="0" indent="0" algn="just">
              <a:spcBef>
                <a:spcPts val="600"/>
              </a:spcBef>
              <a:buClr>
                <a:schemeClr val="accent1"/>
              </a:buClr>
              <a:buSzPct val="100000"/>
              <a:buNone/>
            </a:pPr>
            <a:r>
              <a:rPr lang="en-US" altLang="es-ES" sz="1200" b="0" dirty="0"/>
              <a:t>This work is licensed under the Creative Commons Attribution-</a:t>
            </a:r>
            <a:r>
              <a:rPr lang="en-US" altLang="es-ES" sz="1200" b="0" dirty="0" err="1"/>
              <a:t>NonCommercial</a:t>
            </a:r>
            <a:r>
              <a:rPr lang="en-US" altLang="es-ES" sz="1200" b="0" dirty="0"/>
              <a:t>-</a:t>
            </a:r>
            <a:r>
              <a:rPr lang="en-US" altLang="es-ES" sz="1200" b="0" dirty="0" err="1"/>
              <a:t>NoDerivatives</a:t>
            </a:r>
            <a:r>
              <a:rPr lang="en-US" altLang="es-ES" sz="1200" b="0" dirty="0"/>
              <a:t> 4.0 International License. To view a copy of this license, visit http://</a:t>
            </a:r>
            <a:r>
              <a:rPr lang="en-US" altLang="es-ES" sz="1200" b="0" dirty="0" err="1"/>
              <a:t>creativecommons.org</a:t>
            </a:r>
            <a:r>
              <a:rPr lang="en-US" altLang="es-ES" sz="1200" b="0" dirty="0"/>
              <a:t>/licenses/by-</a:t>
            </a:r>
            <a:r>
              <a:rPr lang="en-US" altLang="es-ES" sz="1200" b="0" dirty="0" err="1"/>
              <a:t>nc</a:t>
            </a:r>
            <a:r>
              <a:rPr lang="en-US" altLang="es-ES" sz="1200" b="0" dirty="0"/>
              <a:t>-</a:t>
            </a:r>
            <a:r>
              <a:rPr lang="en-US" altLang="es-ES" sz="1200" b="0" dirty="0" err="1"/>
              <a:t>nd</a:t>
            </a:r>
            <a:r>
              <a:rPr lang="en-US" altLang="es-ES" sz="1200" b="0" dirty="0"/>
              <a:t>/4.0/ or send a letter to Creative Commons, PO Box 1866, Mountain View, CA 94042, USA.</a:t>
            </a:r>
          </a:p>
          <a:p>
            <a:pPr algn="just">
              <a:spcBef>
                <a:spcPts val="600"/>
              </a:spcBef>
              <a:buClr>
                <a:schemeClr val="accent1"/>
              </a:buClr>
              <a:buSzPct val="100000"/>
              <a:buFont typeface="Wingdings" pitchFamily="2" charset="2"/>
              <a:buChar char="§"/>
            </a:pPr>
            <a:endParaRPr lang="en-US" altLang="es-ES" sz="1200" b="0" dirty="0"/>
          </a:p>
          <a:p>
            <a:pPr algn="just">
              <a:spcBef>
                <a:spcPts val="600"/>
              </a:spcBef>
              <a:buClr>
                <a:schemeClr val="accent1"/>
              </a:buClr>
              <a:buSzPct val="100000"/>
              <a:buFont typeface="Wingdings" pitchFamily="2" charset="2"/>
              <a:buChar char="§"/>
            </a:pPr>
            <a:endParaRPr lang="en-US" altLang="es-ES" sz="1200" b="0" dirty="0"/>
          </a:p>
        </p:txBody>
      </p:sp>
      <p:cxnSp>
        <p:nvCxnSpPr>
          <p:cNvPr id="11" name="Connecteur droit 10"/>
          <p:cNvCxnSpPr>
            <a:cxnSpLocks/>
          </p:cNvCxnSpPr>
          <p:nvPr/>
        </p:nvCxnSpPr>
        <p:spPr>
          <a:xfrm>
            <a:off x="0" y="710466"/>
            <a:ext cx="1218918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806928" y="971661"/>
            <a:ext cx="9720072" cy="645472"/>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References</a:t>
            </a:r>
          </a:p>
        </p:txBody>
      </p:sp>
      <p:grpSp>
        <p:nvGrpSpPr>
          <p:cNvPr id="15" name="Grupo 14">
            <a:extLst>
              <a:ext uri="{FF2B5EF4-FFF2-40B4-BE49-F238E27FC236}">
                <a16:creationId xmlns:a16="http://schemas.microsoft.com/office/drawing/2014/main" id="{50E24D86-FEF6-9446-9E5B-63C56163BF85}"/>
              </a:ext>
            </a:extLst>
          </p:cNvPr>
          <p:cNvGrpSpPr/>
          <p:nvPr/>
        </p:nvGrpSpPr>
        <p:grpSpPr>
          <a:xfrm>
            <a:off x="127591" y="172522"/>
            <a:ext cx="3056271" cy="456467"/>
            <a:chOff x="127591" y="172522"/>
            <a:chExt cx="3056271" cy="456467"/>
          </a:xfrm>
        </p:grpSpPr>
        <p:grpSp>
          <p:nvGrpSpPr>
            <p:cNvPr id="16" name="Grupo 15">
              <a:extLst>
                <a:ext uri="{FF2B5EF4-FFF2-40B4-BE49-F238E27FC236}">
                  <a16:creationId xmlns:a16="http://schemas.microsoft.com/office/drawing/2014/main" id="{756DCB56-9231-8B4F-A304-4836DD74DDD6}"/>
                </a:ext>
              </a:extLst>
            </p:cNvPr>
            <p:cNvGrpSpPr/>
            <p:nvPr/>
          </p:nvGrpSpPr>
          <p:grpSpPr>
            <a:xfrm>
              <a:off x="645182" y="172522"/>
              <a:ext cx="2538680" cy="456467"/>
              <a:chOff x="1487947" y="0"/>
              <a:chExt cx="3569139" cy="702000"/>
            </a:xfrm>
          </p:grpSpPr>
          <p:pic>
            <p:nvPicPr>
              <p:cNvPr id="18" name="Picture 2" descr="C:\Users\Gaffet\WORK\04-LOGOS\logo_lsbb.jpg">
                <a:extLst>
                  <a:ext uri="{FF2B5EF4-FFF2-40B4-BE49-F238E27FC236}">
                    <a16:creationId xmlns:a16="http://schemas.microsoft.com/office/drawing/2014/main" id="{64DBAD44-8674-2A4E-8C49-EBC31BAC0D9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7947" y="0"/>
                <a:ext cx="1783080" cy="702000"/>
              </a:xfrm>
              <a:prstGeom prst="rect">
                <a:avLst/>
              </a:prstGeom>
              <a:noFill/>
            </p:spPr>
          </p:pic>
          <p:pic>
            <p:nvPicPr>
              <p:cNvPr id="19" name="Picture 13" descr="Logo_BRGM.svg.png">
                <a:extLst>
                  <a:ext uri="{FF2B5EF4-FFF2-40B4-BE49-F238E27FC236}">
                    <a16:creationId xmlns:a16="http://schemas.microsoft.com/office/drawing/2014/main" id="{CD887D42-5F4A-1146-99E5-0E41730806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4157" y="0"/>
                <a:ext cx="1772929" cy="687011"/>
              </a:xfrm>
              <a:prstGeom prst="rect">
                <a:avLst/>
              </a:prstGeom>
            </p:spPr>
          </p:pic>
        </p:grpSp>
        <p:pic>
          <p:nvPicPr>
            <p:cNvPr id="17" name="Imagen 16">
              <a:extLst>
                <a:ext uri="{FF2B5EF4-FFF2-40B4-BE49-F238E27FC236}">
                  <a16:creationId xmlns:a16="http://schemas.microsoft.com/office/drawing/2014/main" id="{E24CB863-02F8-E141-8210-63A57014F8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591" y="176489"/>
              <a:ext cx="411534" cy="442754"/>
            </a:xfrm>
            <a:prstGeom prst="rect">
              <a:avLst/>
            </a:prstGeom>
          </p:spPr>
        </p:pic>
      </p:grpSp>
      <p:sp>
        <p:nvSpPr>
          <p:cNvPr id="12" name="Slide Number Placeholder 5">
            <a:extLst>
              <a:ext uri="{FF2B5EF4-FFF2-40B4-BE49-F238E27FC236}">
                <a16:creationId xmlns:a16="http://schemas.microsoft.com/office/drawing/2014/main" id="{18435AEC-CEE6-CA49-B087-B25C1374E079}"/>
              </a:ext>
            </a:extLst>
          </p:cNvPr>
          <p:cNvSpPr>
            <a:spLocks noGrp="1"/>
          </p:cNvSpPr>
          <p:nvPr>
            <p:ph type="sldNum" sz="quarter" idx="12"/>
          </p:nvPr>
        </p:nvSpPr>
        <p:spPr>
          <a:xfrm>
            <a:off x="11761194" y="6427837"/>
            <a:ext cx="430806" cy="387296"/>
          </a:xfrm>
        </p:spPr>
        <p:txBody>
          <a:bodyPr/>
          <a:lstStyle/>
          <a:p>
            <a:fld id="{D57F1E4F-1CFF-5643-939E-217C01CDF565}" type="slidenum">
              <a:rPr lang="en-US" sz="2000" b="1" smtClean="0"/>
              <a:pPr/>
              <a:t>15</a:t>
            </a:fld>
            <a:endParaRPr lang="en-US" sz="2000" b="1" dirty="0"/>
          </a:p>
        </p:txBody>
      </p:sp>
      <p:sp>
        <p:nvSpPr>
          <p:cNvPr id="14" name="Footer Placeholder 1">
            <a:extLst>
              <a:ext uri="{FF2B5EF4-FFF2-40B4-BE49-F238E27FC236}">
                <a16:creationId xmlns:a16="http://schemas.microsoft.com/office/drawing/2014/main" id="{32570CAF-1395-8343-B3B0-B47609994A07}"/>
              </a:ext>
            </a:extLst>
          </p:cNvPr>
          <p:cNvSpPr>
            <a:spLocks noGrp="1"/>
          </p:cNvSpPr>
          <p:nvPr>
            <p:ph type="ftr" sz="quarter" idx="11"/>
          </p:nvPr>
        </p:nvSpPr>
        <p:spPr>
          <a:xfrm>
            <a:off x="10664614" y="6522696"/>
            <a:ext cx="1096580" cy="292437"/>
          </a:xfrm>
        </p:spPr>
        <p:txBody>
          <a:bodyPr/>
          <a:lstStyle/>
          <a:p>
            <a:r>
              <a:rPr lang="en-US" cap="none" dirty="0"/>
              <a:t>Ignacio LÁZARO ROCHE</a:t>
            </a:r>
          </a:p>
        </p:txBody>
      </p:sp>
    </p:spTree>
    <p:extLst>
      <p:ext uri="{BB962C8B-B14F-4D97-AF65-F5344CB8AC3E}">
        <p14:creationId xmlns:p14="http://schemas.microsoft.com/office/powerpoint/2010/main" val="419128030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droit 10"/>
          <p:cNvCxnSpPr>
            <a:cxnSpLocks/>
          </p:cNvCxnSpPr>
          <p:nvPr/>
        </p:nvCxnSpPr>
        <p:spPr>
          <a:xfrm>
            <a:off x="0" y="710466"/>
            <a:ext cx="1218918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1761194" y="6427837"/>
            <a:ext cx="430806" cy="387296"/>
          </a:xfrm>
        </p:spPr>
        <p:txBody>
          <a:bodyPr/>
          <a:lstStyle/>
          <a:p>
            <a:fld id="{D57F1E4F-1CFF-5643-939E-217C01CDF565}" type="slidenum">
              <a:rPr lang="en-US" sz="2000" b="1" smtClean="0"/>
              <a:pPr/>
              <a:t>16</a:t>
            </a:fld>
            <a:endParaRPr lang="en-US" sz="2000" b="1" dirty="0"/>
          </a:p>
        </p:txBody>
      </p:sp>
      <p:sp>
        <p:nvSpPr>
          <p:cNvPr id="10" name="Title 1"/>
          <p:cNvSpPr txBox="1">
            <a:spLocks/>
          </p:cNvSpPr>
          <p:nvPr/>
        </p:nvSpPr>
        <p:spPr>
          <a:xfrm>
            <a:off x="806928" y="971661"/>
            <a:ext cx="9720072" cy="736082"/>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cap="none" dirty="0"/>
              <a:t>ACKNOWLEDGEMENTS </a:t>
            </a:r>
            <a:endParaRPr lang="en-US" cap="none" dirty="0"/>
          </a:p>
        </p:txBody>
      </p:sp>
      <p:sp>
        <p:nvSpPr>
          <p:cNvPr id="2" name="Footer Placeholder 1"/>
          <p:cNvSpPr>
            <a:spLocks noGrp="1"/>
          </p:cNvSpPr>
          <p:nvPr>
            <p:ph type="ftr" sz="quarter" idx="11"/>
          </p:nvPr>
        </p:nvSpPr>
        <p:spPr>
          <a:xfrm>
            <a:off x="10664614" y="6522696"/>
            <a:ext cx="1096580" cy="292437"/>
          </a:xfrm>
        </p:spPr>
        <p:txBody>
          <a:bodyPr/>
          <a:lstStyle/>
          <a:p>
            <a:r>
              <a:rPr lang="en-US" cap="none" dirty="0"/>
              <a:t>Ignacio LÁZARO ROCHE</a:t>
            </a:r>
          </a:p>
        </p:txBody>
      </p:sp>
      <p:pic>
        <p:nvPicPr>
          <p:cNvPr id="23" name="Picture 2" descr="C:\Users\Gaffet\WORK\04-LOGOS\logo_lsbb.jpg">
            <a:extLst>
              <a:ext uri="{FF2B5EF4-FFF2-40B4-BE49-F238E27FC236}">
                <a16:creationId xmlns:a16="http://schemas.microsoft.com/office/drawing/2014/main" id="{FD4579E7-3E1D-E049-94F6-2AB915A40B9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26896" y="795265"/>
            <a:ext cx="2669103" cy="1050828"/>
          </a:xfrm>
          <a:prstGeom prst="rect">
            <a:avLst/>
          </a:prstGeom>
          <a:noFill/>
        </p:spPr>
      </p:pic>
      <p:pic>
        <p:nvPicPr>
          <p:cNvPr id="24" name="Picture 16" descr="Logo_BRGM.svg.png">
            <a:extLst>
              <a:ext uri="{FF2B5EF4-FFF2-40B4-BE49-F238E27FC236}">
                <a16:creationId xmlns:a16="http://schemas.microsoft.com/office/drawing/2014/main" id="{B3AFC3FB-25C5-6241-AE2E-D385C28673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95999" y="868333"/>
            <a:ext cx="2166216" cy="839410"/>
          </a:xfrm>
          <a:prstGeom prst="rect">
            <a:avLst/>
          </a:prstGeom>
        </p:spPr>
      </p:pic>
      <p:pic>
        <p:nvPicPr>
          <p:cNvPr id="26" name="Picture 23" descr="logo-anrt.png">
            <a:extLst>
              <a:ext uri="{FF2B5EF4-FFF2-40B4-BE49-F238E27FC236}">
                <a16:creationId xmlns:a16="http://schemas.microsoft.com/office/drawing/2014/main" id="{65CB6E97-0AA2-4D42-BF2F-F1F7B6C3AF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68947" y="2153206"/>
            <a:ext cx="1519452" cy="829594"/>
          </a:xfrm>
          <a:prstGeom prst="rect">
            <a:avLst/>
          </a:prstGeom>
        </p:spPr>
      </p:pic>
      <p:pic>
        <p:nvPicPr>
          <p:cNvPr id="28" name="Picture 17" descr="logo-CERN.png">
            <a:extLst>
              <a:ext uri="{FF2B5EF4-FFF2-40B4-BE49-F238E27FC236}">
                <a16:creationId xmlns:a16="http://schemas.microsoft.com/office/drawing/2014/main" id="{2C0B3145-029F-764C-91F3-4890FCE825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66051" y="2157382"/>
            <a:ext cx="855820" cy="837343"/>
          </a:xfrm>
          <a:prstGeom prst="rect">
            <a:avLst/>
          </a:prstGeom>
        </p:spPr>
      </p:pic>
      <p:pic>
        <p:nvPicPr>
          <p:cNvPr id="29" name="Picture 2" descr="logo-AMU.png">
            <a:extLst>
              <a:ext uri="{FF2B5EF4-FFF2-40B4-BE49-F238E27FC236}">
                <a16:creationId xmlns:a16="http://schemas.microsoft.com/office/drawing/2014/main" id="{E7CCD7E0-BC8B-0049-A15A-068C0929965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35462" y="2149332"/>
            <a:ext cx="2461150" cy="843376"/>
          </a:xfrm>
          <a:prstGeom prst="rect">
            <a:avLst/>
          </a:prstGeom>
        </p:spPr>
      </p:pic>
      <p:pic>
        <p:nvPicPr>
          <p:cNvPr id="30" name="Picture 3" descr="logo-cnrs.png">
            <a:extLst>
              <a:ext uri="{FF2B5EF4-FFF2-40B4-BE49-F238E27FC236}">
                <a16:creationId xmlns:a16="http://schemas.microsoft.com/office/drawing/2014/main" id="{5EC98454-2D9F-1F49-8F48-4C388ACC3E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18366" y="2136960"/>
            <a:ext cx="846248" cy="846248"/>
          </a:xfrm>
          <a:prstGeom prst="rect">
            <a:avLst/>
          </a:prstGeom>
        </p:spPr>
      </p:pic>
      <p:pic>
        <p:nvPicPr>
          <p:cNvPr id="31" name="Picture 6" descr="logo-UNS.png">
            <a:extLst>
              <a:ext uri="{FF2B5EF4-FFF2-40B4-BE49-F238E27FC236}">
                <a16:creationId xmlns:a16="http://schemas.microsoft.com/office/drawing/2014/main" id="{6601A9D2-C10A-854F-BFEB-BD0A3ACBAB3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69856" y="5061294"/>
            <a:ext cx="1607390" cy="1015871"/>
          </a:xfrm>
          <a:prstGeom prst="rect">
            <a:avLst/>
          </a:prstGeom>
        </p:spPr>
      </p:pic>
      <p:pic>
        <p:nvPicPr>
          <p:cNvPr id="32" name="Picture 5">
            <a:extLst>
              <a:ext uri="{FF2B5EF4-FFF2-40B4-BE49-F238E27FC236}">
                <a16:creationId xmlns:a16="http://schemas.microsoft.com/office/drawing/2014/main" id="{0B6F34B7-A322-A943-893E-F379263A12C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146227" y="3586724"/>
            <a:ext cx="2572765" cy="814802"/>
          </a:xfrm>
          <a:prstGeom prst="rect">
            <a:avLst/>
          </a:prstGeom>
        </p:spPr>
      </p:pic>
      <p:pic>
        <p:nvPicPr>
          <p:cNvPr id="16" name="Picture 18" descr="logo-republique-francaise.png">
            <a:extLst>
              <a:ext uri="{FF2B5EF4-FFF2-40B4-BE49-F238E27FC236}">
                <a16:creationId xmlns:a16="http://schemas.microsoft.com/office/drawing/2014/main" id="{A98EA169-CA54-A645-B697-80682FD6439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993961" y="5099824"/>
            <a:ext cx="1640528" cy="978643"/>
          </a:xfrm>
          <a:prstGeom prst="rect">
            <a:avLst/>
          </a:prstGeom>
        </p:spPr>
      </p:pic>
      <p:pic>
        <p:nvPicPr>
          <p:cNvPr id="17" name="Picture 19" descr="logo-CCPA.png">
            <a:extLst>
              <a:ext uri="{FF2B5EF4-FFF2-40B4-BE49-F238E27FC236}">
                <a16:creationId xmlns:a16="http://schemas.microsoft.com/office/drawing/2014/main" id="{A532D027-43BA-4B4F-87C0-20B5BCB6FEC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06968" y="3444365"/>
            <a:ext cx="1982105" cy="1131509"/>
          </a:xfrm>
          <a:prstGeom prst="rect">
            <a:avLst/>
          </a:prstGeom>
        </p:spPr>
      </p:pic>
      <p:pic>
        <p:nvPicPr>
          <p:cNvPr id="18" name="Picture 20" descr="logo-vaucluse.jpg">
            <a:extLst>
              <a:ext uri="{FF2B5EF4-FFF2-40B4-BE49-F238E27FC236}">
                <a16:creationId xmlns:a16="http://schemas.microsoft.com/office/drawing/2014/main" id="{60688F9C-4576-3A4E-B659-EB758166A00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017570" y="3559761"/>
            <a:ext cx="2539706" cy="868727"/>
          </a:xfrm>
          <a:prstGeom prst="rect">
            <a:avLst/>
          </a:prstGeom>
        </p:spPr>
      </p:pic>
      <p:pic>
        <p:nvPicPr>
          <p:cNvPr id="19" name="Picture 21" descr="logo-FEDER-PACA2.png">
            <a:extLst>
              <a:ext uri="{FF2B5EF4-FFF2-40B4-BE49-F238E27FC236}">
                <a16:creationId xmlns:a16="http://schemas.microsoft.com/office/drawing/2014/main" id="{EA2D0E3E-8074-494C-8945-E9C22A8D2EE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279366" y="3444365"/>
            <a:ext cx="1905733" cy="1025091"/>
          </a:xfrm>
          <a:prstGeom prst="rect">
            <a:avLst/>
          </a:prstGeom>
        </p:spPr>
      </p:pic>
      <p:pic>
        <p:nvPicPr>
          <p:cNvPr id="5" name="Imagen 4">
            <a:extLst>
              <a:ext uri="{FF2B5EF4-FFF2-40B4-BE49-F238E27FC236}">
                <a16:creationId xmlns:a16="http://schemas.microsoft.com/office/drawing/2014/main" id="{0FB51778-F3D3-E044-A559-DEAF6274DA5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45182" y="5027679"/>
            <a:ext cx="1058855" cy="1049486"/>
          </a:xfrm>
          <a:prstGeom prst="rect">
            <a:avLst/>
          </a:prstGeom>
        </p:spPr>
      </p:pic>
      <p:grpSp>
        <p:nvGrpSpPr>
          <p:cNvPr id="34" name="Grupo 33">
            <a:extLst>
              <a:ext uri="{FF2B5EF4-FFF2-40B4-BE49-F238E27FC236}">
                <a16:creationId xmlns:a16="http://schemas.microsoft.com/office/drawing/2014/main" id="{B0E95DC5-93C5-5A4A-B36A-842618284187}"/>
              </a:ext>
            </a:extLst>
          </p:cNvPr>
          <p:cNvGrpSpPr/>
          <p:nvPr/>
        </p:nvGrpSpPr>
        <p:grpSpPr>
          <a:xfrm>
            <a:off x="127591" y="172522"/>
            <a:ext cx="3056271" cy="456467"/>
            <a:chOff x="127591" y="172522"/>
            <a:chExt cx="3056271" cy="456467"/>
          </a:xfrm>
        </p:grpSpPr>
        <p:grpSp>
          <p:nvGrpSpPr>
            <p:cNvPr id="35" name="Grupo 34">
              <a:extLst>
                <a:ext uri="{FF2B5EF4-FFF2-40B4-BE49-F238E27FC236}">
                  <a16:creationId xmlns:a16="http://schemas.microsoft.com/office/drawing/2014/main" id="{5692D513-26B4-1D46-A85C-D2E458E99696}"/>
                </a:ext>
              </a:extLst>
            </p:cNvPr>
            <p:cNvGrpSpPr/>
            <p:nvPr/>
          </p:nvGrpSpPr>
          <p:grpSpPr>
            <a:xfrm>
              <a:off x="645182" y="172522"/>
              <a:ext cx="2538680" cy="456467"/>
              <a:chOff x="1487947" y="0"/>
              <a:chExt cx="3569139" cy="702000"/>
            </a:xfrm>
          </p:grpSpPr>
          <p:pic>
            <p:nvPicPr>
              <p:cNvPr id="37" name="Picture 2" descr="C:\Users\Gaffet\WORK\04-LOGOS\logo_lsbb.jpg">
                <a:extLst>
                  <a:ext uri="{FF2B5EF4-FFF2-40B4-BE49-F238E27FC236}">
                    <a16:creationId xmlns:a16="http://schemas.microsoft.com/office/drawing/2014/main" id="{6C7D3934-D8A4-F34D-82BE-20453E04D37F}"/>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487947" y="0"/>
                <a:ext cx="1783080" cy="702000"/>
              </a:xfrm>
              <a:prstGeom prst="rect">
                <a:avLst/>
              </a:prstGeom>
              <a:noFill/>
            </p:spPr>
          </p:pic>
          <p:pic>
            <p:nvPicPr>
              <p:cNvPr id="38" name="Picture 13" descr="Logo_BRGM.svg.png">
                <a:extLst>
                  <a:ext uri="{FF2B5EF4-FFF2-40B4-BE49-F238E27FC236}">
                    <a16:creationId xmlns:a16="http://schemas.microsoft.com/office/drawing/2014/main" id="{932FF841-4AD4-F848-9DEF-980D0D6FF339}"/>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284157" y="0"/>
                <a:ext cx="1772929" cy="687011"/>
              </a:xfrm>
              <a:prstGeom prst="rect">
                <a:avLst/>
              </a:prstGeom>
            </p:spPr>
          </p:pic>
        </p:grpSp>
        <p:pic>
          <p:nvPicPr>
            <p:cNvPr id="36" name="Imagen 35">
              <a:extLst>
                <a:ext uri="{FF2B5EF4-FFF2-40B4-BE49-F238E27FC236}">
                  <a16:creationId xmlns:a16="http://schemas.microsoft.com/office/drawing/2014/main" id="{36356CE8-5E7A-E948-A019-E397A825059A}"/>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27591" y="176489"/>
              <a:ext cx="411534" cy="442754"/>
            </a:xfrm>
            <a:prstGeom prst="rect">
              <a:avLst/>
            </a:prstGeom>
          </p:spPr>
        </p:pic>
      </p:grpSp>
      <p:pic>
        <p:nvPicPr>
          <p:cNvPr id="39" name="Imagen 38">
            <a:extLst>
              <a:ext uri="{FF2B5EF4-FFF2-40B4-BE49-F238E27FC236}">
                <a16:creationId xmlns:a16="http://schemas.microsoft.com/office/drawing/2014/main" id="{39B5B0B7-E6E2-FB47-ADEC-FFF893918536}"/>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988399" y="814448"/>
            <a:ext cx="1033326" cy="1111718"/>
          </a:xfrm>
          <a:prstGeom prst="rect">
            <a:avLst/>
          </a:prstGeom>
        </p:spPr>
      </p:pic>
      <p:grpSp>
        <p:nvGrpSpPr>
          <p:cNvPr id="7" name="Grupo 6">
            <a:extLst>
              <a:ext uri="{FF2B5EF4-FFF2-40B4-BE49-F238E27FC236}">
                <a16:creationId xmlns:a16="http://schemas.microsoft.com/office/drawing/2014/main" id="{7FB53463-DD7D-814C-8702-701B328234C9}"/>
              </a:ext>
            </a:extLst>
          </p:cNvPr>
          <p:cNvGrpSpPr/>
          <p:nvPr/>
        </p:nvGrpSpPr>
        <p:grpSpPr>
          <a:xfrm>
            <a:off x="2043503" y="5027679"/>
            <a:ext cx="2185022" cy="1548031"/>
            <a:chOff x="2043503" y="5027679"/>
            <a:chExt cx="2185022" cy="1548031"/>
          </a:xfrm>
        </p:grpSpPr>
        <p:pic>
          <p:nvPicPr>
            <p:cNvPr id="3" name="Imagen 2">
              <a:extLst>
                <a:ext uri="{FF2B5EF4-FFF2-40B4-BE49-F238E27FC236}">
                  <a16:creationId xmlns:a16="http://schemas.microsoft.com/office/drawing/2014/main" id="{813040D1-1379-0746-88D1-8949122B2CDB}"/>
                </a:ext>
              </a:extLst>
            </p:cNvPr>
            <p:cNvPicPr>
              <a:picLocks noChangeAspect="1"/>
            </p:cNvPicPr>
            <p:nvPr/>
          </p:nvPicPr>
          <p:blipFill>
            <a:blip r:embed="rId20"/>
            <a:stretch>
              <a:fillRect/>
            </a:stretch>
          </p:blipFill>
          <p:spPr>
            <a:xfrm>
              <a:off x="2771112" y="5027679"/>
              <a:ext cx="825500" cy="901700"/>
            </a:xfrm>
            <a:prstGeom prst="rect">
              <a:avLst/>
            </a:prstGeom>
          </p:spPr>
        </p:pic>
        <p:sp>
          <p:nvSpPr>
            <p:cNvPr id="4" name="CuadroTexto 3">
              <a:extLst>
                <a:ext uri="{FF2B5EF4-FFF2-40B4-BE49-F238E27FC236}">
                  <a16:creationId xmlns:a16="http://schemas.microsoft.com/office/drawing/2014/main" id="{4E451B84-824F-BE46-A6DC-0EE0594085D9}"/>
                </a:ext>
              </a:extLst>
            </p:cNvPr>
            <p:cNvSpPr txBox="1"/>
            <p:nvPr/>
          </p:nvSpPr>
          <p:spPr>
            <a:xfrm>
              <a:off x="2043503" y="5929379"/>
              <a:ext cx="2185022" cy="646331"/>
            </a:xfrm>
            <a:prstGeom prst="rect">
              <a:avLst/>
            </a:prstGeom>
            <a:noFill/>
          </p:spPr>
          <p:txBody>
            <a:bodyPr wrap="none" rtlCol="0">
              <a:spAutoFit/>
            </a:bodyPr>
            <a:lstStyle/>
            <a:p>
              <a:pPr algn="ctr"/>
              <a:r>
                <a:rPr lang="en-US" dirty="0" err="1"/>
                <a:t>Mairie</a:t>
              </a:r>
              <a:r>
                <a:rPr lang="en-US" dirty="0"/>
                <a:t> de </a:t>
              </a:r>
            </a:p>
            <a:p>
              <a:pPr algn="ctr"/>
              <a:r>
                <a:rPr lang="en-US" dirty="0"/>
                <a:t>Saint-</a:t>
              </a:r>
              <a:r>
                <a:rPr lang="en-US" dirty="0" err="1"/>
                <a:t>Saturnin</a:t>
              </a:r>
              <a:r>
                <a:rPr lang="en-US" dirty="0"/>
                <a:t>-</a:t>
              </a:r>
              <a:r>
                <a:rPr lang="en-US" dirty="0" err="1"/>
                <a:t>lès</a:t>
              </a:r>
              <a:r>
                <a:rPr lang="en-US" dirty="0"/>
                <a:t>-Apt</a:t>
              </a:r>
            </a:p>
          </p:txBody>
        </p:sp>
      </p:grpSp>
      <p:pic>
        <p:nvPicPr>
          <p:cNvPr id="9" name="Imagen 8">
            <a:extLst>
              <a:ext uri="{FF2B5EF4-FFF2-40B4-BE49-F238E27FC236}">
                <a16:creationId xmlns:a16="http://schemas.microsoft.com/office/drawing/2014/main" id="{526598FC-A07E-2C48-8763-372FFC628EE2}"/>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4599488" y="4978288"/>
            <a:ext cx="2716323" cy="1453446"/>
          </a:xfrm>
          <a:prstGeom prst="rect">
            <a:avLst/>
          </a:prstGeom>
        </p:spPr>
      </p:pic>
    </p:spTree>
    <p:extLst>
      <p:ext uri="{BB962C8B-B14F-4D97-AF65-F5344CB8AC3E}">
        <p14:creationId xmlns:p14="http://schemas.microsoft.com/office/powerpoint/2010/main" val="949432069"/>
      </p:ext>
    </p:extLst>
  </p:cSld>
  <p:clrMapOvr>
    <a:masterClrMapping/>
  </p:clrMapOvr>
  <p:transition advTm="2731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upo 35">
            <a:extLst>
              <a:ext uri="{FF2B5EF4-FFF2-40B4-BE49-F238E27FC236}">
                <a16:creationId xmlns:a16="http://schemas.microsoft.com/office/drawing/2014/main" id="{13643F9E-8037-4A49-8CF4-DA159B9A97B7}"/>
              </a:ext>
            </a:extLst>
          </p:cNvPr>
          <p:cNvGrpSpPr/>
          <p:nvPr/>
        </p:nvGrpSpPr>
        <p:grpSpPr>
          <a:xfrm>
            <a:off x="199600" y="1919115"/>
            <a:ext cx="4380867" cy="4906023"/>
            <a:chOff x="199600" y="1919115"/>
            <a:chExt cx="4380867" cy="4906023"/>
          </a:xfrm>
        </p:grpSpPr>
        <p:pic>
          <p:nvPicPr>
            <p:cNvPr id="13" name="Imagen 12">
              <a:extLst>
                <a:ext uri="{FF2B5EF4-FFF2-40B4-BE49-F238E27FC236}">
                  <a16:creationId xmlns:a16="http://schemas.microsoft.com/office/drawing/2014/main" id="{AB473E39-EEAF-B347-8EDD-51E3EEFFED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9600" y="1919115"/>
              <a:ext cx="4380867" cy="4556152"/>
            </a:xfrm>
            <a:prstGeom prst="rect">
              <a:avLst/>
            </a:prstGeom>
            <a:solidFill>
              <a:srgbClr val="000000">
                <a:shade val="95000"/>
              </a:srgbClr>
            </a:solidFill>
            <a:ln w="57150" cap="sq">
              <a:solidFill>
                <a:schemeClr val="accent1"/>
              </a:solidFill>
              <a:miter lim="800000"/>
            </a:ln>
            <a:effectLst>
              <a:outerShdw blurRad="254000" dist="190500" dir="2700000" sy="90000" algn="bl" rotWithShape="0">
                <a:srgbClr val="000000">
                  <a:alpha val="40000"/>
                </a:srgbClr>
              </a:outerShdw>
            </a:effectLst>
          </p:spPr>
        </p:pic>
        <p:sp>
          <p:nvSpPr>
            <p:cNvPr id="35" name="CuadroTexto 34">
              <a:extLst>
                <a:ext uri="{FF2B5EF4-FFF2-40B4-BE49-F238E27FC236}">
                  <a16:creationId xmlns:a16="http://schemas.microsoft.com/office/drawing/2014/main" id="{E413B5E9-544C-8546-8A84-7270E700C990}"/>
                </a:ext>
              </a:extLst>
            </p:cNvPr>
            <p:cNvSpPr txBox="1"/>
            <p:nvPr/>
          </p:nvSpPr>
          <p:spPr>
            <a:xfrm>
              <a:off x="1134433" y="6548139"/>
              <a:ext cx="2511200" cy="276999"/>
            </a:xfrm>
            <a:prstGeom prst="rect">
              <a:avLst/>
            </a:prstGeom>
            <a:noFill/>
          </p:spPr>
          <p:txBody>
            <a:bodyPr wrap="none" rtlCol="0">
              <a:spAutoFit/>
            </a:bodyPr>
            <a:lstStyle/>
            <a:p>
              <a:r>
                <a:rPr lang="en-US" sz="1200" dirty="0"/>
                <a:t>Figure from MODIS project by NASA. </a:t>
              </a:r>
            </a:p>
          </p:txBody>
        </p:sp>
      </p:grpSp>
      <p:cxnSp>
        <p:nvCxnSpPr>
          <p:cNvPr id="11" name="Connecteur droit 10"/>
          <p:cNvCxnSpPr>
            <a:cxnSpLocks/>
          </p:cNvCxnSpPr>
          <p:nvPr/>
        </p:nvCxnSpPr>
        <p:spPr>
          <a:xfrm>
            <a:off x="0" y="710466"/>
            <a:ext cx="1218918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1761194" y="6427837"/>
            <a:ext cx="337173" cy="387296"/>
          </a:xfrm>
        </p:spPr>
        <p:txBody>
          <a:bodyPr/>
          <a:lstStyle/>
          <a:p>
            <a:fld id="{D57F1E4F-1CFF-5643-939E-217C01CDF565}" type="slidenum">
              <a:rPr lang="en-US" sz="2000" b="1" smtClean="0"/>
              <a:pPr/>
              <a:t>2</a:t>
            </a:fld>
            <a:endParaRPr lang="en-US" sz="2000" b="1" dirty="0"/>
          </a:p>
        </p:txBody>
      </p:sp>
      <p:sp>
        <p:nvSpPr>
          <p:cNvPr id="2" name="Footer Placeholder 1"/>
          <p:cNvSpPr>
            <a:spLocks noGrp="1"/>
          </p:cNvSpPr>
          <p:nvPr>
            <p:ph type="ftr" sz="quarter" idx="11"/>
          </p:nvPr>
        </p:nvSpPr>
        <p:spPr>
          <a:xfrm>
            <a:off x="10664614" y="6522696"/>
            <a:ext cx="1096580" cy="292437"/>
          </a:xfrm>
        </p:spPr>
        <p:txBody>
          <a:bodyPr/>
          <a:lstStyle/>
          <a:p>
            <a:r>
              <a:rPr lang="en-US" cap="none" dirty="0"/>
              <a:t>Ignacio LÁZARO ROCHE</a:t>
            </a:r>
          </a:p>
        </p:txBody>
      </p:sp>
      <p:cxnSp>
        <p:nvCxnSpPr>
          <p:cNvPr id="24" name="Conector recto de flecha 23">
            <a:extLst>
              <a:ext uri="{FF2B5EF4-FFF2-40B4-BE49-F238E27FC236}">
                <a16:creationId xmlns:a16="http://schemas.microsoft.com/office/drawing/2014/main" id="{AC51DE1E-E508-AE4E-A1F4-26C561AD8E70}"/>
              </a:ext>
            </a:extLst>
          </p:cNvPr>
          <p:cNvCxnSpPr>
            <a:cxnSpLocks/>
          </p:cNvCxnSpPr>
          <p:nvPr/>
        </p:nvCxnSpPr>
        <p:spPr>
          <a:xfrm flipH="1">
            <a:off x="3911600" y="4106333"/>
            <a:ext cx="1315023" cy="12276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8" name="Imagen 37">
            <a:extLst>
              <a:ext uri="{FF2B5EF4-FFF2-40B4-BE49-F238E27FC236}">
                <a16:creationId xmlns:a16="http://schemas.microsoft.com/office/drawing/2014/main" id="{4EEA6776-EB17-2F4E-83FB-EA0CA6DD85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26623" y="1676400"/>
            <a:ext cx="6188430" cy="365760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Marco 40">
            <a:extLst>
              <a:ext uri="{FF2B5EF4-FFF2-40B4-BE49-F238E27FC236}">
                <a16:creationId xmlns:a16="http://schemas.microsoft.com/office/drawing/2014/main" id="{59577919-025A-4548-8546-CD5D5CEEFB0A}"/>
              </a:ext>
            </a:extLst>
          </p:cNvPr>
          <p:cNvSpPr/>
          <p:nvPr/>
        </p:nvSpPr>
        <p:spPr>
          <a:xfrm>
            <a:off x="3378200" y="5334001"/>
            <a:ext cx="533400" cy="381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Imagen 46">
            <a:extLst>
              <a:ext uri="{FF2B5EF4-FFF2-40B4-BE49-F238E27FC236}">
                <a16:creationId xmlns:a16="http://schemas.microsoft.com/office/drawing/2014/main" id="{7E16AD04-31B2-FE4A-A4A2-0A31BEE993BF}"/>
              </a:ext>
            </a:extLst>
          </p:cNvPr>
          <p:cNvPicPr>
            <a:picLocks noChangeAspect="1"/>
          </p:cNvPicPr>
          <p:nvPr/>
        </p:nvPicPr>
        <p:blipFill>
          <a:blip r:embed="rId5"/>
          <a:stretch>
            <a:fillRect/>
          </a:stretch>
        </p:blipFill>
        <p:spPr>
          <a:xfrm>
            <a:off x="6202765" y="4879705"/>
            <a:ext cx="4124676" cy="2318068"/>
          </a:xfrm>
          <a:prstGeom prst="rect">
            <a:avLst/>
          </a:prstGeom>
        </p:spPr>
      </p:pic>
      <p:cxnSp>
        <p:nvCxnSpPr>
          <p:cNvPr id="48" name="Conector recto de flecha 47">
            <a:extLst>
              <a:ext uri="{FF2B5EF4-FFF2-40B4-BE49-F238E27FC236}">
                <a16:creationId xmlns:a16="http://schemas.microsoft.com/office/drawing/2014/main" id="{BC9664A3-34FB-0C42-914A-E0D1D6E251E4}"/>
              </a:ext>
            </a:extLst>
          </p:cNvPr>
          <p:cNvCxnSpPr>
            <a:cxnSpLocks/>
          </p:cNvCxnSpPr>
          <p:nvPr/>
        </p:nvCxnSpPr>
        <p:spPr>
          <a:xfrm flipV="1">
            <a:off x="8596357" y="4267200"/>
            <a:ext cx="158176" cy="12573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Forma libre 4">
            <a:extLst>
              <a:ext uri="{FF2B5EF4-FFF2-40B4-BE49-F238E27FC236}">
                <a16:creationId xmlns:a16="http://schemas.microsoft.com/office/drawing/2014/main" id="{3F9AD812-3E22-B747-BB2E-E48B4217BA2B}"/>
              </a:ext>
            </a:extLst>
          </p:cNvPr>
          <p:cNvSpPr/>
          <p:nvPr/>
        </p:nvSpPr>
        <p:spPr>
          <a:xfrm>
            <a:off x="6967883" y="2269067"/>
            <a:ext cx="2942429" cy="1986258"/>
          </a:xfrm>
          <a:custGeom>
            <a:avLst/>
            <a:gdLst>
              <a:gd name="connsiteX0" fmla="*/ 389650 w 2942429"/>
              <a:gd name="connsiteY0" fmla="*/ 76200 h 1986258"/>
              <a:gd name="connsiteX1" fmla="*/ 262650 w 2942429"/>
              <a:gd name="connsiteY1" fmla="*/ 101600 h 1986258"/>
              <a:gd name="connsiteX2" fmla="*/ 101784 w 2942429"/>
              <a:gd name="connsiteY2" fmla="*/ 152400 h 1986258"/>
              <a:gd name="connsiteX3" fmla="*/ 184 w 2942429"/>
              <a:gd name="connsiteY3" fmla="*/ 262466 h 1986258"/>
              <a:gd name="connsiteX4" fmla="*/ 84850 w 2942429"/>
              <a:gd name="connsiteY4" fmla="*/ 381000 h 1986258"/>
              <a:gd name="connsiteX5" fmla="*/ 347317 w 2942429"/>
              <a:gd name="connsiteY5" fmla="*/ 406400 h 1986258"/>
              <a:gd name="connsiteX6" fmla="*/ 584384 w 2942429"/>
              <a:gd name="connsiteY6" fmla="*/ 626533 h 1986258"/>
              <a:gd name="connsiteX7" fmla="*/ 533584 w 2942429"/>
              <a:gd name="connsiteY7" fmla="*/ 1032933 h 1986258"/>
              <a:gd name="connsiteX8" fmla="*/ 406584 w 2942429"/>
              <a:gd name="connsiteY8" fmla="*/ 1227666 h 1986258"/>
              <a:gd name="connsiteX9" fmla="*/ 381184 w 2942429"/>
              <a:gd name="connsiteY9" fmla="*/ 1422400 h 1986258"/>
              <a:gd name="connsiteX10" fmla="*/ 127184 w 2942429"/>
              <a:gd name="connsiteY10" fmla="*/ 1651000 h 1986258"/>
              <a:gd name="connsiteX11" fmla="*/ 93317 w 2942429"/>
              <a:gd name="connsiteY11" fmla="*/ 1913466 h 1986258"/>
              <a:gd name="connsiteX12" fmla="*/ 389650 w 2942429"/>
              <a:gd name="connsiteY12" fmla="*/ 1913466 h 1986258"/>
              <a:gd name="connsiteX13" fmla="*/ 719850 w 2942429"/>
              <a:gd name="connsiteY13" fmla="*/ 1676400 h 1986258"/>
              <a:gd name="connsiteX14" fmla="*/ 1329450 w 2942429"/>
              <a:gd name="connsiteY14" fmla="*/ 1871133 h 1986258"/>
              <a:gd name="connsiteX15" fmla="*/ 2049117 w 2942429"/>
              <a:gd name="connsiteY15" fmla="*/ 1981200 h 1986258"/>
              <a:gd name="connsiteX16" fmla="*/ 2404717 w 2942429"/>
              <a:gd name="connsiteY16" fmla="*/ 1710266 h 1986258"/>
              <a:gd name="connsiteX17" fmla="*/ 2768784 w 2942429"/>
              <a:gd name="connsiteY17" fmla="*/ 1007533 h 1986258"/>
              <a:gd name="connsiteX18" fmla="*/ 2929650 w 2942429"/>
              <a:gd name="connsiteY18" fmla="*/ 355600 h 1986258"/>
              <a:gd name="connsiteX19" fmla="*/ 2447050 w 2942429"/>
              <a:gd name="connsiteY19" fmla="*/ 270933 h 1986258"/>
              <a:gd name="connsiteX20" fmla="*/ 2167650 w 2942429"/>
              <a:gd name="connsiteY20" fmla="*/ 93133 h 1986258"/>
              <a:gd name="connsiteX21" fmla="*/ 1685050 w 2942429"/>
              <a:gd name="connsiteY21" fmla="*/ 135466 h 1986258"/>
              <a:gd name="connsiteX22" fmla="*/ 1024650 w 2942429"/>
              <a:gd name="connsiteY22" fmla="*/ 186266 h 1986258"/>
              <a:gd name="connsiteX23" fmla="*/ 753717 w 2942429"/>
              <a:gd name="connsiteY23" fmla="*/ 0 h 1986258"/>
              <a:gd name="connsiteX24" fmla="*/ 389650 w 2942429"/>
              <a:gd name="connsiteY24" fmla="*/ 76200 h 198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42429" h="1986258">
                <a:moveTo>
                  <a:pt x="389650" y="76200"/>
                </a:moveTo>
                <a:cubicBezTo>
                  <a:pt x="307805" y="93133"/>
                  <a:pt x="310628" y="88900"/>
                  <a:pt x="262650" y="101600"/>
                </a:cubicBezTo>
                <a:cubicBezTo>
                  <a:pt x="214672" y="114300"/>
                  <a:pt x="145528" y="125589"/>
                  <a:pt x="101784" y="152400"/>
                </a:cubicBezTo>
                <a:cubicBezTo>
                  <a:pt x="58040" y="179211"/>
                  <a:pt x="3006" y="224366"/>
                  <a:pt x="184" y="262466"/>
                </a:cubicBezTo>
                <a:cubicBezTo>
                  <a:pt x="-2638" y="300566"/>
                  <a:pt x="26994" y="357011"/>
                  <a:pt x="84850" y="381000"/>
                </a:cubicBezTo>
                <a:cubicBezTo>
                  <a:pt x="142705" y="404989"/>
                  <a:pt x="264061" y="365478"/>
                  <a:pt x="347317" y="406400"/>
                </a:cubicBezTo>
                <a:cubicBezTo>
                  <a:pt x="430573" y="447322"/>
                  <a:pt x="553340" y="522111"/>
                  <a:pt x="584384" y="626533"/>
                </a:cubicBezTo>
                <a:cubicBezTo>
                  <a:pt x="615429" y="730955"/>
                  <a:pt x="563217" y="932744"/>
                  <a:pt x="533584" y="1032933"/>
                </a:cubicBezTo>
                <a:cubicBezTo>
                  <a:pt x="503951" y="1133122"/>
                  <a:pt x="431984" y="1162755"/>
                  <a:pt x="406584" y="1227666"/>
                </a:cubicBezTo>
                <a:cubicBezTo>
                  <a:pt x="381184" y="1292577"/>
                  <a:pt x="427751" y="1351844"/>
                  <a:pt x="381184" y="1422400"/>
                </a:cubicBezTo>
                <a:cubicBezTo>
                  <a:pt x="334617" y="1492956"/>
                  <a:pt x="175162" y="1569156"/>
                  <a:pt x="127184" y="1651000"/>
                </a:cubicBezTo>
                <a:cubicBezTo>
                  <a:pt x="79206" y="1732844"/>
                  <a:pt x="49573" y="1869722"/>
                  <a:pt x="93317" y="1913466"/>
                </a:cubicBezTo>
                <a:cubicBezTo>
                  <a:pt x="137061" y="1957210"/>
                  <a:pt x="285228" y="1952977"/>
                  <a:pt x="389650" y="1913466"/>
                </a:cubicBezTo>
                <a:cubicBezTo>
                  <a:pt x="494072" y="1873955"/>
                  <a:pt x="563217" y="1683455"/>
                  <a:pt x="719850" y="1676400"/>
                </a:cubicBezTo>
                <a:cubicBezTo>
                  <a:pt x="876483" y="1669345"/>
                  <a:pt x="1107906" y="1820333"/>
                  <a:pt x="1329450" y="1871133"/>
                </a:cubicBezTo>
                <a:cubicBezTo>
                  <a:pt x="1550994" y="1921933"/>
                  <a:pt x="1869906" y="2008011"/>
                  <a:pt x="2049117" y="1981200"/>
                </a:cubicBezTo>
                <a:cubicBezTo>
                  <a:pt x="2228328" y="1954389"/>
                  <a:pt x="2284773" y="1872544"/>
                  <a:pt x="2404717" y="1710266"/>
                </a:cubicBezTo>
                <a:cubicBezTo>
                  <a:pt x="2524661" y="1547988"/>
                  <a:pt x="2681295" y="1233311"/>
                  <a:pt x="2768784" y="1007533"/>
                </a:cubicBezTo>
                <a:cubicBezTo>
                  <a:pt x="2856273" y="781755"/>
                  <a:pt x="2983272" y="478367"/>
                  <a:pt x="2929650" y="355600"/>
                </a:cubicBezTo>
                <a:cubicBezTo>
                  <a:pt x="2876028" y="232833"/>
                  <a:pt x="2574050" y="314677"/>
                  <a:pt x="2447050" y="270933"/>
                </a:cubicBezTo>
                <a:cubicBezTo>
                  <a:pt x="2320050" y="227189"/>
                  <a:pt x="2294650" y="115711"/>
                  <a:pt x="2167650" y="93133"/>
                </a:cubicBezTo>
                <a:cubicBezTo>
                  <a:pt x="2040650" y="70555"/>
                  <a:pt x="1685050" y="135466"/>
                  <a:pt x="1685050" y="135466"/>
                </a:cubicBezTo>
                <a:cubicBezTo>
                  <a:pt x="1494550" y="150988"/>
                  <a:pt x="1179872" y="208844"/>
                  <a:pt x="1024650" y="186266"/>
                </a:cubicBezTo>
                <a:cubicBezTo>
                  <a:pt x="869428" y="163688"/>
                  <a:pt x="858139" y="21167"/>
                  <a:pt x="753717" y="0"/>
                </a:cubicBezTo>
                <a:lnTo>
                  <a:pt x="389650" y="76200"/>
                </a:lnTo>
                <a:close/>
              </a:path>
            </a:pathLst>
          </a:custGeom>
          <a:solidFill>
            <a:srgbClr val="FF0000">
              <a:alpha val="3607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Plateau of Albion</a:t>
            </a:r>
          </a:p>
        </p:txBody>
      </p:sp>
      <p:sp>
        <p:nvSpPr>
          <p:cNvPr id="4" name="Estrella de 5 puntas 3">
            <a:extLst>
              <a:ext uri="{FF2B5EF4-FFF2-40B4-BE49-F238E27FC236}">
                <a16:creationId xmlns:a16="http://schemas.microsoft.com/office/drawing/2014/main" id="{1A6C6C97-707E-AB43-90A2-3FF8EE503EB5}"/>
              </a:ext>
            </a:extLst>
          </p:cNvPr>
          <p:cNvSpPr/>
          <p:nvPr/>
        </p:nvSpPr>
        <p:spPr>
          <a:xfrm>
            <a:off x="5269180" y="3948917"/>
            <a:ext cx="363833" cy="3182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upo 17">
            <a:extLst>
              <a:ext uri="{FF2B5EF4-FFF2-40B4-BE49-F238E27FC236}">
                <a16:creationId xmlns:a16="http://schemas.microsoft.com/office/drawing/2014/main" id="{2624EAA3-4306-6949-9BF5-462BA8ABF040}"/>
              </a:ext>
            </a:extLst>
          </p:cNvPr>
          <p:cNvGrpSpPr/>
          <p:nvPr/>
        </p:nvGrpSpPr>
        <p:grpSpPr>
          <a:xfrm>
            <a:off x="5790487" y="4838322"/>
            <a:ext cx="566181" cy="369332"/>
            <a:chOff x="5790487" y="4838322"/>
            <a:chExt cx="566181" cy="369332"/>
          </a:xfrm>
        </p:grpSpPr>
        <p:cxnSp>
          <p:nvCxnSpPr>
            <p:cNvPr id="15" name="Conector recto 14">
              <a:extLst>
                <a:ext uri="{FF2B5EF4-FFF2-40B4-BE49-F238E27FC236}">
                  <a16:creationId xmlns:a16="http://schemas.microsoft.com/office/drawing/2014/main" id="{9852B50E-4ED9-4241-8E3C-CA4FF642F347}"/>
                </a:ext>
              </a:extLst>
            </p:cNvPr>
            <p:cNvCxnSpPr>
              <a:cxnSpLocks/>
            </p:cNvCxnSpPr>
            <p:nvPr/>
          </p:nvCxnSpPr>
          <p:spPr>
            <a:xfrm>
              <a:off x="5878286" y="5205046"/>
              <a:ext cx="324479" cy="0"/>
            </a:xfrm>
            <a:prstGeom prst="line">
              <a:avLst/>
            </a:prstGeom>
            <a:ln w="3810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2BDE3EAB-AF93-4F44-9787-F9ED315FBBB7}"/>
                </a:ext>
              </a:extLst>
            </p:cNvPr>
            <p:cNvSpPr txBox="1"/>
            <p:nvPr/>
          </p:nvSpPr>
          <p:spPr>
            <a:xfrm>
              <a:off x="5790487" y="4838322"/>
              <a:ext cx="566181" cy="369332"/>
            </a:xfrm>
            <a:prstGeom prst="rect">
              <a:avLst/>
            </a:prstGeom>
            <a:noFill/>
          </p:spPr>
          <p:txBody>
            <a:bodyPr wrap="none" rtlCol="0">
              <a:spAutoFit/>
            </a:bodyPr>
            <a:lstStyle/>
            <a:p>
              <a:r>
                <a:rPr lang="en-US" dirty="0">
                  <a:solidFill>
                    <a:srgbClr val="FF0000"/>
                  </a:solidFill>
                </a:rPr>
                <a:t>5km</a:t>
              </a:r>
            </a:p>
          </p:txBody>
        </p:sp>
      </p:grpSp>
      <p:grpSp>
        <p:nvGrpSpPr>
          <p:cNvPr id="27" name="Grupo 26">
            <a:extLst>
              <a:ext uri="{FF2B5EF4-FFF2-40B4-BE49-F238E27FC236}">
                <a16:creationId xmlns:a16="http://schemas.microsoft.com/office/drawing/2014/main" id="{569C3388-F2CE-004D-B253-C6E6D490EC53}"/>
              </a:ext>
            </a:extLst>
          </p:cNvPr>
          <p:cNvGrpSpPr/>
          <p:nvPr/>
        </p:nvGrpSpPr>
        <p:grpSpPr>
          <a:xfrm>
            <a:off x="127591" y="172522"/>
            <a:ext cx="3056271" cy="456467"/>
            <a:chOff x="127591" y="172522"/>
            <a:chExt cx="3056271" cy="456467"/>
          </a:xfrm>
        </p:grpSpPr>
        <p:grpSp>
          <p:nvGrpSpPr>
            <p:cNvPr id="28" name="Grupo 27">
              <a:extLst>
                <a:ext uri="{FF2B5EF4-FFF2-40B4-BE49-F238E27FC236}">
                  <a16:creationId xmlns:a16="http://schemas.microsoft.com/office/drawing/2014/main" id="{DBA3E577-ED03-D445-A706-BC73DB350B45}"/>
                </a:ext>
              </a:extLst>
            </p:cNvPr>
            <p:cNvGrpSpPr/>
            <p:nvPr/>
          </p:nvGrpSpPr>
          <p:grpSpPr>
            <a:xfrm>
              <a:off x="645182" y="172522"/>
              <a:ext cx="2538680" cy="456467"/>
              <a:chOff x="1487947" y="0"/>
              <a:chExt cx="3569139" cy="702000"/>
            </a:xfrm>
          </p:grpSpPr>
          <p:pic>
            <p:nvPicPr>
              <p:cNvPr id="30" name="Picture 2" descr="C:\Users\Gaffet\WORK\04-LOGOS\logo_lsbb.jpg">
                <a:extLst>
                  <a:ext uri="{FF2B5EF4-FFF2-40B4-BE49-F238E27FC236}">
                    <a16:creationId xmlns:a16="http://schemas.microsoft.com/office/drawing/2014/main" id="{091E19E5-EA4C-3645-ABCE-3F96E0B8545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87947" y="0"/>
                <a:ext cx="1783080" cy="702000"/>
              </a:xfrm>
              <a:prstGeom prst="rect">
                <a:avLst/>
              </a:prstGeom>
              <a:noFill/>
            </p:spPr>
          </p:pic>
          <p:pic>
            <p:nvPicPr>
              <p:cNvPr id="31" name="Picture 13" descr="Logo_BRGM.svg.png">
                <a:extLst>
                  <a:ext uri="{FF2B5EF4-FFF2-40B4-BE49-F238E27FC236}">
                    <a16:creationId xmlns:a16="http://schemas.microsoft.com/office/drawing/2014/main" id="{93C6090C-A313-E147-9886-D9F63D24B0F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84157" y="0"/>
                <a:ext cx="1772929" cy="687011"/>
              </a:xfrm>
              <a:prstGeom prst="rect">
                <a:avLst/>
              </a:prstGeom>
            </p:spPr>
          </p:pic>
        </p:grpSp>
        <p:pic>
          <p:nvPicPr>
            <p:cNvPr id="29" name="Imagen 28">
              <a:extLst>
                <a:ext uri="{FF2B5EF4-FFF2-40B4-BE49-F238E27FC236}">
                  <a16:creationId xmlns:a16="http://schemas.microsoft.com/office/drawing/2014/main" id="{359512AF-F8A2-DB4C-926D-D59A0F6C3AB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7591" y="176489"/>
              <a:ext cx="411534" cy="442754"/>
            </a:xfrm>
            <a:prstGeom prst="rect">
              <a:avLst/>
            </a:prstGeom>
          </p:spPr>
        </p:pic>
      </p:grpSp>
      <p:sp>
        <p:nvSpPr>
          <p:cNvPr id="34" name="Estrella de 5 puntas 33">
            <a:extLst>
              <a:ext uri="{FF2B5EF4-FFF2-40B4-BE49-F238E27FC236}">
                <a16:creationId xmlns:a16="http://schemas.microsoft.com/office/drawing/2014/main" id="{3FD7995D-40F8-BF45-B22B-04F2E3914638}"/>
              </a:ext>
            </a:extLst>
          </p:cNvPr>
          <p:cNvSpPr/>
          <p:nvPr/>
        </p:nvSpPr>
        <p:spPr>
          <a:xfrm>
            <a:off x="2385304" y="3434862"/>
            <a:ext cx="223082" cy="2055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uadroTexto 36">
            <a:extLst>
              <a:ext uri="{FF2B5EF4-FFF2-40B4-BE49-F238E27FC236}">
                <a16:creationId xmlns:a16="http://schemas.microsoft.com/office/drawing/2014/main" id="{28746DD2-225D-044E-985E-9CB5527B252A}"/>
              </a:ext>
            </a:extLst>
          </p:cNvPr>
          <p:cNvSpPr txBox="1"/>
          <p:nvPr/>
        </p:nvSpPr>
        <p:spPr>
          <a:xfrm>
            <a:off x="602571" y="3183673"/>
            <a:ext cx="2848857" cy="707886"/>
          </a:xfrm>
          <a:prstGeom prst="rect">
            <a:avLst/>
          </a:prstGeom>
          <a:noFill/>
        </p:spPr>
        <p:txBody>
          <a:bodyPr wrap="none" rtlCol="0">
            <a:spAutoFit/>
          </a:bodyPr>
          <a:lstStyle/>
          <a:p>
            <a:r>
              <a:rPr lang="en-US" sz="2000" b="1" dirty="0">
                <a:ln w="3175">
                  <a:solidFill>
                    <a:schemeClr val="bg1"/>
                  </a:solidFill>
                  <a:prstDash val="solid"/>
                </a:ln>
                <a:effectLst>
                  <a:outerShdw blurRad="12700" dist="38100" dir="2700000" algn="tl" rotWithShape="0">
                    <a:schemeClr val="bg1">
                      <a:lumMod val="50000"/>
                    </a:schemeClr>
                  </a:outerShdw>
                </a:effectLst>
              </a:rPr>
              <a:t>IRIS instruments</a:t>
            </a:r>
          </a:p>
          <a:p>
            <a:r>
              <a:rPr lang="en-US" sz="2000" b="1" dirty="0">
                <a:ln w="3175">
                  <a:solidFill>
                    <a:schemeClr val="bg1"/>
                  </a:solidFill>
                  <a:prstDash val="solid"/>
                </a:ln>
                <a:effectLst>
                  <a:outerShdw blurRad="12700" dist="38100" dir="2700000" algn="tl" rotWithShape="0">
                    <a:schemeClr val="bg1">
                      <a:lumMod val="50000"/>
                    </a:schemeClr>
                  </a:outerShdw>
                </a:effectLst>
              </a:rPr>
              <a:t>                             BRGM</a:t>
            </a:r>
          </a:p>
        </p:txBody>
      </p:sp>
      <p:sp>
        <p:nvSpPr>
          <p:cNvPr id="32" name="CuadroTexto 31">
            <a:extLst>
              <a:ext uri="{FF2B5EF4-FFF2-40B4-BE49-F238E27FC236}">
                <a16:creationId xmlns:a16="http://schemas.microsoft.com/office/drawing/2014/main" id="{4C321FD5-2E71-AF4D-863F-59B9C24A441B}"/>
              </a:ext>
            </a:extLst>
          </p:cNvPr>
          <p:cNvSpPr txBox="1"/>
          <p:nvPr/>
        </p:nvSpPr>
        <p:spPr>
          <a:xfrm>
            <a:off x="5633013" y="3954640"/>
            <a:ext cx="1099340" cy="400110"/>
          </a:xfrm>
          <a:prstGeom prst="rect">
            <a:avLst/>
          </a:prstGeom>
          <a:noFill/>
        </p:spPr>
        <p:txBody>
          <a:bodyPr wrap="none" rtlCol="0">
            <a:spAutoFit/>
          </a:bodyPr>
          <a:lstStyle/>
          <a:p>
            <a:r>
              <a:rPr lang="en-US" sz="2000" b="1" dirty="0">
                <a:ln w="3175">
                  <a:solidFill>
                    <a:schemeClr val="bg1"/>
                  </a:solidFill>
                  <a:prstDash val="solid"/>
                </a:ln>
                <a:effectLst>
                  <a:outerShdw blurRad="12700" dist="38100" dir="2700000" algn="tl" rotWithShape="0">
                    <a:schemeClr val="bg1">
                      <a:lumMod val="50000"/>
                    </a:schemeClr>
                  </a:outerShdw>
                </a:effectLst>
              </a:rPr>
              <a:t>Avignon</a:t>
            </a:r>
          </a:p>
        </p:txBody>
      </p:sp>
      <p:pic>
        <p:nvPicPr>
          <p:cNvPr id="33" name="Imagen 23">
            <a:extLst>
              <a:ext uri="{FF2B5EF4-FFF2-40B4-BE49-F238E27FC236}">
                <a16:creationId xmlns:a16="http://schemas.microsoft.com/office/drawing/2014/main" id="{BBB67E56-405C-594B-84C6-EEF4A4C11B1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66075" y="5826174"/>
            <a:ext cx="5461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Imagen 23">
            <a:extLst>
              <a:ext uri="{FF2B5EF4-FFF2-40B4-BE49-F238E27FC236}">
                <a16:creationId xmlns:a16="http://schemas.microsoft.com/office/drawing/2014/main" id="{A0EAED2D-4CFA-0C47-BAA2-0F30E6D6BD2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757483" y="4603383"/>
            <a:ext cx="5461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 name="Diagrama 39">
            <a:extLst>
              <a:ext uri="{FF2B5EF4-FFF2-40B4-BE49-F238E27FC236}">
                <a16:creationId xmlns:a16="http://schemas.microsoft.com/office/drawing/2014/main" id="{86228322-6006-9345-9580-78F5DB8541E1}"/>
              </a:ext>
            </a:extLst>
          </p:cNvPr>
          <p:cNvGraphicFramePr/>
          <p:nvPr>
            <p:extLst>
              <p:ext uri="{D42A27DB-BD31-4B8C-83A1-F6EECF244321}">
                <p14:modId xmlns:p14="http://schemas.microsoft.com/office/powerpoint/2010/main" val="1852294566"/>
              </p:ext>
            </p:extLst>
          </p:nvPr>
        </p:nvGraphicFramePr>
        <p:xfrm>
          <a:off x="4406537" y="87500"/>
          <a:ext cx="7782644" cy="53513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2" name="Estrella de 5 puntas 41">
            <a:extLst>
              <a:ext uri="{FF2B5EF4-FFF2-40B4-BE49-F238E27FC236}">
                <a16:creationId xmlns:a16="http://schemas.microsoft.com/office/drawing/2014/main" id="{B310E195-A0D5-9949-843F-E67A054F2B38}"/>
              </a:ext>
            </a:extLst>
          </p:cNvPr>
          <p:cNvSpPr/>
          <p:nvPr/>
        </p:nvSpPr>
        <p:spPr>
          <a:xfrm>
            <a:off x="8675445" y="4167167"/>
            <a:ext cx="179743" cy="153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uadroTexto 42">
            <a:extLst>
              <a:ext uri="{FF2B5EF4-FFF2-40B4-BE49-F238E27FC236}">
                <a16:creationId xmlns:a16="http://schemas.microsoft.com/office/drawing/2014/main" id="{29343C58-365D-554F-AD2C-FB0FE6ECFF75}"/>
              </a:ext>
            </a:extLst>
          </p:cNvPr>
          <p:cNvSpPr txBox="1"/>
          <p:nvPr/>
        </p:nvSpPr>
        <p:spPr>
          <a:xfrm>
            <a:off x="5101068" y="1378709"/>
            <a:ext cx="2536272" cy="276999"/>
          </a:xfrm>
          <a:prstGeom prst="rect">
            <a:avLst/>
          </a:prstGeom>
          <a:noFill/>
        </p:spPr>
        <p:txBody>
          <a:bodyPr wrap="none" rtlCol="0">
            <a:spAutoFit/>
          </a:bodyPr>
          <a:lstStyle/>
          <a:p>
            <a:r>
              <a:rPr lang="en-US" sz="1200" dirty="0"/>
              <a:t>Figure from </a:t>
            </a:r>
            <a:r>
              <a:rPr lang="en-US" sz="1200" dirty="0" err="1"/>
              <a:t>Géoportail</a:t>
            </a:r>
            <a:r>
              <a:rPr lang="en-US" sz="1200" dirty="0"/>
              <a:t>, source BRGM.</a:t>
            </a:r>
          </a:p>
        </p:txBody>
      </p:sp>
      <p:sp>
        <p:nvSpPr>
          <p:cNvPr id="46" name="Title 1">
            <a:extLst>
              <a:ext uri="{FF2B5EF4-FFF2-40B4-BE49-F238E27FC236}">
                <a16:creationId xmlns:a16="http://schemas.microsoft.com/office/drawing/2014/main" id="{937C9004-9FA9-7642-B56C-6C000EB7F6EC}"/>
              </a:ext>
            </a:extLst>
          </p:cNvPr>
          <p:cNvSpPr txBox="1">
            <a:spLocks/>
          </p:cNvSpPr>
          <p:nvPr/>
        </p:nvSpPr>
        <p:spPr>
          <a:xfrm>
            <a:off x="806928" y="971661"/>
            <a:ext cx="9720072" cy="736082"/>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200" dirty="0"/>
              <a:t>Introduction - </a:t>
            </a:r>
            <a:r>
              <a:rPr lang="en-US" sz="3200" cap="none" dirty="0"/>
              <a:t>Context</a:t>
            </a:r>
            <a:endParaRPr lang="en-US" sz="3200" dirty="0"/>
          </a:p>
        </p:txBody>
      </p:sp>
    </p:spTree>
    <p:extLst>
      <p:ext uri="{BB962C8B-B14F-4D97-AF65-F5344CB8AC3E}">
        <p14:creationId xmlns:p14="http://schemas.microsoft.com/office/powerpoint/2010/main" val="2905935477"/>
      </p:ext>
    </p:extLst>
  </p:cSld>
  <p:clrMapOvr>
    <a:masterClrMapping/>
  </p:clrMapOvr>
  <p:transition advTm="27947"/>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droit 10"/>
          <p:cNvCxnSpPr>
            <a:cxnSpLocks/>
          </p:cNvCxnSpPr>
          <p:nvPr/>
        </p:nvCxnSpPr>
        <p:spPr>
          <a:xfrm>
            <a:off x="0" y="710466"/>
            <a:ext cx="1218918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1761194" y="6427837"/>
            <a:ext cx="337173" cy="387296"/>
          </a:xfrm>
        </p:spPr>
        <p:txBody>
          <a:bodyPr/>
          <a:lstStyle/>
          <a:p>
            <a:fld id="{D57F1E4F-1CFF-5643-939E-217C01CDF565}" type="slidenum">
              <a:rPr lang="en-US" sz="2000" b="1" smtClean="0"/>
              <a:pPr/>
              <a:t>3</a:t>
            </a:fld>
            <a:endParaRPr lang="en-US" sz="2000" b="1" dirty="0"/>
          </a:p>
        </p:txBody>
      </p:sp>
      <p:sp>
        <p:nvSpPr>
          <p:cNvPr id="10" name="Title 1"/>
          <p:cNvSpPr txBox="1">
            <a:spLocks/>
          </p:cNvSpPr>
          <p:nvPr/>
        </p:nvSpPr>
        <p:spPr>
          <a:xfrm>
            <a:off x="806928" y="971661"/>
            <a:ext cx="9720072" cy="736082"/>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200" dirty="0"/>
              <a:t>Introduction - </a:t>
            </a:r>
            <a:r>
              <a:rPr lang="en-US" sz="3200" cap="none" dirty="0"/>
              <a:t>Context</a:t>
            </a:r>
            <a:endParaRPr lang="en-US" sz="3200" dirty="0"/>
          </a:p>
        </p:txBody>
      </p:sp>
      <p:sp>
        <p:nvSpPr>
          <p:cNvPr id="2" name="Footer Placeholder 1"/>
          <p:cNvSpPr>
            <a:spLocks noGrp="1"/>
          </p:cNvSpPr>
          <p:nvPr>
            <p:ph type="ftr" sz="quarter" idx="11"/>
          </p:nvPr>
        </p:nvSpPr>
        <p:spPr>
          <a:xfrm>
            <a:off x="10664614" y="6522696"/>
            <a:ext cx="1096580" cy="292437"/>
          </a:xfrm>
        </p:spPr>
        <p:txBody>
          <a:bodyPr/>
          <a:lstStyle/>
          <a:p>
            <a:r>
              <a:rPr lang="en-US" cap="none" dirty="0"/>
              <a:t>Ignacio LÁZARO ROCHE</a:t>
            </a:r>
          </a:p>
        </p:txBody>
      </p:sp>
      <p:grpSp>
        <p:nvGrpSpPr>
          <p:cNvPr id="13" name="Grupo 12">
            <a:extLst>
              <a:ext uri="{FF2B5EF4-FFF2-40B4-BE49-F238E27FC236}">
                <a16:creationId xmlns:a16="http://schemas.microsoft.com/office/drawing/2014/main" id="{FA117F79-2504-3A4E-A5F5-A51C1927E253}"/>
              </a:ext>
            </a:extLst>
          </p:cNvPr>
          <p:cNvGrpSpPr/>
          <p:nvPr/>
        </p:nvGrpSpPr>
        <p:grpSpPr>
          <a:xfrm>
            <a:off x="0" y="2209143"/>
            <a:ext cx="7530139" cy="3929349"/>
            <a:chOff x="365366" y="1898768"/>
            <a:chExt cx="9169400" cy="4508227"/>
          </a:xfrm>
        </p:grpSpPr>
        <p:grpSp>
          <p:nvGrpSpPr>
            <p:cNvPr id="15" name="Grupo 14">
              <a:extLst>
                <a:ext uri="{FF2B5EF4-FFF2-40B4-BE49-F238E27FC236}">
                  <a16:creationId xmlns:a16="http://schemas.microsoft.com/office/drawing/2014/main" id="{886692C9-E3A1-884F-9609-2E1CD5FB4960}"/>
                </a:ext>
              </a:extLst>
            </p:cNvPr>
            <p:cNvGrpSpPr/>
            <p:nvPr/>
          </p:nvGrpSpPr>
          <p:grpSpPr>
            <a:xfrm>
              <a:off x="365366" y="1898768"/>
              <a:ext cx="9169400" cy="4508227"/>
              <a:chOff x="365366" y="1898768"/>
              <a:chExt cx="9169400" cy="4508227"/>
            </a:xfrm>
          </p:grpSpPr>
          <p:grpSp>
            <p:nvGrpSpPr>
              <p:cNvPr id="17" name="Grupo 16">
                <a:extLst>
                  <a:ext uri="{FF2B5EF4-FFF2-40B4-BE49-F238E27FC236}">
                    <a16:creationId xmlns:a16="http://schemas.microsoft.com/office/drawing/2014/main" id="{CD9E0974-A376-2B46-A24D-09B2F7122CCE}"/>
                  </a:ext>
                </a:extLst>
              </p:cNvPr>
              <p:cNvGrpSpPr/>
              <p:nvPr/>
            </p:nvGrpSpPr>
            <p:grpSpPr>
              <a:xfrm>
                <a:off x="365366" y="1898768"/>
                <a:ext cx="9169400" cy="4508227"/>
                <a:chOff x="365366" y="1898768"/>
                <a:chExt cx="9169400" cy="4508227"/>
              </a:xfrm>
            </p:grpSpPr>
            <p:pic>
              <p:nvPicPr>
                <p:cNvPr id="22" name="Imagen 21">
                  <a:extLst>
                    <a:ext uri="{FF2B5EF4-FFF2-40B4-BE49-F238E27FC236}">
                      <a16:creationId xmlns:a16="http://schemas.microsoft.com/office/drawing/2014/main" id="{14336A81-5F93-C14D-BBCA-06D2B850AA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366" y="1898768"/>
                  <a:ext cx="9169400" cy="4508227"/>
                </a:xfrm>
                <a:prstGeom prst="rect">
                  <a:avLst/>
                </a:prstGeom>
              </p:spPr>
            </p:pic>
            <p:sp>
              <p:nvSpPr>
                <p:cNvPr id="21" name="Llamada con línea 1 20">
                  <a:extLst>
                    <a:ext uri="{FF2B5EF4-FFF2-40B4-BE49-F238E27FC236}">
                      <a16:creationId xmlns:a16="http://schemas.microsoft.com/office/drawing/2014/main" id="{D3592AC9-989D-F749-988F-90CA416B9707}"/>
                    </a:ext>
                  </a:extLst>
                </p:cNvPr>
                <p:cNvSpPr/>
                <p:nvPr/>
              </p:nvSpPr>
              <p:spPr>
                <a:xfrm>
                  <a:off x="1777558" y="2844800"/>
                  <a:ext cx="1118043" cy="336034"/>
                </a:xfrm>
                <a:prstGeom prst="borderCallout1">
                  <a:avLst>
                    <a:gd name="adj1" fmla="val 100542"/>
                    <a:gd name="adj2" fmla="val 99114"/>
                    <a:gd name="adj3" fmla="val 216335"/>
                    <a:gd name="adj4" fmla="val 1465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LSBB</a:t>
                  </a:r>
                </a:p>
              </p:txBody>
            </p:sp>
          </p:grpSp>
          <p:sp>
            <p:nvSpPr>
              <p:cNvPr id="18" name="Cerrar llave 17">
                <a:extLst>
                  <a:ext uri="{FF2B5EF4-FFF2-40B4-BE49-F238E27FC236}">
                    <a16:creationId xmlns:a16="http://schemas.microsoft.com/office/drawing/2014/main" id="{EFA70322-D5C8-0F47-87F4-1085AE9735F4}"/>
                  </a:ext>
                </a:extLst>
              </p:cNvPr>
              <p:cNvSpPr/>
              <p:nvPr/>
            </p:nvSpPr>
            <p:spPr>
              <a:xfrm rot="10800000">
                <a:off x="8715254" y="2559365"/>
                <a:ext cx="272889" cy="1626812"/>
              </a:xfrm>
              <a:prstGeom prst="rightBrace">
                <a:avLst>
                  <a:gd name="adj1" fmla="val 8333"/>
                  <a:gd name="adj2" fmla="val 59091"/>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CuadroTexto 18">
                <a:extLst>
                  <a:ext uri="{FF2B5EF4-FFF2-40B4-BE49-F238E27FC236}">
                    <a16:creationId xmlns:a16="http://schemas.microsoft.com/office/drawing/2014/main" id="{5D761F53-4C4D-724B-B539-05EDA4A1B682}"/>
                  </a:ext>
                </a:extLst>
              </p:cNvPr>
              <p:cNvSpPr txBox="1"/>
              <p:nvPr/>
            </p:nvSpPr>
            <p:spPr>
              <a:xfrm>
                <a:off x="6410778" y="2969562"/>
                <a:ext cx="2304475" cy="403208"/>
              </a:xfrm>
              <a:prstGeom prst="rect">
                <a:avLst/>
              </a:prstGeom>
              <a:noFill/>
            </p:spPr>
            <p:txBody>
              <a:bodyPr wrap="none" rtlCol="0">
                <a:spAutoFit/>
              </a:bodyPr>
              <a:lstStyle/>
              <a:p>
                <a:r>
                  <a:rPr lang="en-US" dirty="0">
                    <a:ln>
                      <a:solidFill>
                        <a:srgbClr val="7030A0"/>
                      </a:solidFill>
                    </a:ln>
                  </a:rPr>
                  <a:t>Non saturated zone</a:t>
                </a:r>
              </a:p>
            </p:txBody>
          </p:sp>
        </p:grpSp>
        <p:sp>
          <p:nvSpPr>
            <p:cNvPr id="16" name="CuadroTexto 15">
              <a:extLst>
                <a:ext uri="{FF2B5EF4-FFF2-40B4-BE49-F238E27FC236}">
                  <a16:creationId xmlns:a16="http://schemas.microsoft.com/office/drawing/2014/main" id="{5497232F-E0F0-0C45-8016-71EBA3F78709}"/>
                </a:ext>
              </a:extLst>
            </p:cNvPr>
            <p:cNvSpPr txBox="1"/>
            <p:nvPr/>
          </p:nvSpPr>
          <p:spPr>
            <a:xfrm>
              <a:off x="7083157" y="2117235"/>
              <a:ext cx="2081011" cy="403208"/>
            </a:xfrm>
            <a:prstGeom prst="rect">
              <a:avLst/>
            </a:prstGeom>
            <a:noFill/>
          </p:spPr>
          <p:txBody>
            <a:bodyPr wrap="none" rtlCol="0">
              <a:spAutoFit/>
            </a:bodyPr>
            <a:lstStyle/>
            <a:p>
              <a:r>
                <a:rPr lang="fr-FR" dirty="0"/>
                <a:t>Plateau of Albion</a:t>
              </a:r>
            </a:p>
          </p:txBody>
        </p:sp>
      </p:grpSp>
      <p:sp>
        <p:nvSpPr>
          <p:cNvPr id="24" name="CuadroTexto 23">
            <a:extLst>
              <a:ext uri="{FF2B5EF4-FFF2-40B4-BE49-F238E27FC236}">
                <a16:creationId xmlns:a16="http://schemas.microsoft.com/office/drawing/2014/main" id="{F542FB14-AFD8-A848-99BE-E6F65070D0E6}"/>
              </a:ext>
            </a:extLst>
          </p:cNvPr>
          <p:cNvSpPr txBox="1"/>
          <p:nvPr/>
        </p:nvSpPr>
        <p:spPr>
          <a:xfrm>
            <a:off x="7538604" y="1952730"/>
            <a:ext cx="4559763" cy="3847207"/>
          </a:xfrm>
          <a:prstGeom prst="rect">
            <a:avLst/>
          </a:prstGeom>
          <a:noFill/>
        </p:spPr>
        <p:txBody>
          <a:bodyPr wrap="square" rtlCol="0">
            <a:spAutoFit/>
          </a:bodyPr>
          <a:lstStyle/>
          <a:p>
            <a:pPr marL="444500" lvl="1" indent="-285750" algn="just">
              <a:spcBef>
                <a:spcPct val="0"/>
              </a:spcBef>
              <a:spcAft>
                <a:spcPts val="600"/>
              </a:spcAft>
              <a:buClr>
                <a:schemeClr val="accent1"/>
              </a:buClr>
              <a:buFont typeface="Wingdings" pitchFamily="2" charset="2"/>
              <a:buChar char="q"/>
            </a:pPr>
            <a:r>
              <a:rPr lang="en-US" altLang="es-ES" dirty="0"/>
              <a:t>The fluid flows across the unsaturated zone</a:t>
            </a:r>
          </a:p>
          <a:p>
            <a:pPr marL="444500" lvl="1" indent="-285750" algn="just">
              <a:spcBef>
                <a:spcPct val="0"/>
              </a:spcBef>
              <a:spcAft>
                <a:spcPts val="600"/>
              </a:spcAft>
              <a:buClr>
                <a:schemeClr val="accent1"/>
              </a:buClr>
              <a:buFont typeface="Wingdings" pitchFamily="2" charset="2"/>
              <a:buChar char="q"/>
            </a:pPr>
            <a:r>
              <a:rPr lang="en-US" altLang="es-ES" dirty="0"/>
              <a:t>This mass motion results into volumetric mass fluctuations: </a:t>
            </a:r>
            <a:r>
              <a:rPr lang="en-US" altLang="es-ES" b="1" dirty="0"/>
              <a:t>local density variations </a:t>
            </a:r>
          </a:p>
          <a:p>
            <a:pPr marL="444500" lvl="1" indent="-285750" algn="just">
              <a:spcBef>
                <a:spcPct val="0"/>
              </a:spcBef>
              <a:spcAft>
                <a:spcPts val="600"/>
              </a:spcAft>
              <a:buClr>
                <a:schemeClr val="accent1"/>
              </a:buClr>
              <a:buFont typeface="Wingdings" pitchFamily="2" charset="2"/>
              <a:buChar char="q"/>
            </a:pPr>
            <a:r>
              <a:rPr lang="en-US" altLang="es-ES" b="1" dirty="0"/>
              <a:t>Hydraulic timescale?</a:t>
            </a:r>
          </a:p>
          <a:p>
            <a:pPr marL="444500" lvl="1" indent="-285750" algn="just">
              <a:spcBef>
                <a:spcPct val="0"/>
              </a:spcBef>
              <a:spcAft>
                <a:spcPts val="600"/>
              </a:spcAft>
              <a:buClr>
                <a:schemeClr val="accent1"/>
              </a:buClr>
              <a:buFont typeface="Wingdings" pitchFamily="2" charset="2"/>
              <a:buChar char="q"/>
            </a:pPr>
            <a:r>
              <a:rPr lang="en-US" altLang="es-ES" b="1" dirty="0"/>
              <a:t>Hydraulic volumetric?</a:t>
            </a:r>
          </a:p>
          <a:p>
            <a:pPr marL="444500" lvl="1" indent="-285750" algn="just">
              <a:spcBef>
                <a:spcPct val="0"/>
              </a:spcBef>
              <a:spcAft>
                <a:spcPts val="600"/>
              </a:spcAft>
              <a:buClr>
                <a:schemeClr val="accent1"/>
              </a:buClr>
              <a:buFont typeface="Wingdings" pitchFamily="2" charset="2"/>
              <a:buChar char="q"/>
            </a:pPr>
            <a:r>
              <a:rPr lang="en-US" altLang="es-ES" dirty="0"/>
              <a:t>Strong porosity and permeability</a:t>
            </a:r>
            <a:r>
              <a:rPr lang="en-US" altLang="es-ES" b="1" dirty="0"/>
              <a:t> heterogeneities</a:t>
            </a:r>
          </a:p>
          <a:p>
            <a:pPr marL="444500" lvl="1" indent="-285750" algn="just">
              <a:spcBef>
                <a:spcPct val="0"/>
              </a:spcBef>
              <a:spcAft>
                <a:spcPts val="600"/>
              </a:spcAft>
              <a:buClr>
                <a:schemeClr val="accent1"/>
              </a:buClr>
              <a:buFont typeface="Wingdings" pitchFamily="2" charset="2"/>
              <a:buChar char="q"/>
            </a:pPr>
            <a:endParaRPr lang="en-US" altLang="es-ES" sz="2000" dirty="0"/>
          </a:p>
          <a:p>
            <a:pPr marL="285750" indent="-285750" algn="just">
              <a:spcBef>
                <a:spcPct val="0"/>
              </a:spcBef>
              <a:spcAft>
                <a:spcPts val="600"/>
              </a:spcAft>
              <a:buClr>
                <a:schemeClr val="accent1"/>
              </a:buClr>
              <a:buFont typeface="Wingdings" pitchFamily="2" charset="2"/>
              <a:buChar char="§"/>
            </a:pPr>
            <a:r>
              <a:rPr lang="en-US" altLang="es-ES" sz="2000" dirty="0"/>
              <a:t>Experimental site: carbonate reservoir</a:t>
            </a:r>
          </a:p>
          <a:p>
            <a:pPr marL="449263" indent="-279400" algn="just">
              <a:spcBef>
                <a:spcPct val="0"/>
              </a:spcBef>
              <a:spcAft>
                <a:spcPts val="600"/>
              </a:spcAft>
              <a:buClr>
                <a:schemeClr val="accent1"/>
              </a:buClr>
              <a:buFont typeface="Wingdings" pitchFamily="2" charset="2"/>
              <a:buChar char="q"/>
            </a:pPr>
            <a:r>
              <a:rPr lang="en-US" altLang="es-ES" dirty="0"/>
              <a:t>Access to the non saturated zone in LSBB</a:t>
            </a:r>
          </a:p>
          <a:p>
            <a:pPr marL="449263" indent="-279400" algn="just">
              <a:spcBef>
                <a:spcPct val="0"/>
              </a:spcBef>
              <a:spcAft>
                <a:spcPts val="600"/>
              </a:spcAft>
              <a:buClr>
                <a:schemeClr val="accent1"/>
              </a:buClr>
              <a:buFont typeface="Wingdings" pitchFamily="2" charset="2"/>
              <a:buChar char="q"/>
            </a:pPr>
            <a:r>
              <a:rPr lang="en-US" altLang="es-ES" dirty="0"/>
              <a:t>Fontaine de Vaucluse water catchment</a:t>
            </a:r>
          </a:p>
        </p:txBody>
      </p:sp>
      <p:sp>
        <p:nvSpPr>
          <p:cNvPr id="26" name="CuadroTexto 25">
            <a:extLst>
              <a:ext uri="{FF2B5EF4-FFF2-40B4-BE49-F238E27FC236}">
                <a16:creationId xmlns:a16="http://schemas.microsoft.com/office/drawing/2014/main" id="{E68882A7-B095-5840-9293-8E8499EC538F}"/>
              </a:ext>
            </a:extLst>
          </p:cNvPr>
          <p:cNvSpPr txBox="1"/>
          <p:nvPr/>
        </p:nvSpPr>
        <p:spPr>
          <a:xfrm>
            <a:off x="2199523" y="6138492"/>
            <a:ext cx="2052037" cy="276999"/>
          </a:xfrm>
          <a:prstGeom prst="rect">
            <a:avLst/>
          </a:prstGeom>
          <a:noFill/>
        </p:spPr>
        <p:txBody>
          <a:bodyPr wrap="none" rtlCol="0">
            <a:spAutoFit/>
          </a:bodyPr>
          <a:lstStyle/>
          <a:p>
            <a:r>
              <a:rPr lang="en-US" sz="1200" dirty="0"/>
              <a:t>Figure from </a:t>
            </a:r>
            <a:r>
              <a:rPr lang="en-US" sz="1200" dirty="0" err="1"/>
              <a:t>Sénéchal</a:t>
            </a:r>
            <a:r>
              <a:rPr lang="en-US" sz="1200" dirty="0"/>
              <a:t>, (2013) </a:t>
            </a:r>
          </a:p>
        </p:txBody>
      </p:sp>
      <p:sp>
        <p:nvSpPr>
          <p:cNvPr id="27" name="CuadroTexto 26">
            <a:extLst>
              <a:ext uri="{FF2B5EF4-FFF2-40B4-BE49-F238E27FC236}">
                <a16:creationId xmlns:a16="http://schemas.microsoft.com/office/drawing/2014/main" id="{2D6997E4-E82A-A64D-B16B-292EB6395113}"/>
              </a:ext>
            </a:extLst>
          </p:cNvPr>
          <p:cNvSpPr txBox="1"/>
          <p:nvPr/>
        </p:nvSpPr>
        <p:spPr>
          <a:xfrm>
            <a:off x="2380720" y="1556196"/>
            <a:ext cx="7427741" cy="523220"/>
          </a:xfrm>
          <a:prstGeom prst="rect">
            <a:avLst/>
          </a:prstGeom>
          <a:noFill/>
        </p:spPr>
        <p:txBody>
          <a:bodyPr wrap="square" rtlCol="0">
            <a:spAutoFit/>
          </a:bodyPr>
          <a:lstStyle>
            <a:defPPr>
              <a:defRPr lang="en-US"/>
            </a:defPPr>
            <a:lvl1pPr algn="ctr">
              <a:defRPr sz="2800" b="1"/>
            </a:lvl1pPr>
          </a:lstStyle>
          <a:p>
            <a:r>
              <a:rPr lang="en-US" dirty="0"/>
              <a:t>Project framework</a:t>
            </a:r>
            <a:endParaRPr lang="fr-FR" dirty="0"/>
          </a:p>
        </p:txBody>
      </p:sp>
      <p:grpSp>
        <p:nvGrpSpPr>
          <p:cNvPr id="28" name="Grupo 27">
            <a:extLst>
              <a:ext uri="{FF2B5EF4-FFF2-40B4-BE49-F238E27FC236}">
                <a16:creationId xmlns:a16="http://schemas.microsoft.com/office/drawing/2014/main" id="{4AAB037A-0A22-2B4E-A177-19A8AD208307}"/>
              </a:ext>
            </a:extLst>
          </p:cNvPr>
          <p:cNvGrpSpPr/>
          <p:nvPr/>
        </p:nvGrpSpPr>
        <p:grpSpPr>
          <a:xfrm>
            <a:off x="127591" y="172522"/>
            <a:ext cx="3056271" cy="456467"/>
            <a:chOff x="127591" y="172522"/>
            <a:chExt cx="3056271" cy="456467"/>
          </a:xfrm>
        </p:grpSpPr>
        <p:grpSp>
          <p:nvGrpSpPr>
            <p:cNvPr id="29" name="Grupo 28">
              <a:extLst>
                <a:ext uri="{FF2B5EF4-FFF2-40B4-BE49-F238E27FC236}">
                  <a16:creationId xmlns:a16="http://schemas.microsoft.com/office/drawing/2014/main" id="{2B08DD29-FAB7-6D4A-9BA5-6E394AB0672E}"/>
                </a:ext>
              </a:extLst>
            </p:cNvPr>
            <p:cNvGrpSpPr/>
            <p:nvPr/>
          </p:nvGrpSpPr>
          <p:grpSpPr>
            <a:xfrm>
              <a:off x="645182" y="172522"/>
              <a:ext cx="2538680" cy="456467"/>
              <a:chOff x="1487947" y="0"/>
              <a:chExt cx="3569139" cy="702000"/>
            </a:xfrm>
          </p:grpSpPr>
          <p:pic>
            <p:nvPicPr>
              <p:cNvPr id="31" name="Picture 2" descr="C:\Users\Gaffet\WORK\04-LOGOS\logo_lsbb.jpg">
                <a:extLst>
                  <a:ext uri="{FF2B5EF4-FFF2-40B4-BE49-F238E27FC236}">
                    <a16:creationId xmlns:a16="http://schemas.microsoft.com/office/drawing/2014/main" id="{7115D920-0167-4E46-AA72-1CF34CCD187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87947" y="0"/>
                <a:ext cx="1783080" cy="702000"/>
              </a:xfrm>
              <a:prstGeom prst="rect">
                <a:avLst/>
              </a:prstGeom>
              <a:noFill/>
            </p:spPr>
          </p:pic>
          <p:pic>
            <p:nvPicPr>
              <p:cNvPr id="32" name="Picture 13" descr="Logo_BRGM.svg.png">
                <a:extLst>
                  <a:ext uri="{FF2B5EF4-FFF2-40B4-BE49-F238E27FC236}">
                    <a16:creationId xmlns:a16="http://schemas.microsoft.com/office/drawing/2014/main" id="{3FC113D5-2685-564E-A24D-CC485F58BD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84157" y="0"/>
                <a:ext cx="1772929" cy="687011"/>
              </a:xfrm>
              <a:prstGeom prst="rect">
                <a:avLst/>
              </a:prstGeom>
            </p:spPr>
          </p:pic>
        </p:grpSp>
        <p:pic>
          <p:nvPicPr>
            <p:cNvPr id="30" name="Imagen 29">
              <a:extLst>
                <a:ext uri="{FF2B5EF4-FFF2-40B4-BE49-F238E27FC236}">
                  <a16:creationId xmlns:a16="http://schemas.microsoft.com/office/drawing/2014/main" id="{E02ED4EE-15AE-344B-AA4D-8D42CA218C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7591" y="176489"/>
              <a:ext cx="411534" cy="442754"/>
            </a:xfrm>
            <a:prstGeom prst="rect">
              <a:avLst/>
            </a:prstGeom>
          </p:spPr>
        </p:pic>
      </p:grpSp>
      <p:graphicFrame>
        <p:nvGraphicFramePr>
          <p:cNvPr id="33" name="Diagrama 32">
            <a:extLst>
              <a:ext uri="{FF2B5EF4-FFF2-40B4-BE49-F238E27FC236}">
                <a16:creationId xmlns:a16="http://schemas.microsoft.com/office/drawing/2014/main" id="{17F90B70-900F-FE4B-BDBD-FD2311E88269}"/>
              </a:ext>
            </a:extLst>
          </p:cNvPr>
          <p:cNvGraphicFramePr/>
          <p:nvPr>
            <p:extLst>
              <p:ext uri="{D42A27DB-BD31-4B8C-83A1-F6EECF244321}">
                <p14:modId xmlns:p14="http://schemas.microsoft.com/office/powerpoint/2010/main" val="3541313818"/>
              </p:ext>
            </p:extLst>
          </p:nvPr>
        </p:nvGraphicFramePr>
        <p:xfrm>
          <a:off x="4406537" y="87500"/>
          <a:ext cx="7782644" cy="5351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1112499"/>
      </p:ext>
    </p:extLst>
  </p:cSld>
  <p:clrMapOvr>
    <a:masterClrMapping/>
  </p:clrMapOvr>
  <p:transition advTm="87107"/>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1B6B7BD-8156-AE4B-8738-2B653C922011}"/>
              </a:ext>
            </a:extLst>
          </p:cNvPr>
          <p:cNvSpPr txBox="1">
            <a:spLocks/>
          </p:cNvSpPr>
          <p:nvPr/>
        </p:nvSpPr>
        <p:spPr bwMode="auto">
          <a:xfrm>
            <a:off x="916625" y="2943282"/>
            <a:ext cx="6880225" cy="344719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40000"/>
              </a:lnSpc>
              <a:buFont typeface="Tw Cen MT" panose="020B0602020104020603" pitchFamily="34" charset="0"/>
              <a:buNone/>
              <a:defRPr/>
            </a:pPr>
            <a:endParaRPr lang="en-US" sz="1800" dirty="0"/>
          </a:p>
          <a:p>
            <a:pPr>
              <a:defRPr/>
            </a:pPr>
            <a:endParaRPr lang="en-US" sz="1800" dirty="0"/>
          </a:p>
        </p:txBody>
      </p:sp>
      <p:sp>
        <p:nvSpPr>
          <p:cNvPr id="15" name="Rectangle 17">
            <a:extLst>
              <a:ext uri="{FF2B5EF4-FFF2-40B4-BE49-F238E27FC236}">
                <a16:creationId xmlns:a16="http://schemas.microsoft.com/office/drawing/2014/main" id="{0AD698FE-86E9-DD47-A467-4C2F5901FD08}"/>
              </a:ext>
            </a:extLst>
          </p:cNvPr>
          <p:cNvSpPr/>
          <p:nvPr/>
        </p:nvSpPr>
        <p:spPr bwMode="auto">
          <a:xfrm>
            <a:off x="107000" y="2377370"/>
            <a:ext cx="8347075" cy="4061785"/>
          </a:xfrm>
          <a:prstGeom prst="rect">
            <a:avLst/>
          </a:prstGeom>
          <a:solidFill>
            <a:srgbClr val="DDDDDD"/>
          </a:solidFill>
          <a:ln>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1800" dirty="0">
              <a:solidFill>
                <a:schemeClr val="accent6">
                  <a:lumMod val="50000"/>
                </a:schemeClr>
              </a:solidFill>
            </a:endParaRPr>
          </a:p>
        </p:txBody>
      </p:sp>
      <p:sp>
        <p:nvSpPr>
          <p:cNvPr id="16" name="Rectangle 18">
            <a:extLst>
              <a:ext uri="{FF2B5EF4-FFF2-40B4-BE49-F238E27FC236}">
                <a16:creationId xmlns:a16="http://schemas.microsoft.com/office/drawing/2014/main" id="{36A98360-6B12-4245-ADC7-14FA57DA9D98}"/>
              </a:ext>
            </a:extLst>
          </p:cNvPr>
          <p:cNvSpPr/>
          <p:nvPr/>
        </p:nvSpPr>
        <p:spPr bwMode="auto">
          <a:xfrm>
            <a:off x="107000" y="2357938"/>
            <a:ext cx="8347075" cy="145140"/>
          </a:xfrm>
          <a:prstGeom prst="rect">
            <a:avLst/>
          </a:prstGeom>
          <a:solidFill>
            <a:srgbClr val="FF9933"/>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1800" dirty="0"/>
          </a:p>
        </p:txBody>
      </p:sp>
      <p:sp>
        <p:nvSpPr>
          <p:cNvPr id="17" name="Rectangle 19">
            <a:extLst>
              <a:ext uri="{FF2B5EF4-FFF2-40B4-BE49-F238E27FC236}">
                <a16:creationId xmlns:a16="http://schemas.microsoft.com/office/drawing/2014/main" id="{ABDEA938-D895-A94E-90EF-C231D1DCF83A}"/>
              </a:ext>
            </a:extLst>
          </p:cNvPr>
          <p:cNvSpPr/>
          <p:nvPr/>
        </p:nvSpPr>
        <p:spPr bwMode="auto">
          <a:xfrm>
            <a:off x="110175" y="6323539"/>
            <a:ext cx="8347075" cy="115616"/>
          </a:xfrm>
          <a:prstGeom prst="rect">
            <a:avLst/>
          </a:prstGeom>
          <a:solidFill>
            <a:srgbClr val="FF9933"/>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1800" dirty="0"/>
          </a:p>
        </p:txBody>
      </p:sp>
      <p:sp>
        <p:nvSpPr>
          <p:cNvPr id="18" name="Rectangle 20">
            <a:extLst>
              <a:ext uri="{FF2B5EF4-FFF2-40B4-BE49-F238E27FC236}">
                <a16:creationId xmlns:a16="http://schemas.microsoft.com/office/drawing/2014/main" id="{7308455E-DB66-AE4F-8AA5-92E9C489E342}"/>
              </a:ext>
            </a:extLst>
          </p:cNvPr>
          <p:cNvSpPr/>
          <p:nvPr/>
        </p:nvSpPr>
        <p:spPr bwMode="auto">
          <a:xfrm>
            <a:off x="110175" y="6061881"/>
            <a:ext cx="8347075" cy="2616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800" dirty="0"/>
          </a:p>
        </p:txBody>
      </p:sp>
      <p:sp>
        <p:nvSpPr>
          <p:cNvPr id="19" name="ZoneTexte 81">
            <a:extLst>
              <a:ext uri="{FF2B5EF4-FFF2-40B4-BE49-F238E27FC236}">
                <a16:creationId xmlns:a16="http://schemas.microsoft.com/office/drawing/2014/main" id="{F97F2A17-9481-824D-831B-7E9A7C0BFE05}"/>
              </a:ext>
            </a:extLst>
          </p:cNvPr>
          <p:cNvSpPr txBox="1"/>
          <p:nvPr/>
        </p:nvSpPr>
        <p:spPr bwMode="auto">
          <a:xfrm>
            <a:off x="1012987" y="2246541"/>
            <a:ext cx="2352675" cy="352934"/>
          </a:xfrm>
          <a:prstGeom prst="rect">
            <a:avLst/>
          </a:prstGeom>
          <a:noFill/>
        </p:spPr>
        <p:txBody>
          <a:bodyPr>
            <a:spAutoFit/>
          </a:bodyPr>
          <a:lstStyle/>
          <a:p>
            <a:pPr>
              <a:defRPr/>
            </a:pPr>
            <a:r>
              <a:rPr lang="en-US" sz="1800" dirty="0">
                <a:ln w="0"/>
                <a:effectLst>
                  <a:outerShdw blurRad="38100" dist="19050" dir="2700000" algn="tl" rotWithShape="0">
                    <a:schemeClr val="dk1">
                      <a:alpha val="40000"/>
                    </a:schemeClr>
                  </a:outerShdw>
                </a:effectLst>
              </a:rPr>
              <a:t>Drift cathode</a:t>
            </a:r>
          </a:p>
        </p:txBody>
      </p:sp>
      <p:sp>
        <p:nvSpPr>
          <p:cNvPr id="20" name="ZoneTexte 84">
            <a:extLst>
              <a:ext uri="{FF2B5EF4-FFF2-40B4-BE49-F238E27FC236}">
                <a16:creationId xmlns:a16="http://schemas.microsoft.com/office/drawing/2014/main" id="{6A89E859-515A-A74D-A7DB-11654408E26B}"/>
              </a:ext>
            </a:extLst>
          </p:cNvPr>
          <p:cNvSpPr txBox="1"/>
          <p:nvPr/>
        </p:nvSpPr>
        <p:spPr bwMode="auto">
          <a:xfrm>
            <a:off x="992825" y="5060887"/>
            <a:ext cx="1668462" cy="619365"/>
          </a:xfrm>
          <a:prstGeom prst="rect">
            <a:avLst/>
          </a:prstGeom>
          <a:noFill/>
        </p:spPr>
        <p:txBody>
          <a:bodyPr wrap="square">
            <a:spAutoFit/>
          </a:bodyPr>
          <a:lstStyle/>
          <a:p>
            <a:pPr>
              <a:defRPr/>
            </a:pPr>
            <a:r>
              <a:rPr lang="en-US" sz="1800" dirty="0">
                <a:ln w="0"/>
                <a:effectLst>
                  <a:outerShdw blurRad="38100" dist="19050" dir="2700000" algn="tl" rotWithShape="0">
                    <a:schemeClr val="dk1">
                      <a:alpha val="40000"/>
                    </a:schemeClr>
                  </a:outerShdw>
                </a:effectLst>
              </a:rPr>
              <a:t>Micromesh</a:t>
            </a:r>
          </a:p>
          <a:p>
            <a:pPr>
              <a:defRPr/>
            </a:pPr>
            <a:endParaRPr lang="en-US" sz="1800" dirty="0">
              <a:ln w="0"/>
              <a:effectLst>
                <a:outerShdw blurRad="38100" dist="19050" dir="2700000" algn="tl" rotWithShape="0">
                  <a:schemeClr val="dk1">
                    <a:alpha val="40000"/>
                  </a:schemeClr>
                </a:outerShdw>
              </a:effectLst>
            </a:endParaRPr>
          </a:p>
        </p:txBody>
      </p:sp>
      <p:cxnSp>
        <p:nvCxnSpPr>
          <p:cNvPr id="21" name="Connecteur droit 88">
            <a:extLst>
              <a:ext uri="{FF2B5EF4-FFF2-40B4-BE49-F238E27FC236}">
                <a16:creationId xmlns:a16="http://schemas.microsoft.com/office/drawing/2014/main" id="{D809213C-E75A-5D46-ABCC-F24268304EB3}"/>
              </a:ext>
            </a:extLst>
          </p:cNvPr>
          <p:cNvCxnSpPr>
            <a:cxnSpLocks/>
          </p:cNvCxnSpPr>
          <p:nvPr/>
        </p:nvCxnSpPr>
        <p:spPr bwMode="auto">
          <a:xfrm flipV="1">
            <a:off x="491175" y="3238408"/>
            <a:ext cx="527050" cy="261658"/>
          </a:xfrm>
          <a:prstGeom prst="line">
            <a:avLst/>
          </a:prstGeom>
        </p:spPr>
        <p:style>
          <a:lnRef idx="2">
            <a:schemeClr val="dk1"/>
          </a:lnRef>
          <a:fillRef idx="0">
            <a:schemeClr val="dk1"/>
          </a:fillRef>
          <a:effectRef idx="1">
            <a:schemeClr val="dk1"/>
          </a:effectRef>
          <a:fontRef idx="minor">
            <a:schemeClr val="tx1"/>
          </a:fontRef>
        </p:style>
      </p:cxnSp>
      <p:cxnSp>
        <p:nvCxnSpPr>
          <p:cNvPr id="22" name="Connecteur droit 92">
            <a:extLst>
              <a:ext uri="{FF2B5EF4-FFF2-40B4-BE49-F238E27FC236}">
                <a16:creationId xmlns:a16="http://schemas.microsoft.com/office/drawing/2014/main" id="{059B72EA-983C-7144-8C5F-B7DF1BDBED7D}"/>
              </a:ext>
            </a:extLst>
          </p:cNvPr>
          <p:cNvCxnSpPr>
            <a:cxnSpLocks/>
          </p:cNvCxnSpPr>
          <p:nvPr/>
        </p:nvCxnSpPr>
        <p:spPr bwMode="auto">
          <a:xfrm flipV="1">
            <a:off x="492762" y="3350981"/>
            <a:ext cx="527050" cy="263179"/>
          </a:xfrm>
          <a:prstGeom prst="line">
            <a:avLst/>
          </a:prstGeom>
        </p:spPr>
        <p:style>
          <a:lnRef idx="2">
            <a:schemeClr val="dk1"/>
          </a:lnRef>
          <a:fillRef idx="0">
            <a:schemeClr val="dk1"/>
          </a:fillRef>
          <a:effectRef idx="1">
            <a:schemeClr val="dk1"/>
          </a:effectRef>
          <a:fontRef idx="minor">
            <a:schemeClr val="tx1"/>
          </a:fontRef>
        </p:style>
      </p:cxnSp>
      <p:cxnSp>
        <p:nvCxnSpPr>
          <p:cNvPr id="23" name="Connecteur droit avec flèche 93">
            <a:extLst>
              <a:ext uri="{FF2B5EF4-FFF2-40B4-BE49-F238E27FC236}">
                <a16:creationId xmlns:a16="http://schemas.microsoft.com/office/drawing/2014/main" id="{1B9DC5E2-6A80-D64D-8325-960DE8194800}"/>
              </a:ext>
            </a:extLst>
          </p:cNvPr>
          <p:cNvCxnSpPr>
            <a:cxnSpLocks/>
          </p:cNvCxnSpPr>
          <p:nvPr/>
        </p:nvCxnSpPr>
        <p:spPr bwMode="auto">
          <a:xfrm flipV="1">
            <a:off x="718187" y="2491465"/>
            <a:ext cx="0" cy="87929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Connecteur droit avec flèche 94">
            <a:extLst>
              <a:ext uri="{FF2B5EF4-FFF2-40B4-BE49-F238E27FC236}">
                <a16:creationId xmlns:a16="http://schemas.microsoft.com/office/drawing/2014/main" id="{3A63F9CB-BB12-404A-96BF-F9A2E95C9EA9}"/>
              </a:ext>
            </a:extLst>
          </p:cNvPr>
          <p:cNvCxnSpPr>
            <a:cxnSpLocks/>
          </p:cNvCxnSpPr>
          <p:nvPr/>
        </p:nvCxnSpPr>
        <p:spPr bwMode="auto">
          <a:xfrm rot="5400000">
            <a:off x="-228769" y="4447022"/>
            <a:ext cx="18955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Rectangle 35">
            <a:extLst>
              <a:ext uri="{FF2B5EF4-FFF2-40B4-BE49-F238E27FC236}">
                <a16:creationId xmlns:a16="http://schemas.microsoft.com/office/drawing/2014/main" id="{80129D4F-DCE4-F246-9A5B-5A0A7D5C14AC}"/>
              </a:ext>
            </a:extLst>
          </p:cNvPr>
          <p:cNvSpPr/>
          <p:nvPr/>
        </p:nvSpPr>
        <p:spPr bwMode="auto">
          <a:xfrm>
            <a:off x="283212" y="5301247"/>
            <a:ext cx="207963" cy="498976"/>
          </a:xfrm>
          <a:prstGeom prst="rect">
            <a:avLst/>
          </a:prstGeom>
          <a:gradFill>
            <a:gsLst>
              <a:gs pos="0">
                <a:schemeClr val="accent1">
                  <a:tint val="100000"/>
                  <a:shade val="100000"/>
                  <a:satMod val="130000"/>
                  <a:alpha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7" name="Rectangle 36">
            <a:extLst>
              <a:ext uri="{FF2B5EF4-FFF2-40B4-BE49-F238E27FC236}">
                <a16:creationId xmlns:a16="http://schemas.microsoft.com/office/drawing/2014/main" id="{06D357F0-E105-F745-B088-4113997BEB39}"/>
              </a:ext>
            </a:extLst>
          </p:cNvPr>
          <p:cNvSpPr/>
          <p:nvPr/>
        </p:nvSpPr>
        <p:spPr bwMode="auto">
          <a:xfrm>
            <a:off x="4094800" y="5301247"/>
            <a:ext cx="207962" cy="498976"/>
          </a:xfrm>
          <a:prstGeom prst="rect">
            <a:avLst/>
          </a:prstGeom>
          <a:gradFill>
            <a:gsLst>
              <a:gs pos="0">
                <a:schemeClr val="accent1">
                  <a:tint val="100000"/>
                  <a:shade val="100000"/>
                  <a:satMod val="130000"/>
                  <a:alpha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8" name="Rectangle 37">
            <a:extLst>
              <a:ext uri="{FF2B5EF4-FFF2-40B4-BE49-F238E27FC236}">
                <a16:creationId xmlns:a16="http://schemas.microsoft.com/office/drawing/2014/main" id="{7E4CD24A-3D64-3845-A710-CCDB4CEF2763}"/>
              </a:ext>
            </a:extLst>
          </p:cNvPr>
          <p:cNvSpPr/>
          <p:nvPr/>
        </p:nvSpPr>
        <p:spPr bwMode="auto">
          <a:xfrm>
            <a:off x="8208012" y="5301247"/>
            <a:ext cx="207963" cy="498976"/>
          </a:xfrm>
          <a:prstGeom prst="rect">
            <a:avLst/>
          </a:prstGeom>
          <a:gradFill>
            <a:gsLst>
              <a:gs pos="0">
                <a:schemeClr val="accent1">
                  <a:tint val="100000"/>
                  <a:shade val="100000"/>
                  <a:satMod val="130000"/>
                  <a:alpha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cxnSp>
        <p:nvCxnSpPr>
          <p:cNvPr id="29" name="Connecteur droit 106">
            <a:extLst>
              <a:ext uri="{FF2B5EF4-FFF2-40B4-BE49-F238E27FC236}">
                <a16:creationId xmlns:a16="http://schemas.microsoft.com/office/drawing/2014/main" id="{32FBD7F3-E63A-D647-A1E9-62260411E457}"/>
              </a:ext>
            </a:extLst>
          </p:cNvPr>
          <p:cNvCxnSpPr>
            <a:cxnSpLocks/>
          </p:cNvCxnSpPr>
          <p:nvPr/>
        </p:nvCxnSpPr>
        <p:spPr bwMode="auto">
          <a:xfrm>
            <a:off x="107000" y="5395566"/>
            <a:ext cx="8350250" cy="1521"/>
          </a:xfrm>
          <a:prstGeom prst="line">
            <a:avLst/>
          </a:prstGeom>
          <a:ln w="57150" cap="rnd" cmpd="dbl">
            <a:solidFill>
              <a:schemeClr val="accent6">
                <a:lumMod val="50000"/>
              </a:schemeClr>
            </a:solidFill>
            <a:prstDash val="sysDot"/>
            <a:bevel/>
          </a:ln>
        </p:spPr>
        <p:style>
          <a:lnRef idx="2">
            <a:schemeClr val="accent1"/>
          </a:lnRef>
          <a:fillRef idx="0">
            <a:schemeClr val="accent1"/>
          </a:fillRef>
          <a:effectRef idx="1">
            <a:schemeClr val="accent1"/>
          </a:effectRef>
          <a:fontRef idx="minor">
            <a:schemeClr val="tx1"/>
          </a:fontRef>
        </p:style>
      </p:cxnSp>
      <p:sp>
        <p:nvSpPr>
          <p:cNvPr id="31" name="Légende encadrée avec une bordure 2 108">
            <a:extLst>
              <a:ext uri="{FF2B5EF4-FFF2-40B4-BE49-F238E27FC236}">
                <a16:creationId xmlns:a16="http://schemas.microsoft.com/office/drawing/2014/main" id="{1AC58115-158D-7642-A734-3442D4127533}"/>
              </a:ext>
            </a:extLst>
          </p:cNvPr>
          <p:cNvSpPr/>
          <p:nvPr/>
        </p:nvSpPr>
        <p:spPr bwMode="auto">
          <a:xfrm>
            <a:off x="4139250" y="3287088"/>
            <a:ext cx="1457325" cy="535486"/>
          </a:xfrm>
          <a:prstGeom prst="accentBorderCallout2">
            <a:avLst>
              <a:gd name="adj1" fmla="val 47825"/>
              <a:gd name="adj2" fmla="val 109849"/>
              <a:gd name="adj3" fmla="val 51702"/>
              <a:gd name="adj4" fmla="val 141775"/>
              <a:gd name="adj5" fmla="val 75360"/>
              <a:gd name="adj6" fmla="val 170122"/>
            </a:avLst>
          </a:prstGeom>
          <a:solidFill>
            <a:srgbClr val="FF9933"/>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800" dirty="0">
                <a:ln w="0"/>
                <a:solidFill>
                  <a:schemeClr val="tx1"/>
                </a:solidFill>
                <a:effectLst>
                  <a:outerShdw blurRad="38100" dist="19050" dir="2700000" algn="tl" rotWithShape="0">
                    <a:schemeClr val="dk1">
                      <a:alpha val="40000"/>
                    </a:schemeClr>
                  </a:outerShdw>
                </a:effectLst>
              </a:rPr>
              <a:t>Ionization</a:t>
            </a:r>
          </a:p>
        </p:txBody>
      </p:sp>
      <p:cxnSp>
        <p:nvCxnSpPr>
          <p:cNvPr id="32" name="Connecteur droit avec flèche 109">
            <a:extLst>
              <a:ext uri="{FF2B5EF4-FFF2-40B4-BE49-F238E27FC236}">
                <a16:creationId xmlns:a16="http://schemas.microsoft.com/office/drawing/2014/main" id="{FEF299E0-C4E5-F54A-99E2-B4E805401468}"/>
              </a:ext>
            </a:extLst>
          </p:cNvPr>
          <p:cNvCxnSpPr>
            <a:stCxn id="48" idx="2"/>
          </p:cNvCxnSpPr>
          <p:nvPr/>
        </p:nvCxnSpPr>
        <p:spPr bwMode="auto">
          <a:xfrm rot="5400000">
            <a:off x="5890177" y="4577850"/>
            <a:ext cx="1636884" cy="158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3" name="Connecteur droit avec flèche 110">
            <a:extLst>
              <a:ext uri="{FF2B5EF4-FFF2-40B4-BE49-F238E27FC236}">
                <a16:creationId xmlns:a16="http://schemas.microsoft.com/office/drawing/2014/main" id="{07D8198F-B25B-914E-BA87-AD2B01FA49CB}"/>
              </a:ext>
            </a:extLst>
          </p:cNvPr>
          <p:cNvCxnSpPr>
            <a:stCxn id="49" idx="2"/>
          </p:cNvCxnSpPr>
          <p:nvPr/>
        </p:nvCxnSpPr>
        <p:spPr bwMode="auto">
          <a:xfrm rot="5400000">
            <a:off x="5807151" y="4790101"/>
            <a:ext cx="121397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4" name="Connecteur droit avec flèche 111">
            <a:extLst>
              <a:ext uri="{FF2B5EF4-FFF2-40B4-BE49-F238E27FC236}">
                <a16:creationId xmlns:a16="http://schemas.microsoft.com/office/drawing/2014/main" id="{3A4D7CEE-C620-774A-A850-8620A625C43B}"/>
              </a:ext>
            </a:extLst>
          </p:cNvPr>
          <p:cNvCxnSpPr>
            <a:stCxn id="50" idx="2"/>
          </p:cNvCxnSpPr>
          <p:nvPr/>
        </p:nvCxnSpPr>
        <p:spPr bwMode="auto">
          <a:xfrm rot="5400000">
            <a:off x="5696908" y="4983136"/>
            <a:ext cx="816921" cy="793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5" name="Connecteur droit avec flèche 112">
            <a:extLst>
              <a:ext uri="{FF2B5EF4-FFF2-40B4-BE49-F238E27FC236}">
                <a16:creationId xmlns:a16="http://schemas.microsoft.com/office/drawing/2014/main" id="{F29F819C-4E46-7D43-B46B-E21651B8536D}"/>
              </a:ext>
            </a:extLst>
          </p:cNvPr>
          <p:cNvCxnSpPr>
            <a:stCxn id="51" idx="2"/>
          </p:cNvCxnSpPr>
          <p:nvPr/>
        </p:nvCxnSpPr>
        <p:spPr bwMode="auto">
          <a:xfrm rot="5400000">
            <a:off x="5553522" y="5254088"/>
            <a:ext cx="282956"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6" name="ZoneTexte 113">
            <a:extLst>
              <a:ext uri="{FF2B5EF4-FFF2-40B4-BE49-F238E27FC236}">
                <a16:creationId xmlns:a16="http://schemas.microsoft.com/office/drawing/2014/main" id="{91A1E343-A322-664A-B218-F04D4735BBD6}"/>
              </a:ext>
            </a:extLst>
          </p:cNvPr>
          <p:cNvSpPr txBox="1"/>
          <p:nvPr/>
        </p:nvSpPr>
        <p:spPr bwMode="auto">
          <a:xfrm>
            <a:off x="6768645" y="4026052"/>
            <a:ext cx="1718579" cy="353899"/>
          </a:xfrm>
          <a:prstGeom prst="rect">
            <a:avLst/>
          </a:prstGeom>
          <a:noFill/>
        </p:spPr>
        <p:txBody>
          <a:bodyPr>
            <a:spAutoFit/>
          </a:bodyPr>
          <a:lstStyle/>
          <a:p>
            <a:pPr>
              <a:defRPr/>
            </a:pPr>
            <a:r>
              <a:rPr lang="en-US" sz="1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t>
            </a:r>
            <a:r>
              <a:rPr lang="en-US" sz="1800" baseline="30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1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drift</a:t>
            </a:r>
          </a:p>
        </p:txBody>
      </p:sp>
      <p:sp>
        <p:nvSpPr>
          <p:cNvPr id="37" name="Éclair 114">
            <a:extLst>
              <a:ext uri="{FF2B5EF4-FFF2-40B4-BE49-F238E27FC236}">
                <a16:creationId xmlns:a16="http://schemas.microsoft.com/office/drawing/2014/main" id="{8B73A106-B292-8A45-B88F-AEC6D60039F4}"/>
              </a:ext>
            </a:extLst>
          </p:cNvPr>
          <p:cNvSpPr/>
          <p:nvPr/>
        </p:nvSpPr>
        <p:spPr bwMode="auto">
          <a:xfrm rot="13498823">
            <a:off x="6490337" y="5515745"/>
            <a:ext cx="550863" cy="407700"/>
          </a:xfrm>
          <a:prstGeom prst="lightningBolt">
            <a:avLst/>
          </a:prstGeom>
          <a:gradFill flip="none" rotWithShape="1">
            <a:gsLst>
              <a:gs pos="11000">
                <a:schemeClr val="bg2"/>
              </a:gs>
              <a:gs pos="39999">
                <a:srgbClr val="0A128C"/>
              </a:gs>
              <a:gs pos="70000">
                <a:srgbClr val="181CC7"/>
              </a:gs>
              <a:gs pos="88000">
                <a:srgbClr val="7005D4"/>
              </a:gs>
              <a:gs pos="100000">
                <a:srgbClr val="8C3D91"/>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8" name="Éclair 115">
            <a:extLst>
              <a:ext uri="{FF2B5EF4-FFF2-40B4-BE49-F238E27FC236}">
                <a16:creationId xmlns:a16="http://schemas.microsoft.com/office/drawing/2014/main" id="{A0AD2D23-10C6-E040-AB04-A376EA0273D0}"/>
              </a:ext>
            </a:extLst>
          </p:cNvPr>
          <p:cNvSpPr/>
          <p:nvPr/>
        </p:nvSpPr>
        <p:spPr bwMode="auto">
          <a:xfrm rot="13498823">
            <a:off x="6177600" y="5515745"/>
            <a:ext cx="552450" cy="409222"/>
          </a:xfrm>
          <a:prstGeom prst="lightningBolt">
            <a:avLst/>
          </a:prstGeom>
          <a:gradFill flip="none" rotWithShape="1">
            <a:gsLst>
              <a:gs pos="11000">
                <a:schemeClr val="bg2"/>
              </a:gs>
              <a:gs pos="39999">
                <a:srgbClr val="0A128C"/>
              </a:gs>
              <a:gs pos="70000">
                <a:srgbClr val="181CC7"/>
              </a:gs>
              <a:gs pos="88000">
                <a:srgbClr val="7005D4"/>
              </a:gs>
              <a:gs pos="100000">
                <a:srgbClr val="8C3D91"/>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9" name="Éclair 116">
            <a:extLst>
              <a:ext uri="{FF2B5EF4-FFF2-40B4-BE49-F238E27FC236}">
                <a16:creationId xmlns:a16="http://schemas.microsoft.com/office/drawing/2014/main" id="{6B654504-B7D4-794B-834F-EAACBB0CF263}"/>
              </a:ext>
            </a:extLst>
          </p:cNvPr>
          <p:cNvSpPr/>
          <p:nvPr/>
        </p:nvSpPr>
        <p:spPr bwMode="auto">
          <a:xfrm rot="13498823">
            <a:off x="5879150" y="5535522"/>
            <a:ext cx="552450" cy="407700"/>
          </a:xfrm>
          <a:prstGeom prst="lightningBolt">
            <a:avLst/>
          </a:prstGeom>
          <a:gradFill flip="none" rotWithShape="1">
            <a:gsLst>
              <a:gs pos="11000">
                <a:schemeClr val="bg2"/>
              </a:gs>
              <a:gs pos="39999">
                <a:srgbClr val="0A128C"/>
              </a:gs>
              <a:gs pos="70000">
                <a:srgbClr val="181CC7"/>
              </a:gs>
              <a:gs pos="88000">
                <a:srgbClr val="7005D4"/>
              </a:gs>
              <a:gs pos="100000">
                <a:srgbClr val="8C3D91"/>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0" name="Éclair 117">
            <a:extLst>
              <a:ext uri="{FF2B5EF4-FFF2-40B4-BE49-F238E27FC236}">
                <a16:creationId xmlns:a16="http://schemas.microsoft.com/office/drawing/2014/main" id="{ED9333B3-20AD-2141-97E4-A1B85B452D82}"/>
              </a:ext>
            </a:extLst>
          </p:cNvPr>
          <p:cNvSpPr/>
          <p:nvPr/>
        </p:nvSpPr>
        <p:spPr bwMode="auto">
          <a:xfrm rot="13498823">
            <a:off x="5474337" y="5515745"/>
            <a:ext cx="550863" cy="407700"/>
          </a:xfrm>
          <a:prstGeom prst="lightningBolt">
            <a:avLst/>
          </a:prstGeom>
          <a:gradFill flip="none" rotWithShape="1">
            <a:gsLst>
              <a:gs pos="11000">
                <a:schemeClr val="bg2"/>
              </a:gs>
              <a:gs pos="39999">
                <a:srgbClr val="0A128C"/>
              </a:gs>
              <a:gs pos="70000">
                <a:srgbClr val="181CC7"/>
              </a:gs>
              <a:gs pos="88000">
                <a:srgbClr val="7005D4"/>
              </a:gs>
              <a:gs pos="100000">
                <a:srgbClr val="8C3D91"/>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1" name="Rectangle 50">
            <a:extLst>
              <a:ext uri="{FF2B5EF4-FFF2-40B4-BE49-F238E27FC236}">
                <a16:creationId xmlns:a16="http://schemas.microsoft.com/office/drawing/2014/main" id="{9DACD800-C602-E34C-85C3-F75D8D8C5006}"/>
              </a:ext>
            </a:extLst>
          </p:cNvPr>
          <p:cNvSpPr/>
          <p:nvPr/>
        </p:nvSpPr>
        <p:spPr bwMode="auto">
          <a:xfrm>
            <a:off x="110175" y="5800223"/>
            <a:ext cx="8347075" cy="261658"/>
          </a:xfrm>
          <a:prstGeom prst="rec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1800" dirty="0"/>
          </a:p>
        </p:txBody>
      </p:sp>
      <p:cxnSp>
        <p:nvCxnSpPr>
          <p:cNvPr id="43" name="Connecteur en angle 120">
            <a:extLst>
              <a:ext uri="{FF2B5EF4-FFF2-40B4-BE49-F238E27FC236}">
                <a16:creationId xmlns:a16="http://schemas.microsoft.com/office/drawing/2014/main" id="{A9310EFB-265E-2942-B37E-B0C9D0154E0B}"/>
              </a:ext>
            </a:extLst>
          </p:cNvPr>
          <p:cNvCxnSpPr>
            <a:cxnSpLocks/>
          </p:cNvCxnSpPr>
          <p:nvPr/>
        </p:nvCxnSpPr>
        <p:spPr bwMode="auto">
          <a:xfrm>
            <a:off x="107000" y="5800223"/>
            <a:ext cx="4425950" cy="1521"/>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4" name="Connecteur droit 121">
            <a:extLst>
              <a:ext uri="{FF2B5EF4-FFF2-40B4-BE49-F238E27FC236}">
                <a16:creationId xmlns:a16="http://schemas.microsoft.com/office/drawing/2014/main" id="{E10F0837-29D5-164E-A1E9-E33FCE79A9F7}"/>
              </a:ext>
            </a:extLst>
          </p:cNvPr>
          <p:cNvCxnSpPr>
            <a:cxnSpLocks/>
          </p:cNvCxnSpPr>
          <p:nvPr/>
        </p:nvCxnSpPr>
        <p:spPr bwMode="auto">
          <a:xfrm>
            <a:off x="107000" y="5801744"/>
            <a:ext cx="8347075" cy="0"/>
          </a:xfrm>
          <a:prstGeom prst="line">
            <a:avLst/>
          </a:prstGeom>
          <a:ln w="50800" cmpd="sng">
            <a:solidFill>
              <a:schemeClr val="tx1"/>
            </a:solidFill>
            <a:prstDash val="dash"/>
            <a:round/>
          </a:ln>
        </p:spPr>
        <p:style>
          <a:lnRef idx="2">
            <a:schemeClr val="accent1"/>
          </a:lnRef>
          <a:fillRef idx="0">
            <a:schemeClr val="accent1"/>
          </a:fillRef>
          <a:effectRef idx="1">
            <a:schemeClr val="accent1"/>
          </a:effectRef>
          <a:fontRef idx="minor">
            <a:schemeClr val="tx1"/>
          </a:fontRef>
        </p:style>
      </p:cxnSp>
      <p:cxnSp>
        <p:nvCxnSpPr>
          <p:cNvPr id="45" name="Connecteur droit 122">
            <a:extLst>
              <a:ext uri="{FF2B5EF4-FFF2-40B4-BE49-F238E27FC236}">
                <a16:creationId xmlns:a16="http://schemas.microsoft.com/office/drawing/2014/main" id="{523D1D59-A12A-4F45-941F-3D170D2E6CAC}"/>
              </a:ext>
            </a:extLst>
          </p:cNvPr>
          <p:cNvCxnSpPr>
            <a:cxnSpLocks/>
          </p:cNvCxnSpPr>
          <p:nvPr/>
        </p:nvCxnSpPr>
        <p:spPr bwMode="auto">
          <a:xfrm>
            <a:off x="110175" y="6040583"/>
            <a:ext cx="8347075" cy="1521"/>
          </a:xfrm>
          <a:prstGeom prst="line">
            <a:avLst/>
          </a:prstGeom>
          <a:ln w="50800" cmpd="sng">
            <a:solidFill>
              <a:srgbClr val="FF9933"/>
            </a:solidFill>
            <a:prstDash val="dash"/>
            <a:round/>
          </a:ln>
        </p:spPr>
        <p:style>
          <a:lnRef idx="2">
            <a:schemeClr val="accent1"/>
          </a:lnRef>
          <a:fillRef idx="0">
            <a:schemeClr val="accent1"/>
          </a:fillRef>
          <a:effectRef idx="1">
            <a:schemeClr val="accent1"/>
          </a:effectRef>
          <a:fontRef idx="minor">
            <a:schemeClr val="tx1"/>
          </a:fontRef>
        </p:style>
      </p:cxnSp>
      <p:cxnSp>
        <p:nvCxnSpPr>
          <p:cNvPr id="46" name="Connecteur droit 123">
            <a:extLst>
              <a:ext uri="{FF2B5EF4-FFF2-40B4-BE49-F238E27FC236}">
                <a16:creationId xmlns:a16="http://schemas.microsoft.com/office/drawing/2014/main" id="{AA934A56-7C7B-5D40-9EC1-E55C30F3058A}"/>
              </a:ext>
            </a:extLst>
          </p:cNvPr>
          <p:cNvCxnSpPr>
            <a:cxnSpLocks/>
          </p:cNvCxnSpPr>
          <p:nvPr/>
        </p:nvCxnSpPr>
        <p:spPr bwMode="auto">
          <a:xfrm>
            <a:off x="102237" y="5955392"/>
            <a:ext cx="8347075" cy="1521"/>
          </a:xfrm>
          <a:prstGeom prst="line">
            <a:avLst/>
          </a:prstGeom>
          <a:ln w="50800" cmpd="sng">
            <a:solidFill>
              <a:srgbClr val="FF9933"/>
            </a:solidFill>
            <a:prstDash val="solid"/>
            <a:round/>
          </a:ln>
        </p:spPr>
        <p:style>
          <a:lnRef idx="2">
            <a:schemeClr val="accent1"/>
          </a:lnRef>
          <a:fillRef idx="0">
            <a:schemeClr val="accent1"/>
          </a:fillRef>
          <a:effectRef idx="1">
            <a:schemeClr val="accent1"/>
          </a:effectRef>
          <a:fontRef idx="minor">
            <a:schemeClr val="tx1"/>
          </a:fontRef>
        </p:style>
      </p:cxnSp>
      <p:sp>
        <p:nvSpPr>
          <p:cNvPr id="52" name="Légende encadrée 2 129">
            <a:extLst>
              <a:ext uri="{FF2B5EF4-FFF2-40B4-BE49-F238E27FC236}">
                <a16:creationId xmlns:a16="http://schemas.microsoft.com/office/drawing/2014/main" id="{9D046788-7CD2-A740-9908-43BB126CE0B5}"/>
              </a:ext>
            </a:extLst>
          </p:cNvPr>
          <p:cNvSpPr/>
          <p:nvPr/>
        </p:nvSpPr>
        <p:spPr bwMode="auto">
          <a:xfrm>
            <a:off x="3656650" y="4861600"/>
            <a:ext cx="1700212" cy="346849"/>
          </a:xfrm>
          <a:prstGeom prst="borderCallout2">
            <a:avLst>
              <a:gd name="adj1" fmla="val 46735"/>
              <a:gd name="adj2" fmla="val -4166"/>
              <a:gd name="adj3" fmla="val 46735"/>
              <a:gd name="adj4" fmla="val -20834"/>
              <a:gd name="adj5" fmla="val 338341"/>
              <a:gd name="adj6" fmla="val -49762"/>
            </a:avLst>
          </a:prstGeom>
          <a:solidFill>
            <a:srgbClr val="FFFFCC"/>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Y readout tracks</a:t>
            </a:r>
          </a:p>
        </p:txBody>
      </p:sp>
      <p:sp>
        <p:nvSpPr>
          <p:cNvPr id="53" name="Légende encadrée 2 130">
            <a:extLst>
              <a:ext uri="{FF2B5EF4-FFF2-40B4-BE49-F238E27FC236}">
                <a16:creationId xmlns:a16="http://schemas.microsoft.com/office/drawing/2014/main" id="{75FCC837-466C-2143-98F3-F27978F7C678}"/>
              </a:ext>
            </a:extLst>
          </p:cNvPr>
          <p:cNvSpPr/>
          <p:nvPr/>
        </p:nvSpPr>
        <p:spPr bwMode="auto">
          <a:xfrm>
            <a:off x="3645537" y="4475198"/>
            <a:ext cx="1711325" cy="348371"/>
          </a:xfrm>
          <a:prstGeom prst="borderCallout2">
            <a:avLst>
              <a:gd name="adj1" fmla="val 46735"/>
              <a:gd name="adj2" fmla="val -4166"/>
              <a:gd name="adj3" fmla="val 51526"/>
              <a:gd name="adj4" fmla="val -21268"/>
              <a:gd name="adj5" fmla="val 422873"/>
              <a:gd name="adj6" fmla="val -65308"/>
            </a:avLst>
          </a:prstGeom>
          <a:solidFill>
            <a:srgbClr val="FFFFCC"/>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800" dirty="0">
                <a:ln w="0"/>
                <a:solidFill>
                  <a:schemeClr val="tx1"/>
                </a:solidFill>
                <a:effectLst>
                  <a:outerShdw blurRad="38100" dist="19050" dir="2700000" algn="tl" rotWithShape="0">
                    <a:schemeClr val="dk1">
                      <a:alpha val="40000"/>
                    </a:schemeClr>
                  </a:outerShdw>
                </a:effectLst>
              </a:rPr>
              <a:t>X readout tracks</a:t>
            </a:r>
          </a:p>
        </p:txBody>
      </p:sp>
      <p:sp>
        <p:nvSpPr>
          <p:cNvPr id="54" name="Légende encadrée 2 131">
            <a:extLst>
              <a:ext uri="{FF2B5EF4-FFF2-40B4-BE49-F238E27FC236}">
                <a16:creationId xmlns:a16="http://schemas.microsoft.com/office/drawing/2014/main" id="{F66082A9-3D27-A743-B1E6-762CC8DE0D63}"/>
              </a:ext>
            </a:extLst>
          </p:cNvPr>
          <p:cNvSpPr/>
          <p:nvPr/>
        </p:nvSpPr>
        <p:spPr bwMode="auto">
          <a:xfrm>
            <a:off x="3645537" y="4100966"/>
            <a:ext cx="1497013" cy="346849"/>
          </a:xfrm>
          <a:prstGeom prst="borderCallout2">
            <a:avLst>
              <a:gd name="adj1" fmla="val 46735"/>
              <a:gd name="adj2" fmla="val -4166"/>
              <a:gd name="adj3" fmla="val 46735"/>
              <a:gd name="adj4" fmla="val -20834"/>
              <a:gd name="adj5" fmla="val 476326"/>
              <a:gd name="adj6" fmla="val -80379"/>
            </a:avLst>
          </a:prstGeom>
          <a:solidFill>
            <a:srgbClr val="FFFFCC"/>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R</a:t>
            </a:r>
            <a:r>
              <a:rPr lang="en-US" sz="1800" dirty="0">
                <a:ln w="0"/>
                <a:solidFill>
                  <a:schemeClr val="tx1"/>
                </a:solidFill>
                <a:effectLst>
                  <a:outerShdw blurRad="38100" dist="19050" dir="2700000" algn="tl" rotWithShape="0">
                    <a:schemeClr val="dk1">
                      <a:alpha val="40000"/>
                    </a:schemeClr>
                  </a:outerShdw>
                </a:effectLst>
              </a:rPr>
              <a:t>esistive layer</a:t>
            </a:r>
          </a:p>
        </p:txBody>
      </p:sp>
      <p:sp>
        <p:nvSpPr>
          <p:cNvPr id="55" name="ZoneTexte 84">
            <a:extLst>
              <a:ext uri="{FF2B5EF4-FFF2-40B4-BE49-F238E27FC236}">
                <a16:creationId xmlns:a16="http://schemas.microsoft.com/office/drawing/2014/main" id="{7EB58EEA-1F3F-1846-8027-A4EC80F9129C}"/>
              </a:ext>
            </a:extLst>
          </p:cNvPr>
          <p:cNvSpPr txBox="1"/>
          <p:nvPr/>
        </p:nvSpPr>
        <p:spPr bwMode="auto">
          <a:xfrm>
            <a:off x="102237" y="6034498"/>
            <a:ext cx="3602038" cy="352934"/>
          </a:xfrm>
          <a:prstGeom prst="rect">
            <a:avLst/>
          </a:prstGeom>
          <a:noFill/>
        </p:spPr>
        <p:txBody>
          <a:bodyPr>
            <a:spAutoFit/>
          </a:bodyPr>
          <a:lstStyle/>
          <a:p>
            <a:pPr>
              <a:defRPr/>
            </a:pPr>
            <a:r>
              <a:rPr lang="en-US" sz="1800" dirty="0">
                <a:ln w="0"/>
                <a:effectLst>
                  <a:outerShdw blurRad="38100" dist="19050" dir="2700000" algn="tl" rotWithShape="0">
                    <a:schemeClr val="dk1">
                      <a:alpha val="40000"/>
                    </a:schemeClr>
                  </a:outerShdw>
                </a:effectLst>
              </a:rPr>
              <a:t>PCB substrate</a:t>
            </a:r>
          </a:p>
        </p:txBody>
      </p:sp>
      <p:sp>
        <p:nvSpPr>
          <p:cNvPr id="59" name="Rectangle 18">
            <a:extLst>
              <a:ext uri="{FF2B5EF4-FFF2-40B4-BE49-F238E27FC236}">
                <a16:creationId xmlns:a16="http://schemas.microsoft.com/office/drawing/2014/main" id="{D1CC9A95-3AB1-E74C-B456-000E745E0C7C}"/>
              </a:ext>
            </a:extLst>
          </p:cNvPr>
          <p:cNvSpPr/>
          <p:nvPr/>
        </p:nvSpPr>
        <p:spPr bwMode="auto">
          <a:xfrm>
            <a:off x="108587" y="2198659"/>
            <a:ext cx="8347075" cy="115616"/>
          </a:xfrm>
          <a:prstGeom prst="rect">
            <a:avLst/>
          </a:prstGeom>
          <a:solidFill>
            <a:schemeClr val="accent2">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1800" dirty="0"/>
          </a:p>
        </p:txBody>
      </p:sp>
      <p:sp>
        <p:nvSpPr>
          <p:cNvPr id="60" name="Rectangle 18">
            <a:extLst>
              <a:ext uri="{FF2B5EF4-FFF2-40B4-BE49-F238E27FC236}">
                <a16:creationId xmlns:a16="http://schemas.microsoft.com/office/drawing/2014/main" id="{E6D8647D-76D1-074F-AC04-5D7349190656}"/>
              </a:ext>
            </a:extLst>
          </p:cNvPr>
          <p:cNvSpPr/>
          <p:nvPr/>
        </p:nvSpPr>
        <p:spPr bwMode="auto">
          <a:xfrm>
            <a:off x="102236" y="6482818"/>
            <a:ext cx="8347075" cy="115616"/>
          </a:xfrm>
          <a:prstGeom prst="rect">
            <a:avLst/>
          </a:prstGeom>
          <a:solidFill>
            <a:schemeClr val="accent2">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1800" dirty="0"/>
          </a:p>
        </p:txBody>
      </p:sp>
      <p:cxnSp>
        <p:nvCxnSpPr>
          <p:cNvPr id="47" name="Connecteur droit avec flèche 124">
            <a:extLst>
              <a:ext uri="{FF2B5EF4-FFF2-40B4-BE49-F238E27FC236}">
                <a16:creationId xmlns:a16="http://schemas.microsoft.com/office/drawing/2014/main" id="{2BAC0C81-EBB4-8F48-8294-09EE0D6E2F4E}"/>
              </a:ext>
            </a:extLst>
          </p:cNvPr>
          <p:cNvCxnSpPr>
            <a:cxnSpLocks/>
          </p:cNvCxnSpPr>
          <p:nvPr/>
        </p:nvCxnSpPr>
        <p:spPr bwMode="auto">
          <a:xfrm flipH="1">
            <a:off x="4449785" y="2090308"/>
            <a:ext cx="3502806" cy="4524444"/>
          </a:xfrm>
          <a:prstGeom prst="straightConnector1">
            <a:avLst/>
          </a:prstGeom>
          <a:ln w="73025">
            <a:solidFill>
              <a:srgbClr val="CC3300"/>
            </a:solidFill>
            <a:headEnd type="none" w="lg" len="lg"/>
            <a:tailEnd type="stealth" w="med" len="lg"/>
          </a:ln>
        </p:spPr>
        <p:style>
          <a:lnRef idx="2">
            <a:schemeClr val="accent2"/>
          </a:lnRef>
          <a:fillRef idx="0">
            <a:schemeClr val="accent2"/>
          </a:fillRef>
          <a:effectRef idx="1">
            <a:schemeClr val="accent2"/>
          </a:effectRef>
          <a:fontRef idx="minor">
            <a:schemeClr val="tx1"/>
          </a:fontRef>
        </p:style>
      </p:cxnSp>
      <p:sp>
        <p:nvSpPr>
          <p:cNvPr id="62" name="ZoneTexte 81">
            <a:extLst>
              <a:ext uri="{FF2B5EF4-FFF2-40B4-BE49-F238E27FC236}">
                <a16:creationId xmlns:a16="http://schemas.microsoft.com/office/drawing/2014/main" id="{26830624-B44B-3D4C-BDAE-FF86244307A4}"/>
              </a:ext>
            </a:extLst>
          </p:cNvPr>
          <p:cNvSpPr txBox="1"/>
          <p:nvPr/>
        </p:nvSpPr>
        <p:spPr bwMode="auto">
          <a:xfrm>
            <a:off x="21865" y="1905017"/>
            <a:ext cx="2352675" cy="369332"/>
          </a:xfrm>
          <a:prstGeom prst="rect">
            <a:avLst/>
          </a:prstGeom>
          <a:noFill/>
        </p:spPr>
        <p:txBody>
          <a:bodyPr>
            <a:spAutoFit/>
          </a:bodyPr>
          <a:lstStyle/>
          <a:p>
            <a:pPr>
              <a:defRPr/>
            </a:pPr>
            <a:r>
              <a:rPr lang="en-US" dirty="0">
                <a:ln w="0"/>
                <a:effectLst>
                  <a:outerShdw blurRad="38100" dist="19050" dir="2700000" algn="tl" rotWithShape="0">
                    <a:schemeClr val="dk1">
                      <a:alpha val="40000"/>
                    </a:schemeClr>
                  </a:outerShdw>
                </a:effectLst>
              </a:rPr>
              <a:t>Scintillator #1</a:t>
            </a:r>
            <a:endParaRPr lang="en-US" sz="1800" dirty="0">
              <a:ln w="0"/>
              <a:effectLst>
                <a:outerShdw blurRad="38100" dist="19050" dir="2700000" algn="tl" rotWithShape="0">
                  <a:schemeClr val="dk1">
                    <a:alpha val="40000"/>
                  </a:schemeClr>
                </a:outerShdw>
              </a:effectLst>
            </a:endParaRPr>
          </a:p>
        </p:txBody>
      </p:sp>
      <p:cxnSp>
        <p:nvCxnSpPr>
          <p:cNvPr id="11" name="Connecteur droit 10"/>
          <p:cNvCxnSpPr>
            <a:cxnSpLocks/>
          </p:cNvCxnSpPr>
          <p:nvPr/>
        </p:nvCxnSpPr>
        <p:spPr>
          <a:xfrm>
            <a:off x="0" y="710466"/>
            <a:ext cx="1218918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1761194" y="6427837"/>
            <a:ext cx="437327" cy="387296"/>
          </a:xfrm>
        </p:spPr>
        <p:txBody>
          <a:bodyPr/>
          <a:lstStyle/>
          <a:p>
            <a:fld id="{D57F1E4F-1CFF-5643-939E-217C01CDF565}" type="slidenum">
              <a:rPr lang="en-US" sz="2000" b="1" smtClean="0"/>
              <a:pPr/>
              <a:t>4</a:t>
            </a:fld>
            <a:endParaRPr lang="en-US" sz="2000" b="1" dirty="0"/>
          </a:p>
        </p:txBody>
      </p:sp>
      <p:sp>
        <p:nvSpPr>
          <p:cNvPr id="10" name="Title 1"/>
          <p:cNvSpPr txBox="1">
            <a:spLocks/>
          </p:cNvSpPr>
          <p:nvPr/>
        </p:nvSpPr>
        <p:spPr>
          <a:xfrm>
            <a:off x="806928" y="971661"/>
            <a:ext cx="9720072" cy="736082"/>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200" dirty="0"/>
              <a:t>MUSt</a:t>
            </a:r>
            <a:r>
              <a:rPr lang="en-US" sz="3200" baseline="30000" dirty="0"/>
              <a:t>2</a:t>
            </a:r>
            <a:r>
              <a:rPr lang="en-US" sz="3200" dirty="0"/>
              <a:t> camera – </a:t>
            </a:r>
            <a:r>
              <a:rPr lang="en-US" sz="3200" cap="none" dirty="0">
                <a:solidFill>
                  <a:schemeClr val="tx1"/>
                </a:solidFill>
              </a:rPr>
              <a:t>Principle</a:t>
            </a:r>
          </a:p>
          <a:p>
            <a:endParaRPr lang="en-US" sz="3200" dirty="0"/>
          </a:p>
        </p:txBody>
      </p:sp>
      <p:sp>
        <p:nvSpPr>
          <p:cNvPr id="2" name="Footer Placeholder 1"/>
          <p:cNvSpPr>
            <a:spLocks noGrp="1"/>
          </p:cNvSpPr>
          <p:nvPr>
            <p:ph type="ftr" sz="quarter" idx="11"/>
          </p:nvPr>
        </p:nvSpPr>
        <p:spPr>
          <a:xfrm>
            <a:off x="10664614" y="6522696"/>
            <a:ext cx="1096580" cy="292437"/>
          </a:xfrm>
        </p:spPr>
        <p:txBody>
          <a:bodyPr/>
          <a:lstStyle/>
          <a:p>
            <a:r>
              <a:rPr lang="en-US" cap="none" dirty="0"/>
              <a:t>Ignacio LÁZARO ROCHE</a:t>
            </a:r>
          </a:p>
        </p:txBody>
      </p:sp>
      <p:sp>
        <p:nvSpPr>
          <p:cNvPr id="42" name="ZoneTexte 119">
            <a:extLst>
              <a:ext uri="{FF2B5EF4-FFF2-40B4-BE49-F238E27FC236}">
                <a16:creationId xmlns:a16="http://schemas.microsoft.com/office/drawing/2014/main" id="{45BBB417-773B-E64F-B361-A57B9BBB59C1}"/>
              </a:ext>
            </a:extLst>
          </p:cNvPr>
          <p:cNvSpPr txBox="1"/>
          <p:nvPr/>
        </p:nvSpPr>
        <p:spPr bwMode="auto">
          <a:xfrm>
            <a:off x="6850437" y="5429529"/>
            <a:ext cx="1840662" cy="369399"/>
          </a:xfrm>
          <a:prstGeom prst="rect">
            <a:avLst/>
          </a:prstGeom>
          <a:noFill/>
        </p:spPr>
        <p:txBody>
          <a:bodyPr>
            <a:spAutoFit/>
          </a:bodyPr>
          <a:lstStyle/>
          <a:p>
            <a:pPr>
              <a:defRPr/>
            </a:pPr>
            <a:r>
              <a:rPr lang="en-US" sz="1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Amplification</a:t>
            </a:r>
          </a:p>
        </p:txBody>
      </p:sp>
      <p:sp>
        <p:nvSpPr>
          <p:cNvPr id="58" name="Espace réservé du contenu 2">
            <a:extLst>
              <a:ext uri="{FF2B5EF4-FFF2-40B4-BE49-F238E27FC236}">
                <a16:creationId xmlns:a16="http://schemas.microsoft.com/office/drawing/2014/main" id="{6FFB2C01-1576-6340-8638-CDD84CE49DA0}"/>
              </a:ext>
            </a:extLst>
          </p:cNvPr>
          <p:cNvSpPr txBox="1">
            <a:spLocks/>
          </p:cNvSpPr>
          <p:nvPr/>
        </p:nvSpPr>
        <p:spPr>
          <a:xfrm>
            <a:off x="8487224" y="2451404"/>
            <a:ext cx="3704776" cy="3987750"/>
          </a:xfrm>
          <a:prstGeom prst="rect">
            <a:avLst/>
          </a:prstGeom>
        </p:spPr>
        <p:txBody>
          <a:bodyPr numCol="1">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buFont typeface="Wingdings" charset="2"/>
              <a:buChar char="§"/>
            </a:pPr>
            <a:r>
              <a:rPr lang="en-US" sz="2000" dirty="0"/>
              <a:t>Thin time projection chamber</a:t>
            </a:r>
          </a:p>
          <a:p>
            <a:pPr marL="0" indent="0" algn="just">
              <a:buFont typeface="Wingdings" charset="2"/>
              <a:buChar char="§"/>
            </a:pPr>
            <a:r>
              <a:rPr lang="en-US" sz="2000" dirty="0"/>
              <a:t>Bulk Micromegas with resistive layer [</a:t>
            </a:r>
            <a:r>
              <a:rPr lang="en-US" altLang="es-ES" sz="2000" dirty="0" err="1"/>
              <a:t>Giomataris</a:t>
            </a:r>
            <a:r>
              <a:rPr lang="en-US" altLang="es-ES" sz="2000" dirty="0"/>
              <a:t>, 2006</a:t>
            </a:r>
            <a:r>
              <a:rPr lang="en-US" sz="2000" dirty="0"/>
              <a:t>]</a:t>
            </a:r>
          </a:p>
          <a:p>
            <a:pPr marL="0" indent="0" algn="just">
              <a:buFont typeface="Wingdings" charset="2"/>
              <a:buChar char="§"/>
            </a:pPr>
            <a:r>
              <a:rPr lang="en-US" sz="2000" dirty="0"/>
              <a:t>Accessory scintillators for versatile triggering options</a:t>
            </a:r>
          </a:p>
        </p:txBody>
      </p:sp>
      <p:sp>
        <p:nvSpPr>
          <p:cNvPr id="63" name="ZoneTexte 81">
            <a:extLst>
              <a:ext uri="{FF2B5EF4-FFF2-40B4-BE49-F238E27FC236}">
                <a16:creationId xmlns:a16="http://schemas.microsoft.com/office/drawing/2014/main" id="{71C272DE-BF5B-3649-A66A-3D1202ECFFD2}"/>
              </a:ext>
            </a:extLst>
          </p:cNvPr>
          <p:cNvSpPr txBox="1"/>
          <p:nvPr/>
        </p:nvSpPr>
        <p:spPr bwMode="auto">
          <a:xfrm>
            <a:off x="10385" y="6533474"/>
            <a:ext cx="2352675" cy="368300"/>
          </a:xfrm>
          <a:prstGeom prst="rect">
            <a:avLst/>
          </a:prstGeom>
          <a:noFill/>
        </p:spPr>
        <p:txBody>
          <a:bodyPr>
            <a:spAutoFit/>
          </a:bodyPr>
          <a:lstStyle/>
          <a:p>
            <a:pPr>
              <a:defRPr/>
            </a:pPr>
            <a:r>
              <a:rPr lang="en-US" dirty="0">
                <a:ln w="0"/>
                <a:effectLst>
                  <a:outerShdw blurRad="38100" dist="19050" dir="2700000" algn="tl" rotWithShape="0">
                    <a:schemeClr val="dk1">
                      <a:alpha val="40000"/>
                    </a:schemeClr>
                  </a:outerShdw>
                </a:effectLst>
              </a:rPr>
              <a:t>Scintillator #2</a:t>
            </a:r>
            <a:endParaRPr lang="en-US" sz="1800" dirty="0">
              <a:ln w="0"/>
              <a:effectLst>
                <a:outerShdw blurRad="38100" dist="19050" dir="2700000" algn="tl" rotWithShape="0">
                  <a:schemeClr val="dk1">
                    <a:alpha val="40000"/>
                  </a:schemeClr>
                </a:outerShdw>
              </a:effectLst>
            </a:endParaRPr>
          </a:p>
        </p:txBody>
      </p:sp>
      <p:sp>
        <p:nvSpPr>
          <p:cNvPr id="48" name="Explosion 2 57">
            <a:extLst>
              <a:ext uri="{FF2B5EF4-FFF2-40B4-BE49-F238E27FC236}">
                <a16:creationId xmlns:a16="http://schemas.microsoft.com/office/drawing/2014/main" id="{344C2262-B58C-6B42-990B-A219B63E6472}"/>
              </a:ext>
            </a:extLst>
          </p:cNvPr>
          <p:cNvSpPr/>
          <p:nvPr/>
        </p:nvSpPr>
        <p:spPr bwMode="auto">
          <a:xfrm>
            <a:off x="6612575" y="3614160"/>
            <a:ext cx="179387" cy="167339"/>
          </a:xfrm>
          <a:prstGeom prst="irregularSeal2">
            <a:avLst/>
          </a:prstGeom>
          <a:gradFill flip="none" rotWithShape="1">
            <a:gsLst>
              <a:gs pos="0">
                <a:srgbClr val="FFF200"/>
              </a:gs>
              <a:gs pos="45000">
                <a:srgbClr val="FF7A00"/>
              </a:gs>
              <a:gs pos="70000">
                <a:srgbClr val="FF0300"/>
              </a:gs>
              <a:gs pos="100000">
                <a:srgbClr val="4D0808"/>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9" name="Explosion 2 58">
            <a:extLst>
              <a:ext uri="{FF2B5EF4-FFF2-40B4-BE49-F238E27FC236}">
                <a16:creationId xmlns:a16="http://schemas.microsoft.com/office/drawing/2014/main" id="{013A6422-A4F8-4F42-839C-82B3F9B577E1}"/>
              </a:ext>
            </a:extLst>
          </p:cNvPr>
          <p:cNvSpPr/>
          <p:nvPr/>
        </p:nvSpPr>
        <p:spPr bwMode="auto">
          <a:xfrm>
            <a:off x="6317300" y="4035552"/>
            <a:ext cx="179387" cy="168860"/>
          </a:xfrm>
          <a:prstGeom prst="irregularSeal2">
            <a:avLst/>
          </a:prstGeom>
          <a:gradFill flip="none" rotWithShape="1">
            <a:gsLst>
              <a:gs pos="0">
                <a:srgbClr val="FFF200"/>
              </a:gs>
              <a:gs pos="45000">
                <a:srgbClr val="FF7A00"/>
              </a:gs>
              <a:gs pos="70000">
                <a:srgbClr val="FF0300"/>
              </a:gs>
              <a:gs pos="100000">
                <a:srgbClr val="4D0808"/>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0" name="Explosion 2 59">
            <a:extLst>
              <a:ext uri="{FF2B5EF4-FFF2-40B4-BE49-F238E27FC236}">
                <a16:creationId xmlns:a16="http://schemas.microsoft.com/office/drawing/2014/main" id="{0A0BE62C-ED07-B74B-A19A-DDFAE1BD6375}"/>
              </a:ext>
            </a:extLst>
          </p:cNvPr>
          <p:cNvSpPr/>
          <p:nvPr/>
        </p:nvSpPr>
        <p:spPr bwMode="auto">
          <a:xfrm>
            <a:off x="6014087" y="4432602"/>
            <a:ext cx="177800" cy="167339"/>
          </a:xfrm>
          <a:prstGeom prst="irregularSeal2">
            <a:avLst/>
          </a:prstGeom>
          <a:gradFill flip="none" rotWithShape="1">
            <a:gsLst>
              <a:gs pos="0">
                <a:srgbClr val="FFF200"/>
              </a:gs>
              <a:gs pos="45000">
                <a:srgbClr val="FF7A00"/>
              </a:gs>
              <a:gs pos="70000">
                <a:srgbClr val="FF0300"/>
              </a:gs>
              <a:gs pos="100000">
                <a:srgbClr val="4D0808"/>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1" name="Explosion 2 60">
            <a:extLst>
              <a:ext uri="{FF2B5EF4-FFF2-40B4-BE49-F238E27FC236}">
                <a16:creationId xmlns:a16="http://schemas.microsoft.com/office/drawing/2014/main" id="{3DB6F97E-5A99-D24A-9AF2-356D632F7685}"/>
              </a:ext>
            </a:extLst>
          </p:cNvPr>
          <p:cNvSpPr/>
          <p:nvPr/>
        </p:nvSpPr>
        <p:spPr bwMode="auto">
          <a:xfrm>
            <a:off x="5599750" y="4965046"/>
            <a:ext cx="177800" cy="168861"/>
          </a:xfrm>
          <a:prstGeom prst="irregularSeal2">
            <a:avLst/>
          </a:prstGeom>
          <a:gradFill flip="none" rotWithShape="1">
            <a:gsLst>
              <a:gs pos="0">
                <a:srgbClr val="FFF200"/>
              </a:gs>
              <a:gs pos="45000">
                <a:srgbClr val="FF7A00"/>
              </a:gs>
              <a:gs pos="70000">
                <a:srgbClr val="FF0300"/>
              </a:gs>
              <a:gs pos="100000">
                <a:srgbClr val="4D0808"/>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0" name="ZoneTexte 107">
            <a:extLst>
              <a:ext uri="{FF2B5EF4-FFF2-40B4-BE49-F238E27FC236}">
                <a16:creationId xmlns:a16="http://schemas.microsoft.com/office/drawing/2014/main" id="{79E20DD4-46D7-EA4F-A53B-C7809AFB28CC}"/>
              </a:ext>
            </a:extLst>
          </p:cNvPr>
          <p:cNvSpPr txBox="1"/>
          <p:nvPr/>
        </p:nvSpPr>
        <p:spPr bwMode="auto">
          <a:xfrm rot="18659099">
            <a:off x="6409852" y="2887746"/>
            <a:ext cx="1135121" cy="36933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1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Muon</a:t>
            </a:r>
          </a:p>
        </p:txBody>
      </p:sp>
      <p:grpSp>
        <p:nvGrpSpPr>
          <p:cNvPr id="61" name="Grupo 60">
            <a:extLst>
              <a:ext uri="{FF2B5EF4-FFF2-40B4-BE49-F238E27FC236}">
                <a16:creationId xmlns:a16="http://schemas.microsoft.com/office/drawing/2014/main" id="{743E0A92-E8BE-E649-A17E-C52D0DB63AF5}"/>
              </a:ext>
            </a:extLst>
          </p:cNvPr>
          <p:cNvGrpSpPr/>
          <p:nvPr/>
        </p:nvGrpSpPr>
        <p:grpSpPr>
          <a:xfrm>
            <a:off x="127591" y="172522"/>
            <a:ext cx="3056271" cy="456467"/>
            <a:chOff x="127591" y="172522"/>
            <a:chExt cx="3056271" cy="456467"/>
          </a:xfrm>
        </p:grpSpPr>
        <p:grpSp>
          <p:nvGrpSpPr>
            <p:cNvPr id="64" name="Grupo 63">
              <a:extLst>
                <a:ext uri="{FF2B5EF4-FFF2-40B4-BE49-F238E27FC236}">
                  <a16:creationId xmlns:a16="http://schemas.microsoft.com/office/drawing/2014/main" id="{B2812973-2412-9B46-AB2C-E57A12346018}"/>
                </a:ext>
              </a:extLst>
            </p:cNvPr>
            <p:cNvGrpSpPr/>
            <p:nvPr/>
          </p:nvGrpSpPr>
          <p:grpSpPr>
            <a:xfrm>
              <a:off x="645182" y="172522"/>
              <a:ext cx="2538680" cy="456467"/>
              <a:chOff x="1487947" y="0"/>
              <a:chExt cx="3569139" cy="702000"/>
            </a:xfrm>
          </p:grpSpPr>
          <p:pic>
            <p:nvPicPr>
              <p:cNvPr id="66" name="Picture 2" descr="C:\Users\Gaffet\WORK\04-LOGOS\logo_lsbb.jpg">
                <a:extLst>
                  <a:ext uri="{FF2B5EF4-FFF2-40B4-BE49-F238E27FC236}">
                    <a16:creationId xmlns:a16="http://schemas.microsoft.com/office/drawing/2014/main" id="{98A2D87A-F54F-8942-8796-019DA119619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7947" y="0"/>
                <a:ext cx="1783080" cy="702000"/>
              </a:xfrm>
              <a:prstGeom prst="rect">
                <a:avLst/>
              </a:prstGeom>
              <a:noFill/>
            </p:spPr>
          </p:pic>
          <p:pic>
            <p:nvPicPr>
              <p:cNvPr id="67" name="Picture 13" descr="Logo_BRGM.svg.png">
                <a:extLst>
                  <a:ext uri="{FF2B5EF4-FFF2-40B4-BE49-F238E27FC236}">
                    <a16:creationId xmlns:a16="http://schemas.microsoft.com/office/drawing/2014/main" id="{39F0DE89-1929-D140-A7F8-60C6B2806F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4157" y="0"/>
                <a:ext cx="1772929" cy="687011"/>
              </a:xfrm>
              <a:prstGeom prst="rect">
                <a:avLst/>
              </a:prstGeom>
            </p:spPr>
          </p:pic>
        </p:grpSp>
        <p:pic>
          <p:nvPicPr>
            <p:cNvPr id="65" name="Imagen 64">
              <a:extLst>
                <a:ext uri="{FF2B5EF4-FFF2-40B4-BE49-F238E27FC236}">
                  <a16:creationId xmlns:a16="http://schemas.microsoft.com/office/drawing/2014/main" id="{1F84F5D4-8205-FF4F-8BEF-5ABEDF31CF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591" y="176489"/>
              <a:ext cx="411534" cy="442754"/>
            </a:xfrm>
            <a:prstGeom prst="rect">
              <a:avLst/>
            </a:prstGeom>
          </p:spPr>
        </p:pic>
      </p:grpSp>
      <p:sp>
        <p:nvSpPr>
          <p:cNvPr id="68" name="ZoneTexte 81">
            <a:extLst>
              <a:ext uri="{FF2B5EF4-FFF2-40B4-BE49-F238E27FC236}">
                <a16:creationId xmlns:a16="http://schemas.microsoft.com/office/drawing/2014/main" id="{F2825C7A-AC42-D94E-AADC-5593B3FB6DF8}"/>
              </a:ext>
            </a:extLst>
          </p:cNvPr>
          <p:cNvSpPr txBox="1"/>
          <p:nvPr/>
        </p:nvSpPr>
        <p:spPr bwMode="auto">
          <a:xfrm>
            <a:off x="672951" y="3992514"/>
            <a:ext cx="693722" cy="369332"/>
          </a:xfrm>
          <a:prstGeom prst="rect">
            <a:avLst/>
          </a:prstGeom>
          <a:noFill/>
        </p:spPr>
        <p:txBody>
          <a:bodyPr wrap="square">
            <a:spAutoFit/>
          </a:bodyPr>
          <a:lstStyle/>
          <a:p>
            <a:pPr>
              <a:defRPr/>
            </a:pPr>
            <a:r>
              <a:rPr lang="en-US" sz="1800" dirty="0">
                <a:ln w="0"/>
                <a:effectLst>
                  <a:outerShdw blurRad="38100" dist="19050" dir="2700000" algn="tl" rotWithShape="0">
                    <a:schemeClr val="dk1">
                      <a:alpha val="40000"/>
                    </a:schemeClr>
                  </a:outerShdw>
                </a:effectLst>
              </a:rPr>
              <a:t>5 cm</a:t>
            </a:r>
          </a:p>
        </p:txBody>
      </p:sp>
      <p:sp>
        <p:nvSpPr>
          <p:cNvPr id="69" name="ZoneTexte 119">
            <a:extLst>
              <a:ext uri="{FF2B5EF4-FFF2-40B4-BE49-F238E27FC236}">
                <a16:creationId xmlns:a16="http://schemas.microsoft.com/office/drawing/2014/main" id="{B81BC9C9-19A2-6049-976C-4B9FBD1E4247}"/>
              </a:ext>
            </a:extLst>
          </p:cNvPr>
          <p:cNvSpPr txBox="1"/>
          <p:nvPr/>
        </p:nvSpPr>
        <p:spPr bwMode="auto">
          <a:xfrm rot="16200000">
            <a:off x="-645674" y="3615416"/>
            <a:ext cx="1840662" cy="369399"/>
          </a:xfrm>
          <a:prstGeom prst="rect">
            <a:avLst/>
          </a:prstGeom>
          <a:noFill/>
        </p:spPr>
        <p:txBody>
          <a:bodyPr>
            <a:spAutoFit/>
          </a:bodyPr>
          <a:lstStyle/>
          <a:p>
            <a:pPr>
              <a:defRPr/>
            </a:pPr>
            <a:r>
              <a:rPr lang="en-US" sz="1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Drift chamber</a:t>
            </a:r>
          </a:p>
        </p:txBody>
      </p:sp>
      <p:sp>
        <p:nvSpPr>
          <p:cNvPr id="70" name="ZoneTexte 119">
            <a:extLst>
              <a:ext uri="{FF2B5EF4-FFF2-40B4-BE49-F238E27FC236}">
                <a16:creationId xmlns:a16="http://schemas.microsoft.com/office/drawing/2014/main" id="{8BE20C9D-0C54-A54A-BD0B-45F429A34DE1}"/>
              </a:ext>
            </a:extLst>
          </p:cNvPr>
          <p:cNvSpPr txBox="1"/>
          <p:nvPr/>
        </p:nvSpPr>
        <p:spPr bwMode="auto">
          <a:xfrm>
            <a:off x="1145682" y="3051498"/>
            <a:ext cx="2017257" cy="646331"/>
          </a:xfrm>
          <a:prstGeom prst="rect">
            <a:avLst/>
          </a:prstGeom>
          <a:noFill/>
        </p:spPr>
        <p:txBody>
          <a:bodyPr wrap="square">
            <a:spAutoFit/>
          </a:bodyPr>
          <a:lstStyle/>
          <a:p>
            <a:pPr>
              <a:defRPr/>
            </a:pPr>
            <a:r>
              <a:rPr lang="en-US" sz="1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Gas blend</a:t>
            </a:r>
          </a:p>
          <a:p>
            <a:pPr>
              <a:defRPr/>
            </a:pPr>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(Ar+CF</a:t>
            </a:r>
            <a:r>
              <a:rPr lang="en-US" baseline="-25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+Isobutane)</a:t>
            </a:r>
            <a:endParaRPr lang="en-US" sz="1800" baseline="-25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5" name="Conector recto de flecha 4">
            <a:extLst>
              <a:ext uri="{FF2B5EF4-FFF2-40B4-BE49-F238E27FC236}">
                <a16:creationId xmlns:a16="http://schemas.microsoft.com/office/drawing/2014/main" id="{202B55F4-788A-9C41-B267-1CA36201C3D6}"/>
              </a:ext>
            </a:extLst>
          </p:cNvPr>
          <p:cNvCxnSpPr>
            <a:cxnSpLocks/>
          </p:cNvCxnSpPr>
          <p:nvPr/>
        </p:nvCxnSpPr>
        <p:spPr>
          <a:xfrm>
            <a:off x="721771" y="5395565"/>
            <a:ext cx="0" cy="403363"/>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ZoneTexte 81">
                <a:extLst>
                  <a:ext uri="{FF2B5EF4-FFF2-40B4-BE49-F238E27FC236}">
                    <a16:creationId xmlns:a16="http://schemas.microsoft.com/office/drawing/2014/main" id="{4941185A-572E-1542-B385-541BCDFD8AD5}"/>
                  </a:ext>
                </a:extLst>
              </p:cNvPr>
              <p:cNvSpPr txBox="1"/>
              <p:nvPr/>
            </p:nvSpPr>
            <p:spPr bwMode="auto">
              <a:xfrm>
                <a:off x="698318" y="5421003"/>
                <a:ext cx="929860" cy="369332"/>
              </a:xfrm>
              <a:prstGeom prst="rect">
                <a:avLst/>
              </a:prstGeom>
              <a:noFill/>
            </p:spPr>
            <p:txBody>
              <a:bodyPr wrap="square">
                <a:spAutoFit/>
              </a:bodyPr>
              <a:lstStyle/>
              <a:p>
                <a:pPr>
                  <a:defRPr/>
                </a:pPr>
                <a:r>
                  <a:rPr lang="en-US" dirty="0">
                    <a:ln w="0"/>
                    <a:effectLst>
                      <a:outerShdw blurRad="38100" dist="19050" dir="2700000" algn="tl" rotWithShape="0">
                        <a:schemeClr val="dk1">
                          <a:alpha val="40000"/>
                        </a:schemeClr>
                      </a:outerShdw>
                    </a:effectLst>
                  </a:rPr>
                  <a:t>128</a:t>
                </a:r>
                <a:r>
                  <a:rPr lang="en-US" sz="1800" dirty="0">
                    <a:ln w="0"/>
                    <a:effectLst>
                      <a:outerShdw blurRad="38100" dist="19050" dir="2700000" algn="tl" rotWithShape="0">
                        <a:schemeClr val="dk1">
                          <a:alpha val="40000"/>
                        </a:schemeClr>
                      </a:outerShdw>
                    </a:effectLst>
                  </a:rPr>
                  <a:t> </a:t>
                </a:r>
                <a14:m>
                  <m:oMath xmlns:m="http://schemas.openxmlformats.org/officeDocument/2006/math">
                    <m:r>
                      <a:rPr lang="en-US" sz="180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𝜇</m:t>
                    </m:r>
                  </m:oMath>
                </a14:m>
                <a:r>
                  <a:rPr lang="en-US" sz="1800" dirty="0">
                    <a:ln w="0"/>
                    <a:effectLst>
                      <a:outerShdw blurRad="38100" dist="19050" dir="2700000" algn="tl" rotWithShape="0">
                        <a:schemeClr val="dk1">
                          <a:alpha val="40000"/>
                        </a:schemeClr>
                      </a:outerShdw>
                    </a:effectLst>
                  </a:rPr>
                  <a:t>m</a:t>
                </a:r>
              </a:p>
            </p:txBody>
          </p:sp>
        </mc:Choice>
        <mc:Fallback xmlns="">
          <p:sp>
            <p:nvSpPr>
              <p:cNvPr id="71" name="ZoneTexte 81">
                <a:extLst>
                  <a:ext uri="{FF2B5EF4-FFF2-40B4-BE49-F238E27FC236}">
                    <a16:creationId xmlns:a16="http://schemas.microsoft.com/office/drawing/2014/main" id="{4941185A-572E-1542-B385-541BCDFD8AD5}"/>
                  </a:ext>
                </a:extLst>
              </p:cNvPr>
              <p:cNvSpPr txBox="1">
                <a:spLocks noRot="1" noChangeAspect="1" noMove="1" noResize="1" noEditPoints="1" noAdjustHandles="1" noChangeArrowheads="1" noChangeShapeType="1" noTextEdit="1"/>
              </p:cNvSpPr>
              <p:nvPr/>
            </p:nvSpPr>
            <p:spPr bwMode="auto">
              <a:xfrm>
                <a:off x="698318" y="5421003"/>
                <a:ext cx="929860" cy="369332"/>
              </a:xfrm>
              <a:prstGeom prst="rect">
                <a:avLst/>
              </a:prstGeom>
              <a:blipFill>
                <a:blip r:embed="rId11"/>
                <a:stretch>
                  <a:fillRect l="-5405" t="-10000" r="-5405" b="-30000"/>
                </a:stretch>
              </a:blipFill>
            </p:spPr>
            <p:txBody>
              <a:bodyPr/>
              <a:lstStyle/>
              <a:p>
                <a:r>
                  <a:rPr lang="en-US">
                    <a:noFill/>
                  </a:rPr>
                  <a:t> </a:t>
                </a:r>
              </a:p>
            </p:txBody>
          </p:sp>
        </mc:Fallback>
      </mc:AlternateContent>
      <p:sp>
        <p:nvSpPr>
          <p:cNvPr id="72" name="CuadroTexto 71">
            <a:extLst>
              <a:ext uri="{FF2B5EF4-FFF2-40B4-BE49-F238E27FC236}">
                <a16:creationId xmlns:a16="http://schemas.microsoft.com/office/drawing/2014/main" id="{BDF22EFF-481E-094B-AC7F-6BD82CB010DB}"/>
              </a:ext>
            </a:extLst>
          </p:cNvPr>
          <p:cNvSpPr txBox="1"/>
          <p:nvPr/>
        </p:nvSpPr>
        <p:spPr>
          <a:xfrm>
            <a:off x="1128286" y="1430834"/>
            <a:ext cx="9920807" cy="707886"/>
          </a:xfrm>
          <a:prstGeom prst="rect">
            <a:avLst/>
          </a:prstGeom>
          <a:noFill/>
        </p:spPr>
        <p:txBody>
          <a:bodyPr wrap="square" rtlCol="0">
            <a:spAutoFit/>
          </a:bodyPr>
          <a:lstStyle/>
          <a:p>
            <a:pPr algn="ctr"/>
            <a:r>
              <a:rPr lang="en-US" sz="2000" b="1" dirty="0"/>
              <a:t>MU</a:t>
            </a:r>
            <a:r>
              <a:rPr lang="en-US" sz="2000" dirty="0"/>
              <a:t>on </a:t>
            </a:r>
            <a:r>
              <a:rPr lang="en-US" sz="2000" b="1" dirty="0"/>
              <a:t>S</a:t>
            </a:r>
            <a:r>
              <a:rPr lang="en-US" sz="2000" dirty="0"/>
              <a:t>urvey </a:t>
            </a:r>
            <a:r>
              <a:rPr lang="en-US" sz="2000" b="1" dirty="0"/>
              <a:t>T</a:t>
            </a:r>
            <a:r>
              <a:rPr lang="en-US" sz="2000" dirty="0"/>
              <a:t>omography based on </a:t>
            </a:r>
          </a:p>
          <a:p>
            <a:pPr algn="ctr"/>
            <a:r>
              <a:rPr lang="en-US" sz="2000" b="1" dirty="0"/>
              <a:t>M</a:t>
            </a:r>
            <a:r>
              <a:rPr lang="en-US" sz="2000" dirty="0"/>
              <a:t>icromegas detectors for </a:t>
            </a:r>
            <a:r>
              <a:rPr lang="en-US" sz="2000" b="1" dirty="0"/>
              <a:t>U</a:t>
            </a:r>
            <a:r>
              <a:rPr lang="en-US" sz="2000" dirty="0"/>
              <a:t>nreachable </a:t>
            </a:r>
            <a:r>
              <a:rPr lang="en-US" sz="2000" b="1" dirty="0"/>
              <a:t>S</a:t>
            </a:r>
            <a:r>
              <a:rPr lang="en-US" sz="2000" dirty="0"/>
              <a:t>ites </a:t>
            </a:r>
            <a:r>
              <a:rPr lang="en-US" sz="2000" b="1" dirty="0"/>
              <a:t>T</a:t>
            </a:r>
            <a:r>
              <a:rPr lang="en-US" sz="2000" dirty="0"/>
              <a:t>echnology</a:t>
            </a:r>
            <a:endParaRPr lang="en-US" sz="2000" dirty="0">
              <a:latin typeface="Tw Cen MT" charset="0"/>
            </a:endParaRPr>
          </a:p>
        </p:txBody>
      </p:sp>
      <p:graphicFrame>
        <p:nvGraphicFramePr>
          <p:cNvPr id="75" name="Diagrama 74">
            <a:extLst>
              <a:ext uri="{FF2B5EF4-FFF2-40B4-BE49-F238E27FC236}">
                <a16:creationId xmlns:a16="http://schemas.microsoft.com/office/drawing/2014/main" id="{BD3DACF3-0179-E14B-BA68-1CE08EFA0C65}"/>
              </a:ext>
            </a:extLst>
          </p:cNvPr>
          <p:cNvGraphicFramePr/>
          <p:nvPr>
            <p:extLst>
              <p:ext uri="{D42A27DB-BD31-4B8C-83A1-F6EECF244321}">
                <p14:modId xmlns:p14="http://schemas.microsoft.com/office/powerpoint/2010/main" val="1728564822"/>
              </p:ext>
            </p:extLst>
          </p:nvPr>
        </p:nvGraphicFramePr>
        <p:xfrm>
          <a:off x="4406537" y="87500"/>
          <a:ext cx="7782644" cy="53513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064988353"/>
      </p:ext>
    </p:extLst>
  </p:cSld>
  <p:clrMapOvr>
    <a:masterClrMapping/>
  </p:clrMapOvr>
  <p:transition advTm="4181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droit 10"/>
          <p:cNvCxnSpPr>
            <a:cxnSpLocks/>
          </p:cNvCxnSpPr>
          <p:nvPr/>
        </p:nvCxnSpPr>
        <p:spPr>
          <a:xfrm>
            <a:off x="0" y="710466"/>
            <a:ext cx="1218918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1761194" y="6427837"/>
            <a:ext cx="437327" cy="387296"/>
          </a:xfrm>
        </p:spPr>
        <p:txBody>
          <a:bodyPr/>
          <a:lstStyle/>
          <a:p>
            <a:fld id="{D57F1E4F-1CFF-5643-939E-217C01CDF565}" type="slidenum">
              <a:rPr lang="en-US" sz="2000" b="1" smtClean="0"/>
              <a:pPr/>
              <a:t>5</a:t>
            </a:fld>
            <a:endParaRPr lang="en-US" sz="2000" b="1" dirty="0"/>
          </a:p>
        </p:txBody>
      </p:sp>
      <p:sp>
        <p:nvSpPr>
          <p:cNvPr id="2" name="Footer Placeholder 1"/>
          <p:cNvSpPr>
            <a:spLocks noGrp="1"/>
          </p:cNvSpPr>
          <p:nvPr>
            <p:ph type="ftr" sz="quarter" idx="11"/>
          </p:nvPr>
        </p:nvSpPr>
        <p:spPr>
          <a:xfrm>
            <a:off x="10664614" y="6522696"/>
            <a:ext cx="1096580" cy="292437"/>
          </a:xfrm>
        </p:spPr>
        <p:txBody>
          <a:bodyPr/>
          <a:lstStyle/>
          <a:p>
            <a:r>
              <a:rPr lang="en-US" cap="none" dirty="0"/>
              <a:t>Ignacio LÁZARO ROCHE</a:t>
            </a:r>
          </a:p>
        </p:txBody>
      </p:sp>
      <p:sp>
        <p:nvSpPr>
          <p:cNvPr id="58" name="Espace réservé du contenu 2">
            <a:extLst>
              <a:ext uri="{FF2B5EF4-FFF2-40B4-BE49-F238E27FC236}">
                <a16:creationId xmlns:a16="http://schemas.microsoft.com/office/drawing/2014/main" id="{6FFB2C01-1576-6340-8638-CDD84CE49DA0}"/>
              </a:ext>
            </a:extLst>
          </p:cNvPr>
          <p:cNvSpPr txBox="1">
            <a:spLocks/>
          </p:cNvSpPr>
          <p:nvPr/>
        </p:nvSpPr>
        <p:spPr>
          <a:xfrm>
            <a:off x="6626588" y="1802602"/>
            <a:ext cx="5134606" cy="3895780"/>
          </a:xfrm>
          <a:prstGeom prst="rect">
            <a:avLst/>
          </a:prstGeom>
        </p:spPr>
        <p:txBody>
          <a:bodyPr numCol="1">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buFont typeface="Wingdings" charset="2"/>
              <a:buChar char="§"/>
            </a:pPr>
            <a:r>
              <a:rPr lang="en-US" sz="2000" dirty="0"/>
              <a:t>Max. external dimensions 144 x 79 x 12 cm</a:t>
            </a:r>
          </a:p>
          <a:p>
            <a:pPr marL="0" indent="0" algn="just">
              <a:buFont typeface="Wingdings" charset="2"/>
              <a:buChar char="§"/>
            </a:pPr>
            <a:r>
              <a:rPr lang="en-US" sz="2000" dirty="0"/>
              <a:t>Weight ~28 kg</a:t>
            </a:r>
          </a:p>
          <a:p>
            <a:pPr marL="0" indent="0" algn="just">
              <a:buFont typeface="Wingdings" charset="2"/>
              <a:buChar char="§"/>
            </a:pPr>
            <a:r>
              <a:rPr lang="en-US" sz="2000" dirty="0"/>
              <a:t>Angular acceptance up to 80º when triggered with external scintillators</a:t>
            </a:r>
          </a:p>
          <a:p>
            <a:pPr marL="0" indent="0" algn="just">
              <a:buFont typeface="Wingdings" charset="2"/>
              <a:buChar char="§"/>
            </a:pPr>
            <a:r>
              <a:rPr lang="en-US" sz="2000" dirty="0"/>
              <a:t>Angular resolution better than 1º for particles with angles of incidence over 17º</a:t>
            </a:r>
          </a:p>
          <a:p>
            <a:pPr marL="0" indent="0" algn="just">
              <a:buFont typeface="Wingdings" charset="2"/>
              <a:buChar char="§"/>
            </a:pPr>
            <a:r>
              <a:rPr lang="en-US" sz="2000" dirty="0"/>
              <a:t>Patented along with the gas conditioning system [Lazaro, 2016] </a:t>
            </a:r>
          </a:p>
          <a:p>
            <a:pPr marL="0" indent="0" algn="just">
              <a:buNone/>
            </a:pPr>
            <a:endParaRPr lang="en-US" sz="2000" dirty="0"/>
          </a:p>
          <a:p>
            <a:pPr marL="0" indent="0" algn="just">
              <a:buFont typeface="Wingdings" charset="2"/>
              <a:buChar char="§"/>
            </a:pPr>
            <a:endParaRPr lang="en-US" sz="2000" dirty="0"/>
          </a:p>
          <a:p>
            <a:pPr marL="0" indent="0" algn="just">
              <a:buFont typeface="Wingdings" charset="2"/>
              <a:buChar char="§"/>
            </a:pPr>
            <a:endParaRPr lang="en-US" sz="2000" dirty="0"/>
          </a:p>
        </p:txBody>
      </p:sp>
      <p:grpSp>
        <p:nvGrpSpPr>
          <p:cNvPr id="61" name="Grupo 60">
            <a:extLst>
              <a:ext uri="{FF2B5EF4-FFF2-40B4-BE49-F238E27FC236}">
                <a16:creationId xmlns:a16="http://schemas.microsoft.com/office/drawing/2014/main" id="{743E0A92-E8BE-E649-A17E-C52D0DB63AF5}"/>
              </a:ext>
            </a:extLst>
          </p:cNvPr>
          <p:cNvGrpSpPr/>
          <p:nvPr/>
        </p:nvGrpSpPr>
        <p:grpSpPr>
          <a:xfrm>
            <a:off x="127591" y="172522"/>
            <a:ext cx="3056271" cy="456467"/>
            <a:chOff x="127591" y="172522"/>
            <a:chExt cx="3056271" cy="456467"/>
          </a:xfrm>
        </p:grpSpPr>
        <p:grpSp>
          <p:nvGrpSpPr>
            <p:cNvPr id="64" name="Grupo 63">
              <a:extLst>
                <a:ext uri="{FF2B5EF4-FFF2-40B4-BE49-F238E27FC236}">
                  <a16:creationId xmlns:a16="http://schemas.microsoft.com/office/drawing/2014/main" id="{B2812973-2412-9B46-AB2C-E57A12346018}"/>
                </a:ext>
              </a:extLst>
            </p:cNvPr>
            <p:cNvGrpSpPr/>
            <p:nvPr/>
          </p:nvGrpSpPr>
          <p:grpSpPr>
            <a:xfrm>
              <a:off x="645182" y="172522"/>
              <a:ext cx="2538680" cy="456467"/>
              <a:chOff x="1487947" y="0"/>
              <a:chExt cx="3569139" cy="702000"/>
            </a:xfrm>
          </p:grpSpPr>
          <p:pic>
            <p:nvPicPr>
              <p:cNvPr id="66" name="Picture 2" descr="C:\Users\Gaffet\WORK\04-LOGOS\logo_lsbb.jpg">
                <a:extLst>
                  <a:ext uri="{FF2B5EF4-FFF2-40B4-BE49-F238E27FC236}">
                    <a16:creationId xmlns:a16="http://schemas.microsoft.com/office/drawing/2014/main" id="{98A2D87A-F54F-8942-8796-019DA119619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7947" y="0"/>
                <a:ext cx="1783080" cy="702000"/>
              </a:xfrm>
              <a:prstGeom prst="rect">
                <a:avLst/>
              </a:prstGeom>
              <a:noFill/>
            </p:spPr>
          </p:pic>
          <p:pic>
            <p:nvPicPr>
              <p:cNvPr id="67" name="Picture 13" descr="Logo_BRGM.svg.png">
                <a:extLst>
                  <a:ext uri="{FF2B5EF4-FFF2-40B4-BE49-F238E27FC236}">
                    <a16:creationId xmlns:a16="http://schemas.microsoft.com/office/drawing/2014/main" id="{39F0DE89-1929-D140-A7F8-60C6B2806F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4157" y="0"/>
                <a:ext cx="1772929" cy="687011"/>
              </a:xfrm>
              <a:prstGeom prst="rect">
                <a:avLst/>
              </a:prstGeom>
            </p:spPr>
          </p:pic>
        </p:grpSp>
        <p:pic>
          <p:nvPicPr>
            <p:cNvPr id="65" name="Imagen 64">
              <a:extLst>
                <a:ext uri="{FF2B5EF4-FFF2-40B4-BE49-F238E27FC236}">
                  <a16:creationId xmlns:a16="http://schemas.microsoft.com/office/drawing/2014/main" id="{1F84F5D4-8205-FF4F-8BEF-5ABEDF31CF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591" y="176489"/>
              <a:ext cx="411534" cy="442754"/>
            </a:xfrm>
            <a:prstGeom prst="rect">
              <a:avLst/>
            </a:prstGeom>
          </p:spPr>
        </p:pic>
      </p:grpSp>
      <p:pic>
        <p:nvPicPr>
          <p:cNvPr id="68" name="Imagen 31">
            <a:extLst>
              <a:ext uri="{FF2B5EF4-FFF2-40B4-BE49-F238E27FC236}">
                <a16:creationId xmlns:a16="http://schemas.microsoft.com/office/drawing/2014/main" id="{8A93AEFB-8A2E-F641-8FAE-3B9E30B1634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46576" y="1802602"/>
            <a:ext cx="5300778" cy="380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Conector recto 68">
            <a:extLst>
              <a:ext uri="{FF2B5EF4-FFF2-40B4-BE49-F238E27FC236}">
                <a16:creationId xmlns:a16="http://schemas.microsoft.com/office/drawing/2014/main" id="{E2F0353A-CCC6-4E4F-965A-5B8373E7390D}"/>
              </a:ext>
            </a:extLst>
          </p:cNvPr>
          <p:cNvCxnSpPr>
            <a:cxnSpLocks/>
          </p:cNvCxnSpPr>
          <p:nvPr/>
        </p:nvCxnSpPr>
        <p:spPr bwMode="auto">
          <a:xfrm>
            <a:off x="838619" y="5514336"/>
            <a:ext cx="2978702" cy="0"/>
          </a:xfrm>
          <a:prstGeom prst="line">
            <a:avLst/>
          </a:prstGeom>
          <a:ln>
            <a:solidFill>
              <a:srgbClr val="FF0000"/>
            </a:solidFill>
            <a:headEnd type="diamond" w="med" len="med"/>
            <a:tailEnd type="diamond"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cxnSp>
      <p:sp>
        <p:nvSpPr>
          <p:cNvPr id="70" name="CuadroTexto 4">
            <a:extLst>
              <a:ext uri="{FF2B5EF4-FFF2-40B4-BE49-F238E27FC236}">
                <a16:creationId xmlns:a16="http://schemas.microsoft.com/office/drawing/2014/main" id="{8F90DB71-237D-C740-9F38-4278709F7595}"/>
              </a:ext>
            </a:extLst>
          </p:cNvPr>
          <p:cNvSpPr txBox="1">
            <a:spLocks noChangeArrowheads="1"/>
          </p:cNvSpPr>
          <p:nvPr/>
        </p:nvSpPr>
        <p:spPr bwMode="auto">
          <a:xfrm>
            <a:off x="1302165" y="5237337"/>
            <a:ext cx="5602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spcBef>
                <a:spcPct val="0"/>
              </a:spcBef>
              <a:buClrTx/>
              <a:buSzTx/>
              <a:buFontTx/>
              <a:buNone/>
            </a:pPr>
            <a:r>
              <a:rPr lang="fr-FR" altLang="es-ES" sz="1200" dirty="0">
                <a:solidFill>
                  <a:srgbClr val="FF0000"/>
                </a:solidFill>
              </a:rPr>
              <a:t>1m</a:t>
            </a:r>
          </a:p>
        </p:txBody>
      </p:sp>
      <p:sp>
        <p:nvSpPr>
          <p:cNvPr id="71" name="CuadroTexto 6">
            <a:extLst>
              <a:ext uri="{FF2B5EF4-FFF2-40B4-BE49-F238E27FC236}">
                <a16:creationId xmlns:a16="http://schemas.microsoft.com/office/drawing/2014/main" id="{C7989231-9E38-384B-B8D8-9843D876A368}"/>
              </a:ext>
            </a:extLst>
          </p:cNvPr>
          <p:cNvSpPr txBox="1">
            <a:spLocks noChangeArrowheads="1"/>
          </p:cNvSpPr>
          <p:nvPr/>
        </p:nvSpPr>
        <p:spPr bwMode="auto">
          <a:xfrm>
            <a:off x="2245877" y="3646894"/>
            <a:ext cx="2427535" cy="369332"/>
          </a:xfrm>
          <a:prstGeom prst="rect">
            <a:avLst/>
          </a:prstGeom>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lgn="ctr">
              <a:spcBef>
                <a:spcPct val="0"/>
              </a:spcBef>
              <a:buClrTx/>
              <a:buSzTx/>
              <a:buFontTx/>
              <a:buNone/>
              <a:defRPr/>
            </a:pPr>
            <a:r>
              <a:rPr lang="en-US" altLang="es-ES" sz="1800" b="0" dirty="0">
                <a:ln w="0"/>
                <a:effectLst>
                  <a:outerShdw blurRad="38100" dist="19050" dir="2700000" algn="tl" rotWithShape="0">
                    <a:schemeClr val="dk1">
                      <a:alpha val="40000"/>
                    </a:schemeClr>
                  </a:outerShdw>
                </a:effectLst>
                <a:latin typeface="+mn-lt"/>
              </a:rPr>
              <a:t>Time projection chamber</a:t>
            </a:r>
          </a:p>
        </p:txBody>
      </p:sp>
      <p:sp>
        <p:nvSpPr>
          <p:cNvPr id="73" name="Cerrar llave 10">
            <a:extLst>
              <a:ext uri="{FF2B5EF4-FFF2-40B4-BE49-F238E27FC236}">
                <a16:creationId xmlns:a16="http://schemas.microsoft.com/office/drawing/2014/main" id="{C8DCE5E2-9B04-E24B-83AE-DE0AD80B41F1}"/>
              </a:ext>
            </a:extLst>
          </p:cNvPr>
          <p:cNvSpPr>
            <a:spLocks/>
          </p:cNvSpPr>
          <p:nvPr/>
        </p:nvSpPr>
        <p:spPr bwMode="auto">
          <a:xfrm rot="5400000">
            <a:off x="3290812" y="3115205"/>
            <a:ext cx="337667" cy="3287298"/>
          </a:xfrm>
          <a:prstGeom prst="rightBrace">
            <a:avLst>
              <a:gd name="adj1" fmla="val 82715"/>
              <a:gd name="adj2" fmla="val 20870"/>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spcBef>
                <a:spcPct val="0"/>
              </a:spcBef>
              <a:buClrTx/>
              <a:buSzTx/>
              <a:buFontTx/>
              <a:buNone/>
            </a:pPr>
            <a:endParaRPr lang="es-ES" altLang="es-ES" sz="1200"/>
          </a:p>
        </p:txBody>
      </p:sp>
      <p:sp>
        <p:nvSpPr>
          <p:cNvPr id="75" name="Légende encadrée 2 131">
            <a:extLst>
              <a:ext uri="{FF2B5EF4-FFF2-40B4-BE49-F238E27FC236}">
                <a16:creationId xmlns:a16="http://schemas.microsoft.com/office/drawing/2014/main" id="{05BB4354-96C5-7842-BCF6-73E0BDCF7347}"/>
              </a:ext>
            </a:extLst>
          </p:cNvPr>
          <p:cNvSpPr/>
          <p:nvPr/>
        </p:nvSpPr>
        <p:spPr bwMode="auto">
          <a:xfrm>
            <a:off x="4537225" y="1816766"/>
            <a:ext cx="1497013" cy="493279"/>
          </a:xfrm>
          <a:prstGeom prst="borderCallout2">
            <a:avLst>
              <a:gd name="adj1" fmla="val 104933"/>
              <a:gd name="adj2" fmla="val 73962"/>
              <a:gd name="adj3" fmla="val 548963"/>
              <a:gd name="adj4" fmla="val 71498"/>
              <a:gd name="adj5" fmla="val 547457"/>
              <a:gd name="adj6" fmla="val 45335"/>
            </a:avLst>
          </a:prstGeom>
          <a:ln w="28575"/>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Micromegas readout plane</a:t>
            </a:r>
            <a:endParaRPr lang="en-US" sz="1800" dirty="0">
              <a:ln w="0"/>
              <a:solidFill>
                <a:schemeClr val="tx1"/>
              </a:solidFill>
              <a:effectLst>
                <a:outerShdw blurRad="38100" dist="19050" dir="2700000" algn="tl" rotWithShape="0">
                  <a:schemeClr val="dk1">
                    <a:alpha val="40000"/>
                  </a:schemeClr>
                </a:outerShdw>
              </a:effectLst>
            </a:endParaRPr>
          </a:p>
        </p:txBody>
      </p:sp>
      <p:sp>
        <p:nvSpPr>
          <p:cNvPr id="76" name="CuadroTexto 6">
            <a:extLst>
              <a:ext uri="{FF2B5EF4-FFF2-40B4-BE49-F238E27FC236}">
                <a16:creationId xmlns:a16="http://schemas.microsoft.com/office/drawing/2014/main" id="{8F2C7EDC-BD91-5443-B5DB-FEE2F5B88DCD}"/>
              </a:ext>
            </a:extLst>
          </p:cNvPr>
          <p:cNvSpPr txBox="1">
            <a:spLocks noChangeArrowheads="1"/>
          </p:cNvSpPr>
          <p:nvPr/>
        </p:nvSpPr>
        <p:spPr bwMode="auto">
          <a:xfrm>
            <a:off x="3179077" y="4970395"/>
            <a:ext cx="2427535" cy="369332"/>
          </a:xfrm>
          <a:prstGeom prst="rect">
            <a:avLst/>
          </a:prstGeom>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lgn="ctr">
              <a:spcBef>
                <a:spcPct val="0"/>
              </a:spcBef>
              <a:buClrTx/>
              <a:buSzTx/>
              <a:buFontTx/>
              <a:buNone/>
              <a:defRPr/>
            </a:pPr>
            <a:r>
              <a:rPr lang="en-US" altLang="es-ES" sz="1800" b="0" dirty="0">
                <a:ln w="0"/>
                <a:effectLst>
                  <a:outerShdw blurRad="38100" dist="19050" dir="2700000" algn="tl" rotWithShape="0">
                    <a:schemeClr val="dk1">
                      <a:alpha val="40000"/>
                    </a:schemeClr>
                  </a:outerShdw>
                </a:effectLst>
                <a:latin typeface="+mn-lt"/>
              </a:rPr>
              <a:t>Front end electronics</a:t>
            </a:r>
          </a:p>
        </p:txBody>
      </p:sp>
      <p:sp>
        <p:nvSpPr>
          <p:cNvPr id="23" name="Title 1">
            <a:extLst>
              <a:ext uri="{FF2B5EF4-FFF2-40B4-BE49-F238E27FC236}">
                <a16:creationId xmlns:a16="http://schemas.microsoft.com/office/drawing/2014/main" id="{12387F75-FCAA-EC43-9EB9-D9F79C24AE54}"/>
              </a:ext>
            </a:extLst>
          </p:cNvPr>
          <p:cNvSpPr txBox="1">
            <a:spLocks/>
          </p:cNvSpPr>
          <p:nvPr/>
        </p:nvSpPr>
        <p:spPr>
          <a:xfrm>
            <a:off x="806928" y="971661"/>
            <a:ext cx="9720072" cy="736082"/>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200" dirty="0"/>
              <a:t>MUSt</a:t>
            </a:r>
            <a:r>
              <a:rPr lang="en-US" sz="3200" baseline="30000" dirty="0"/>
              <a:t>2</a:t>
            </a:r>
            <a:r>
              <a:rPr lang="en-US" sz="3200" dirty="0"/>
              <a:t> camera – </a:t>
            </a:r>
            <a:r>
              <a:rPr lang="en-US" sz="3200" cap="none" dirty="0">
                <a:solidFill>
                  <a:schemeClr val="tx1"/>
                </a:solidFill>
              </a:rPr>
              <a:t>Principle</a:t>
            </a:r>
          </a:p>
          <a:p>
            <a:endParaRPr lang="en-US" sz="3200" dirty="0"/>
          </a:p>
        </p:txBody>
      </p:sp>
      <p:graphicFrame>
        <p:nvGraphicFramePr>
          <p:cNvPr id="24" name="Diagrama 23">
            <a:extLst>
              <a:ext uri="{FF2B5EF4-FFF2-40B4-BE49-F238E27FC236}">
                <a16:creationId xmlns:a16="http://schemas.microsoft.com/office/drawing/2014/main" id="{558C2269-E3D7-A345-B0C0-052AD542E76E}"/>
              </a:ext>
            </a:extLst>
          </p:cNvPr>
          <p:cNvGraphicFramePr/>
          <p:nvPr>
            <p:extLst>
              <p:ext uri="{D42A27DB-BD31-4B8C-83A1-F6EECF244321}">
                <p14:modId xmlns:p14="http://schemas.microsoft.com/office/powerpoint/2010/main" val="2436974144"/>
              </p:ext>
            </p:extLst>
          </p:nvPr>
        </p:nvGraphicFramePr>
        <p:xfrm>
          <a:off x="4406537" y="87500"/>
          <a:ext cx="7782644" cy="5351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76014125"/>
      </p:ext>
    </p:extLst>
  </p:cSld>
  <p:clrMapOvr>
    <a:masterClrMapping/>
  </p:clrMapOvr>
  <p:transition advTm="39109"/>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droit 10"/>
          <p:cNvCxnSpPr>
            <a:cxnSpLocks/>
          </p:cNvCxnSpPr>
          <p:nvPr/>
        </p:nvCxnSpPr>
        <p:spPr>
          <a:xfrm>
            <a:off x="0" y="710466"/>
            <a:ext cx="1218918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1761194" y="6427837"/>
            <a:ext cx="427988" cy="387296"/>
          </a:xfrm>
        </p:spPr>
        <p:txBody>
          <a:bodyPr/>
          <a:lstStyle/>
          <a:p>
            <a:fld id="{D57F1E4F-1CFF-5643-939E-217C01CDF565}" type="slidenum">
              <a:rPr lang="en-US" sz="2000" b="1" smtClean="0"/>
              <a:pPr/>
              <a:t>6</a:t>
            </a:fld>
            <a:endParaRPr lang="en-US" sz="2000" b="1" dirty="0"/>
          </a:p>
        </p:txBody>
      </p:sp>
      <p:sp>
        <p:nvSpPr>
          <p:cNvPr id="10" name="Title 1"/>
          <p:cNvSpPr txBox="1">
            <a:spLocks/>
          </p:cNvSpPr>
          <p:nvPr/>
        </p:nvSpPr>
        <p:spPr>
          <a:xfrm>
            <a:off x="806928" y="971661"/>
            <a:ext cx="9720072" cy="736082"/>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200" dirty="0"/>
              <a:t>Experimental results – </a:t>
            </a:r>
            <a:r>
              <a:rPr lang="en-US" sz="3200" cap="none" dirty="0"/>
              <a:t>Calibration tests : response characterization</a:t>
            </a:r>
            <a:endParaRPr lang="en-US" sz="3200" dirty="0"/>
          </a:p>
        </p:txBody>
      </p:sp>
      <p:sp>
        <p:nvSpPr>
          <p:cNvPr id="2" name="Footer Placeholder 1"/>
          <p:cNvSpPr>
            <a:spLocks noGrp="1"/>
          </p:cNvSpPr>
          <p:nvPr>
            <p:ph type="ftr" sz="quarter" idx="11"/>
          </p:nvPr>
        </p:nvSpPr>
        <p:spPr>
          <a:xfrm>
            <a:off x="10664614" y="6522696"/>
            <a:ext cx="1096580" cy="292437"/>
          </a:xfrm>
        </p:spPr>
        <p:txBody>
          <a:bodyPr/>
          <a:lstStyle/>
          <a:p>
            <a:r>
              <a:rPr lang="en-US" cap="none" dirty="0"/>
              <a:t>Ignacio LÁZARO ROCHE</a:t>
            </a:r>
          </a:p>
        </p:txBody>
      </p:sp>
      <p:grpSp>
        <p:nvGrpSpPr>
          <p:cNvPr id="26" name="Grupo 25">
            <a:extLst>
              <a:ext uri="{FF2B5EF4-FFF2-40B4-BE49-F238E27FC236}">
                <a16:creationId xmlns:a16="http://schemas.microsoft.com/office/drawing/2014/main" id="{0BB61C69-B5E1-5E4E-9D6D-9980C82C02B9}"/>
              </a:ext>
            </a:extLst>
          </p:cNvPr>
          <p:cNvGrpSpPr/>
          <p:nvPr/>
        </p:nvGrpSpPr>
        <p:grpSpPr>
          <a:xfrm>
            <a:off x="127591" y="172522"/>
            <a:ext cx="3056271" cy="456467"/>
            <a:chOff x="127591" y="172522"/>
            <a:chExt cx="3056271" cy="456467"/>
          </a:xfrm>
        </p:grpSpPr>
        <p:grpSp>
          <p:nvGrpSpPr>
            <p:cNvPr id="27" name="Grupo 26">
              <a:extLst>
                <a:ext uri="{FF2B5EF4-FFF2-40B4-BE49-F238E27FC236}">
                  <a16:creationId xmlns:a16="http://schemas.microsoft.com/office/drawing/2014/main" id="{EB8FE66E-3275-C74C-A04D-E4089F8F42BE}"/>
                </a:ext>
              </a:extLst>
            </p:cNvPr>
            <p:cNvGrpSpPr/>
            <p:nvPr/>
          </p:nvGrpSpPr>
          <p:grpSpPr>
            <a:xfrm>
              <a:off x="645182" y="172522"/>
              <a:ext cx="2538680" cy="456467"/>
              <a:chOff x="1487947" y="0"/>
              <a:chExt cx="3569139" cy="702000"/>
            </a:xfrm>
          </p:grpSpPr>
          <p:pic>
            <p:nvPicPr>
              <p:cNvPr id="29" name="Picture 2" descr="C:\Users\Gaffet\WORK\04-LOGOS\logo_lsbb.jpg">
                <a:extLst>
                  <a:ext uri="{FF2B5EF4-FFF2-40B4-BE49-F238E27FC236}">
                    <a16:creationId xmlns:a16="http://schemas.microsoft.com/office/drawing/2014/main" id="{24DC95C4-9F53-5B45-9716-2BFB2BBCE5F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7947" y="0"/>
                <a:ext cx="1783080" cy="702000"/>
              </a:xfrm>
              <a:prstGeom prst="rect">
                <a:avLst/>
              </a:prstGeom>
              <a:noFill/>
            </p:spPr>
          </p:pic>
          <p:pic>
            <p:nvPicPr>
              <p:cNvPr id="30" name="Picture 13" descr="Logo_BRGM.svg.png">
                <a:extLst>
                  <a:ext uri="{FF2B5EF4-FFF2-40B4-BE49-F238E27FC236}">
                    <a16:creationId xmlns:a16="http://schemas.microsoft.com/office/drawing/2014/main" id="{C7AAA83E-499C-6843-BD93-4501DFA5CE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4157" y="0"/>
                <a:ext cx="1772929" cy="687011"/>
              </a:xfrm>
              <a:prstGeom prst="rect">
                <a:avLst/>
              </a:prstGeom>
            </p:spPr>
          </p:pic>
        </p:grpSp>
        <p:pic>
          <p:nvPicPr>
            <p:cNvPr id="28" name="Imagen 27">
              <a:extLst>
                <a:ext uri="{FF2B5EF4-FFF2-40B4-BE49-F238E27FC236}">
                  <a16:creationId xmlns:a16="http://schemas.microsoft.com/office/drawing/2014/main" id="{25B3599F-C6AA-2148-8B86-E452AD873C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591" y="176489"/>
              <a:ext cx="411534" cy="442754"/>
            </a:xfrm>
            <a:prstGeom prst="rect">
              <a:avLst/>
            </a:prstGeom>
          </p:spPr>
        </p:pic>
      </p:grpSp>
      <p:pic>
        <p:nvPicPr>
          <p:cNvPr id="33" name="Imagen 32">
            <a:extLst>
              <a:ext uri="{FF2B5EF4-FFF2-40B4-BE49-F238E27FC236}">
                <a16:creationId xmlns:a16="http://schemas.microsoft.com/office/drawing/2014/main" id="{7690DCBD-962E-F743-87DA-EAA8FCFF7078}"/>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249717" y="2436188"/>
            <a:ext cx="5846283" cy="3930440"/>
          </a:xfrm>
          <a:prstGeom prst="rect">
            <a:avLst/>
          </a:prstGeom>
        </p:spPr>
      </p:pic>
      <p:pic>
        <p:nvPicPr>
          <p:cNvPr id="34" name="Imagen 33">
            <a:extLst>
              <a:ext uri="{FF2B5EF4-FFF2-40B4-BE49-F238E27FC236}">
                <a16:creationId xmlns:a16="http://schemas.microsoft.com/office/drawing/2014/main" id="{64CBA2F9-29E2-1147-ABBE-F79E13E2A3D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223078" y="2416692"/>
            <a:ext cx="5754928" cy="3927553"/>
          </a:xfrm>
          <a:prstGeom prst="rect">
            <a:avLst/>
          </a:prstGeom>
        </p:spPr>
      </p:pic>
      <p:sp>
        <p:nvSpPr>
          <p:cNvPr id="35" name="CuadroTexto 5">
            <a:extLst>
              <a:ext uri="{FF2B5EF4-FFF2-40B4-BE49-F238E27FC236}">
                <a16:creationId xmlns:a16="http://schemas.microsoft.com/office/drawing/2014/main" id="{6FE1725D-141B-A94D-BBB0-6DC69E32E300}"/>
              </a:ext>
            </a:extLst>
          </p:cNvPr>
          <p:cNvSpPr txBox="1">
            <a:spLocks noChangeArrowheads="1"/>
          </p:cNvSpPr>
          <p:nvPr/>
        </p:nvSpPr>
        <p:spPr bwMode="auto">
          <a:xfrm>
            <a:off x="333993" y="1989001"/>
            <a:ext cx="115240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lgn="ctr">
              <a:buClr>
                <a:schemeClr val="accent2"/>
              </a:buClr>
              <a:buNone/>
            </a:pPr>
            <a:r>
              <a:rPr lang="en-US" sz="2200" u="sng" dirty="0">
                <a:latin typeface="+mn-lt"/>
              </a:rPr>
              <a:t>Polar chart of the muon arrival distribution for the Tang* model and experimental measurements. </a:t>
            </a:r>
          </a:p>
        </p:txBody>
      </p:sp>
      <p:graphicFrame>
        <p:nvGraphicFramePr>
          <p:cNvPr id="36" name="Diagrama 35">
            <a:extLst>
              <a:ext uri="{FF2B5EF4-FFF2-40B4-BE49-F238E27FC236}">
                <a16:creationId xmlns:a16="http://schemas.microsoft.com/office/drawing/2014/main" id="{41D73601-20CE-8247-8979-C2EE0C51C1A8}"/>
              </a:ext>
            </a:extLst>
          </p:cNvPr>
          <p:cNvGraphicFramePr/>
          <p:nvPr>
            <p:extLst>
              <p:ext uri="{D42A27DB-BD31-4B8C-83A1-F6EECF244321}">
                <p14:modId xmlns:p14="http://schemas.microsoft.com/office/powerpoint/2010/main" val="2288846543"/>
              </p:ext>
            </p:extLst>
          </p:nvPr>
        </p:nvGraphicFramePr>
        <p:xfrm>
          <a:off x="4406537" y="87500"/>
          <a:ext cx="7782644" cy="5351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CuadroTexto 2">
            <a:extLst>
              <a:ext uri="{FF2B5EF4-FFF2-40B4-BE49-F238E27FC236}">
                <a16:creationId xmlns:a16="http://schemas.microsoft.com/office/drawing/2014/main" id="{7CD0F0C0-0B70-6D4B-9AB5-FE5DECC743B7}"/>
              </a:ext>
            </a:extLst>
          </p:cNvPr>
          <p:cNvSpPr txBox="1"/>
          <p:nvPr/>
        </p:nvSpPr>
        <p:spPr>
          <a:xfrm>
            <a:off x="1005400" y="6382928"/>
            <a:ext cx="1464825" cy="369332"/>
          </a:xfrm>
          <a:prstGeom prst="rect">
            <a:avLst/>
          </a:prstGeom>
          <a:noFill/>
        </p:spPr>
        <p:txBody>
          <a:bodyPr wrap="none" rtlCol="0">
            <a:spAutoFit/>
          </a:bodyPr>
          <a:lstStyle/>
          <a:p>
            <a:r>
              <a:rPr lang="es-ES" dirty="0"/>
              <a:t>*[</a:t>
            </a:r>
            <a:r>
              <a:rPr lang="es-ES" dirty="0" err="1"/>
              <a:t>Tang</a:t>
            </a:r>
            <a:r>
              <a:rPr lang="es-ES" dirty="0"/>
              <a:t>, 2006]</a:t>
            </a:r>
          </a:p>
        </p:txBody>
      </p:sp>
    </p:spTree>
    <p:extLst>
      <p:ext uri="{BB962C8B-B14F-4D97-AF65-F5344CB8AC3E}">
        <p14:creationId xmlns:p14="http://schemas.microsoft.com/office/powerpoint/2010/main" val="2691754797"/>
      </p:ext>
    </p:extLst>
  </p:cSld>
  <p:clrMapOvr>
    <a:masterClrMapping/>
  </p:clrMapOvr>
  <p:transition advTm="92858"/>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upo 37">
            <a:extLst>
              <a:ext uri="{FF2B5EF4-FFF2-40B4-BE49-F238E27FC236}">
                <a16:creationId xmlns:a16="http://schemas.microsoft.com/office/drawing/2014/main" id="{14E7DC94-996F-9745-A7B5-7B901484F8C7}"/>
              </a:ext>
            </a:extLst>
          </p:cNvPr>
          <p:cNvGrpSpPr/>
          <p:nvPr/>
        </p:nvGrpSpPr>
        <p:grpSpPr>
          <a:xfrm>
            <a:off x="633423" y="2108154"/>
            <a:ext cx="4238613" cy="4241317"/>
            <a:chOff x="29736326" y="8893772"/>
            <a:chExt cx="6710179" cy="6843958"/>
          </a:xfrm>
        </p:grpSpPr>
        <p:grpSp>
          <p:nvGrpSpPr>
            <p:cNvPr id="39" name="Grupo 38">
              <a:extLst>
                <a:ext uri="{FF2B5EF4-FFF2-40B4-BE49-F238E27FC236}">
                  <a16:creationId xmlns:a16="http://schemas.microsoft.com/office/drawing/2014/main" id="{6A700F8E-7BB7-7944-9B9E-94CE2C4283C7}"/>
                </a:ext>
              </a:extLst>
            </p:cNvPr>
            <p:cNvGrpSpPr/>
            <p:nvPr/>
          </p:nvGrpSpPr>
          <p:grpSpPr>
            <a:xfrm>
              <a:off x="29736326" y="8893772"/>
              <a:ext cx="6710179" cy="6843958"/>
              <a:chOff x="28750002" y="8275800"/>
              <a:chExt cx="7106669" cy="7145025"/>
            </a:xfrm>
          </p:grpSpPr>
          <p:pic>
            <p:nvPicPr>
              <p:cNvPr id="41" name="Imagen 12">
                <a:extLst>
                  <a:ext uri="{FF2B5EF4-FFF2-40B4-BE49-F238E27FC236}">
                    <a16:creationId xmlns:a16="http://schemas.microsoft.com/office/drawing/2014/main" id="{0A5BE60F-AE50-304E-8985-8F547841A55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8750002" y="8275800"/>
                <a:ext cx="7106669" cy="71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upo 7">
                <a:extLst>
                  <a:ext uri="{FF2B5EF4-FFF2-40B4-BE49-F238E27FC236}">
                    <a16:creationId xmlns:a16="http://schemas.microsoft.com/office/drawing/2014/main" id="{CCEB2B82-727C-9049-A020-58F15248BBAB}"/>
                  </a:ext>
                </a:extLst>
              </p:cNvPr>
              <p:cNvGrpSpPr>
                <a:grpSpLocks/>
              </p:cNvGrpSpPr>
              <p:nvPr/>
            </p:nvGrpSpPr>
            <p:grpSpPr bwMode="auto">
              <a:xfrm>
                <a:off x="31325654" y="11170651"/>
                <a:ext cx="1458069" cy="1394571"/>
                <a:chOff x="1726671" y="3262150"/>
                <a:chExt cx="915347" cy="968076"/>
              </a:xfrm>
            </p:grpSpPr>
            <p:pic>
              <p:nvPicPr>
                <p:cNvPr id="43" name="Imagen 5">
                  <a:extLst>
                    <a:ext uri="{FF2B5EF4-FFF2-40B4-BE49-F238E27FC236}">
                      <a16:creationId xmlns:a16="http://schemas.microsoft.com/office/drawing/2014/main" id="{7522B617-57D4-4947-8924-CFD5DC17769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401930">
                  <a:off x="1790700" y="3356992"/>
                  <a:ext cx="769073" cy="76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CuadroTexto 6">
                  <a:extLst>
                    <a:ext uri="{FF2B5EF4-FFF2-40B4-BE49-F238E27FC236}">
                      <a16:creationId xmlns:a16="http://schemas.microsoft.com/office/drawing/2014/main" id="{6C0EE46A-694D-F649-A0C3-CC632F780099}"/>
                    </a:ext>
                  </a:extLst>
                </p:cNvPr>
                <p:cNvSpPr txBox="1">
                  <a:spLocks noChangeArrowheads="1"/>
                </p:cNvSpPr>
                <p:nvPr/>
              </p:nvSpPr>
              <p:spPr bwMode="auto">
                <a:xfrm rot="2652924">
                  <a:off x="2344037" y="3262150"/>
                  <a:ext cx="232664" cy="27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spcBef>
                      <a:spcPct val="0"/>
                    </a:spcBef>
                    <a:buClrTx/>
                    <a:buSzTx/>
                    <a:buFontTx/>
                    <a:buNone/>
                  </a:pPr>
                  <a:r>
                    <a:rPr lang="fr-FR" altLang="es-ES" sz="2000">
                      <a:solidFill>
                        <a:srgbClr val="FF0000"/>
                      </a:solidFill>
                      <a:latin typeface="Helvetica" pitchFamily="2" charset="0"/>
                    </a:rPr>
                    <a:t>N</a:t>
                  </a:r>
                </a:p>
              </p:txBody>
            </p:sp>
            <p:sp>
              <p:nvSpPr>
                <p:cNvPr id="45" name="CuadroTexto 19">
                  <a:extLst>
                    <a:ext uri="{FF2B5EF4-FFF2-40B4-BE49-F238E27FC236}">
                      <a16:creationId xmlns:a16="http://schemas.microsoft.com/office/drawing/2014/main" id="{DFF1C4F2-C9DB-3D43-AE13-7FFB7D0B7E2C}"/>
                    </a:ext>
                  </a:extLst>
                </p:cNvPr>
                <p:cNvSpPr txBox="1">
                  <a:spLocks noChangeArrowheads="1"/>
                </p:cNvSpPr>
                <p:nvPr/>
              </p:nvSpPr>
              <p:spPr bwMode="auto">
                <a:xfrm rot="2652924">
                  <a:off x="1726671" y="3952480"/>
                  <a:ext cx="223608" cy="27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spcBef>
                      <a:spcPct val="0"/>
                    </a:spcBef>
                    <a:buClrTx/>
                    <a:buSzTx/>
                    <a:buFontTx/>
                    <a:buNone/>
                  </a:pPr>
                  <a:r>
                    <a:rPr lang="fr-FR" altLang="es-ES" sz="2000">
                      <a:solidFill>
                        <a:srgbClr val="FF0000"/>
                      </a:solidFill>
                      <a:latin typeface="Helvetica" pitchFamily="2" charset="0"/>
                    </a:rPr>
                    <a:t>S</a:t>
                  </a:r>
                </a:p>
              </p:txBody>
            </p:sp>
            <p:sp>
              <p:nvSpPr>
                <p:cNvPr id="46" name="CuadroTexto 20">
                  <a:extLst>
                    <a:ext uri="{FF2B5EF4-FFF2-40B4-BE49-F238E27FC236}">
                      <a16:creationId xmlns:a16="http://schemas.microsoft.com/office/drawing/2014/main" id="{827A96E1-DB0F-FC48-80AC-F4B6A068A3EA}"/>
                    </a:ext>
                  </a:extLst>
                </p:cNvPr>
                <p:cNvSpPr txBox="1">
                  <a:spLocks noChangeArrowheads="1"/>
                </p:cNvSpPr>
                <p:nvPr/>
              </p:nvSpPr>
              <p:spPr bwMode="auto">
                <a:xfrm rot="2652924">
                  <a:off x="2401303" y="3933032"/>
                  <a:ext cx="240715" cy="27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spcBef>
                      <a:spcPct val="0"/>
                    </a:spcBef>
                    <a:buClrTx/>
                    <a:buSzTx/>
                    <a:buFontTx/>
                    <a:buNone/>
                  </a:pPr>
                  <a:r>
                    <a:rPr lang="fr-FR" altLang="es-ES" sz="2000">
                      <a:solidFill>
                        <a:srgbClr val="FF0000"/>
                      </a:solidFill>
                      <a:latin typeface="Helvetica" pitchFamily="2" charset="0"/>
                    </a:rPr>
                    <a:t>O</a:t>
                  </a:r>
                </a:p>
              </p:txBody>
            </p:sp>
            <p:sp>
              <p:nvSpPr>
                <p:cNvPr id="47" name="CuadroTexto 21">
                  <a:extLst>
                    <a:ext uri="{FF2B5EF4-FFF2-40B4-BE49-F238E27FC236}">
                      <a16:creationId xmlns:a16="http://schemas.microsoft.com/office/drawing/2014/main" id="{71919977-D7FB-544E-89B9-C355C54DE45C}"/>
                    </a:ext>
                  </a:extLst>
                </p:cNvPr>
                <p:cNvSpPr txBox="1">
                  <a:spLocks noChangeArrowheads="1"/>
                </p:cNvSpPr>
                <p:nvPr/>
              </p:nvSpPr>
              <p:spPr bwMode="auto">
                <a:xfrm rot="2652924">
                  <a:off x="1731669" y="3329956"/>
                  <a:ext cx="223608" cy="27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spcBef>
                      <a:spcPct val="0"/>
                    </a:spcBef>
                    <a:buClrTx/>
                    <a:buSzTx/>
                    <a:buFontTx/>
                    <a:buNone/>
                  </a:pPr>
                  <a:r>
                    <a:rPr lang="fr-FR" altLang="es-ES" sz="2000">
                      <a:solidFill>
                        <a:srgbClr val="FF0000"/>
                      </a:solidFill>
                      <a:latin typeface="Helvetica" pitchFamily="2" charset="0"/>
                    </a:rPr>
                    <a:t>E</a:t>
                  </a:r>
                </a:p>
              </p:txBody>
            </p:sp>
          </p:grpSp>
        </p:grpSp>
        <p:sp>
          <p:nvSpPr>
            <p:cNvPr id="40" name="Forma libre 39">
              <a:extLst>
                <a:ext uri="{FF2B5EF4-FFF2-40B4-BE49-F238E27FC236}">
                  <a16:creationId xmlns:a16="http://schemas.microsoft.com/office/drawing/2014/main" id="{B1A533FC-2109-1648-B4AE-8E2FC32F94E4}"/>
                </a:ext>
              </a:extLst>
            </p:cNvPr>
            <p:cNvSpPr/>
            <p:nvPr/>
          </p:nvSpPr>
          <p:spPr>
            <a:xfrm>
              <a:off x="31975107" y="10602366"/>
              <a:ext cx="1975961" cy="4087265"/>
            </a:xfrm>
            <a:custGeom>
              <a:avLst/>
              <a:gdLst>
                <a:gd name="connsiteX0" fmla="*/ 1078047 w 1975961"/>
                <a:gd name="connsiteY0" fmla="*/ 4674 h 4087265"/>
                <a:gd name="connsiteX1" fmla="*/ 1270552 w 1975961"/>
                <a:gd name="connsiteY1" fmla="*/ 197179 h 4087265"/>
                <a:gd name="connsiteX2" fmla="*/ 1337929 w 1975961"/>
                <a:gd name="connsiteY2" fmla="*/ 226055 h 4087265"/>
                <a:gd name="connsiteX3" fmla="*/ 1424556 w 1975961"/>
                <a:gd name="connsiteY3" fmla="*/ 428186 h 4087265"/>
                <a:gd name="connsiteX4" fmla="*/ 1491933 w 1975961"/>
                <a:gd name="connsiteY4" fmla="*/ 591815 h 4087265"/>
                <a:gd name="connsiteX5" fmla="*/ 1703689 w 1975961"/>
                <a:gd name="connsiteY5" fmla="*/ 707318 h 4087265"/>
                <a:gd name="connsiteX6" fmla="*/ 1771066 w 1975961"/>
                <a:gd name="connsiteY6" fmla="*/ 784320 h 4087265"/>
                <a:gd name="connsiteX7" fmla="*/ 1867318 w 1975961"/>
                <a:gd name="connsiteY7" fmla="*/ 832447 h 4087265"/>
                <a:gd name="connsiteX8" fmla="*/ 1963571 w 1975961"/>
                <a:gd name="connsiteY8" fmla="*/ 1015327 h 4087265"/>
                <a:gd name="connsiteX9" fmla="*/ 1568935 w 1975961"/>
                <a:gd name="connsiteY9" fmla="*/ 1390712 h 4087265"/>
                <a:gd name="connsiteX10" fmla="*/ 1655562 w 1975961"/>
                <a:gd name="connsiteY10" fmla="*/ 1592842 h 4087265"/>
                <a:gd name="connsiteX11" fmla="*/ 1742190 w 1975961"/>
                <a:gd name="connsiteY11" fmla="*/ 1833474 h 4087265"/>
                <a:gd name="connsiteX12" fmla="*/ 1732565 w 1975961"/>
                <a:gd name="connsiteY12" fmla="*/ 1939352 h 4087265"/>
                <a:gd name="connsiteX13" fmla="*/ 1819192 w 1975961"/>
                <a:gd name="connsiteY13" fmla="*/ 2353238 h 4087265"/>
                <a:gd name="connsiteX14" fmla="*/ 1915445 w 1975961"/>
                <a:gd name="connsiteY14" fmla="*/ 2680497 h 4087265"/>
                <a:gd name="connsiteX15" fmla="*/ 1886569 w 1975961"/>
                <a:gd name="connsiteY15" fmla="*/ 2901878 h 4087265"/>
                <a:gd name="connsiteX16" fmla="*/ 1867318 w 1975961"/>
                <a:gd name="connsiteY16" fmla="*/ 3219512 h 4087265"/>
                <a:gd name="connsiteX17" fmla="*/ 1780691 w 1975961"/>
                <a:gd name="connsiteY17" fmla="*/ 3566021 h 4087265"/>
                <a:gd name="connsiteX18" fmla="*/ 1636312 w 1975961"/>
                <a:gd name="connsiteY18" fmla="*/ 3835529 h 4087265"/>
                <a:gd name="connsiteX19" fmla="*/ 1501558 w 1975961"/>
                <a:gd name="connsiteY19" fmla="*/ 3999158 h 4087265"/>
                <a:gd name="connsiteX20" fmla="*/ 1414931 w 1975961"/>
                <a:gd name="connsiteY20" fmla="*/ 4085786 h 4087265"/>
                <a:gd name="connsiteX21" fmla="*/ 317651 w 1975961"/>
                <a:gd name="connsiteY21" fmla="*/ 4018409 h 4087265"/>
                <a:gd name="connsiteX22" fmla="*/ 211773 w 1975961"/>
                <a:gd name="connsiteY22" fmla="*/ 3633398 h 4087265"/>
                <a:gd name="connsiteX23" fmla="*/ 96270 w 1975961"/>
                <a:gd name="connsiteY23" fmla="*/ 3392767 h 4087265"/>
                <a:gd name="connsiteX24" fmla="*/ 77019 w 1975961"/>
                <a:gd name="connsiteY24" fmla="*/ 3229137 h 4087265"/>
                <a:gd name="connsiteX25" fmla="*/ 28893 w 1975961"/>
                <a:gd name="connsiteY25" fmla="*/ 3123259 h 4087265"/>
                <a:gd name="connsiteX26" fmla="*/ 115520 w 1975961"/>
                <a:gd name="connsiteY26" fmla="*/ 2439866 h 4087265"/>
                <a:gd name="connsiteX27" fmla="*/ 17 w 1975961"/>
                <a:gd name="connsiteY27" fmla="*/ 2314737 h 4087265"/>
                <a:gd name="connsiteX28" fmla="*/ 125146 w 1975961"/>
                <a:gd name="connsiteY28" fmla="*/ 2054855 h 4087265"/>
                <a:gd name="connsiteX29" fmla="*/ 67394 w 1975961"/>
                <a:gd name="connsiteY29" fmla="*/ 1169331 h 4087265"/>
                <a:gd name="connsiteX30" fmla="*/ 462030 w 1975961"/>
                <a:gd name="connsiteY30" fmla="*/ 611066 h 4087265"/>
                <a:gd name="connsiteX31" fmla="*/ 750788 w 1975961"/>
                <a:gd name="connsiteY31" fmla="*/ 582190 h 4087265"/>
                <a:gd name="connsiteX32" fmla="*/ 770038 w 1975961"/>
                <a:gd name="connsiteY32" fmla="*/ 418560 h 4087265"/>
                <a:gd name="connsiteX33" fmla="*/ 1078047 w 1975961"/>
                <a:gd name="connsiteY33" fmla="*/ 4674 h 408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75961" h="4087265">
                  <a:moveTo>
                    <a:pt x="1078047" y="4674"/>
                  </a:moveTo>
                  <a:cubicBezTo>
                    <a:pt x="1161466" y="-32223"/>
                    <a:pt x="1227238" y="160282"/>
                    <a:pt x="1270552" y="197179"/>
                  </a:cubicBezTo>
                  <a:cubicBezTo>
                    <a:pt x="1313866" y="234076"/>
                    <a:pt x="1312262" y="187554"/>
                    <a:pt x="1337929" y="226055"/>
                  </a:cubicBezTo>
                  <a:cubicBezTo>
                    <a:pt x="1363596" y="264556"/>
                    <a:pt x="1398889" y="367226"/>
                    <a:pt x="1424556" y="428186"/>
                  </a:cubicBezTo>
                  <a:cubicBezTo>
                    <a:pt x="1450223" y="489146"/>
                    <a:pt x="1445411" y="545293"/>
                    <a:pt x="1491933" y="591815"/>
                  </a:cubicBezTo>
                  <a:cubicBezTo>
                    <a:pt x="1538455" y="638337"/>
                    <a:pt x="1657167" y="675234"/>
                    <a:pt x="1703689" y="707318"/>
                  </a:cubicBezTo>
                  <a:cubicBezTo>
                    <a:pt x="1750211" y="739402"/>
                    <a:pt x="1743795" y="763465"/>
                    <a:pt x="1771066" y="784320"/>
                  </a:cubicBezTo>
                  <a:cubicBezTo>
                    <a:pt x="1798338" y="805175"/>
                    <a:pt x="1835234" y="793946"/>
                    <a:pt x="1867318" y="832447"/>
                  </a:cubicBezTo>
                  <a:cubicBezTo>
                    <a:pt x="1899402" y="870948"/>
                    <a:pt x="2013302" y="922283"/>
                    <a:pt x="1963571" y="1015327"/>
                  </a:cubicBezTo>
                  <a:cubicBezTo>
                    <a:pt x="1913841" y="1108371"/>
                    <a:pt x="1620270" y="1294460"/>
                    <a:pt x="1568935" y="1390712"/>
                  </a:cubicBezTo>
                  <a:cubicBezTo>
                    <a:pt x="1517600" y="1486964"/>
                    <a:pt x="1626686" y="1519048"/>
                    <a:pt x="1655562" y="1592842"/>
                  </a:cubicBezTo>
                  <a:cubicBezTo>
                    <a:pt x="1684438" y="1666636"/>
                    <a:pt x="1729356" y="1775722"/>
                    <a:pt x="1742190" y="1833474"/>
                  </a:cubicBezTo>
                  <a:cubicBezTo>
                    <a:pt x="1755024" y="1891226"/>
                    <a:pt x="1719731" y="1852725"/>
                    <a:pt x="1732565" y="1939352"/>
                  </a:cubicBezTo>
                  <a:cubicBezTo>
                    <a:pt x="1745399" y="2025979"/>
                    <a:pt x="1788712" y="2229714"/>
                    <a:pt x="1819192" y="2353238"/>
                  </a:cubicBezTo>
                  <a:cubicBezTo>
                    <a:pt x="1849672" y="2476762"/>
                    <a:pt x="1904216" y="2589057"/>
                    <a:pt x="1915445" y="2680497"/>
                  </a:cubicBezTo>
                  <a:cubicBezTo>
                    <a:pt x="1926674" y="2771937"/>
                    <a:pt x="1894590" y="2812042"/>
                    <a:pt x="1886569" y="2901878"/>
                  </a:cubicBezTo>
                  <a:cubicBezTo>
                    <a:pt x="1878548" y="2991714"/>
                    <a:pt x="1884964" y="3108822"/>
                    <a:pt x="1867318" y="3219512"/>
                  </a:cubicBezTo>
                  <a:cubicBezTo>
                    <a:pt x="1849672" y="3330202"/>
                    <a:pt x="1819192" y="3463352"/>
                    <a:pt x="1780691" y="3566021"/>
                  </a:cubicBezTo>
                  <a:cubicBezTo>
                    <a:pt x="1742190" y="3668690"/>
                    <a:pt x="1682834" y="3763340"/>
                    <a:pt x="1636312" y="3835529"/>
                  </a:cubicBezTo>
                  <a:cubicBezTo>
                    <a:pt x="1589790" y="3907718"/>
                    <a:pt x="1538455" y="3957449"/>
                    <a:pt x="1501558" y="3999158"/>
                  </a:cubicBezTo>
                  <a:cubicBezTo>
                    <a:pt x="1464661" y="4040868"/>
                    <a:pt x="1612249" y="4082578"/>
                    <a:pt x="1414931" y="4085786"/>
                  </a:cubicBezTo>
                  <a:cubicBezTo>
                    <a:pt x="1217613" y="4088994"/>
                    <a:pt x="518177" y="4093807"/>
                    <a:pt x="317651" y="4018409"/>
                  </a:cubicBezTo>
                  <a:cubicBezTo>
                    <a:pt x="117125" y="3943011"/>
                    <a:pt x="248670" y="3737672"/>
                    <a:pt x="211773" y="3633398"/>
                  </a:cubicBezTo>
                  <a:cubicBezTo>
                    <a:pt x="174876" y="3529124"/>
                    <a:pt x="118729" y="3460144"/>
                    <a:pt x="96270" y="3392767"/>
                  </a:cubicBezTo>
                  <a:cubicBezTo>
                    <a:pt x="73811" y="3325390"/>
                    <a:pt x="88248" y="3274055"/>
                    <a:pt x="77019" y="3229137"/>
                  </a:cubicBezTo>
                  <a:cubicBezTo>
                    <a:pt x="65790" y="3184219"/>
                    <a:pt x="22476" y="3254804"/>
                    <a:pt x="28893" y="3123259"/>
                  </a:cubicBezTo>
                  <a:cubicBezTo>
                    <a:pt x="35310" y="2991714"/>
                    <a:pt x="120333" y="2574620"/>
                    <a:pt x="115520" y="2439866"/>
                  </a:cubicBezTo>
                  <a:cubicBezTo>
                    <a:pt x="110707" y="2305112"/>
                    <a:pt x="-1587" y="2378905"/>
                    <a:pt x="17" y="2314737"/>
                  </a:cubicBezTo>
                  <a:cubicBezTo>
                    <a:pt x="1621" y="2250569"/>
                    <a:pt x="113917" y="2245756"/>
                    <a:pt x="125146" y="2054855"/>
                  </a:cubicBezTo>
                  <a:cubicBezTo>
                    <a:pt x="136375" y="1863954"/>
                    <a:pt x="11247" y="1409962"/>
                    <a:pt x="67394" y="1169331"/>
                  </a:cubicBezTo>
                  <a:cubicBezTo>
                    <a:pt x="123541" y="928700"/>
                    <a:pt x="348131" y="708923"/>
                    <a:pt x="462030" y="611066"/>
                  </a:cubicBezTo>
                  <a:cubicBezTo>
                    <a:pt x="575929" y="513209"/>
                    <a:pt x="699453" y="614274"/>
                    <a:pt x="750788" y="582190"/>
                  </a:cubicBezTo>
                  <a:cubicBezTo>
                    <a:pt x="802123" y="550106"/>
                    <a:pt x="715495" y="510000"/>
                    <a:pt x="770038" y="418560"/>
                  </a:cubicBezTo>
                  <a:cubicBezTo>
                    <a:pt x="824581" y="327120"/>
                    <a:pt x="994628" y="41571"/>
                    <a:pt x="1078047" y="4674"/>
                  </a:cubicBezTo>
                  <a:close/>
                </a:path>
              </a:pathLst>
            </a:custGeom>
            <a:noFill/>
            <a:ln w="38100">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11" name="Connecteur droit 10"/>
          <p:cNvCxnSpPr>
            <a:cxnSpLocks/>
          </p:cNvCxnSpPr>
          <p:nvPr/>
        </p:nvCxnSpPr>
        <p:spPr>
          <a:xfrm>
            <a:off x="0" y="710466"/>
            <a:ext cx="1218918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1761194" y="6427837"/>
            <a:ext cx="427988" cy="387296"/>
          </a:xfrm>
        </p:spPr>
        <p:txBody>
          <a:bodyPr/>
          <a:lstStyle/>
          <a:p>
            <a:fld id="{D57F1E4F-1CFF-5643-939E-217C01CDF565}" type="slidenum">
              <a:rPr lang="en-US" sz="2000" b="1" smtClean="0"/>
              <a:pPr/>
              <a:t>7</a:t>
            </a:fld>
            <a:endParaRPr lang="en-US" sz="2000" b="1" dirty="0"/>
          </a:p>
        </p:txBody>
      </p:sp>
      <p:sp>
        <p:nvSpPr>
          <p:cNvPr id="10" name="Title 1"/>
          <p:cNvSpPr txBox="1">
            <a:spLocks/>
          </p:cNvSpPr>
          <p:nvPr/>
        </p:nvSpPr>
        <p:spPr>
          <a:xfrm>
            <a:off x="806928" y="971661"/>
            <a:ext cx="10954266" cy="736082"/>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200" dirty="0"/>
              <a:t>Experimental results – </a:t>
            </a:r>
            <a:r>
              <a:rPr lang="en-US" sz="3200" cap="none" dirty="0"/>
              <a:t>Calibration tests : first qualitative measurements</a:t>
            </a:r>
            <a:endParaRPr lang="en-US" sz="3200" dirty="0"/>
          </a:p>
        </p:txBody>
      </p:sp>
      <p:sp>
        <p:nvSpPr>
          <p:cNvPr id="2" name="Footer Placeholder 1"/>
          <p:cNvSpPr>
            <a:spLocks noGrp="1"/>
          </p:cNvSpPr>
          <p:nvPr>
            <p:ph type="ftr" sz="quarter" idx="11"/>
          </p:nvPr>
        </p:nvSpPr>
        <p:spPr>
          <a:xfrm>
            <a:off x="10664614" y="6522696"/>
            <a:ext cx="1096580" cy="292437"/>
          </a:xfrm>
        </p:spPr>
        <p:txBody>
          <a:bodyPr/>
          <a:lstStyle/>
          <a:p>
            <a:r>
              <a:rPr lang="en-US" cap="none" dirty="0"/>
              <a:t>Ignacio LÁZARO ROCHE</a:t>
            </a:r>
          </a:p>
        </p:txBody>
      </p:sp>
      <p:sp>
        <p:nvSpPr>
          <p:cNvPr id="13" name="CuadroTexto 15">
            <a:extLst>
              <a:ext uri="{FF2B5EF4-FFF2-40B4-BE49-F238E27FC236}">
                <a16:creationId xmlns:a16="http://schemas.microsoft.com/office/drawing/2014/main" id="{765ABDB1-3E3C-C44B-9DD0-2EC2415F2956}"/>
              </a:ext>
            </a:extLst>
          </p:cNvPr>
          <p:cNvSpPr txBox="1">
            <a:spLocks noChangeArrowheads="1"/>
          </p:cNvSpPr>
          <p:nvPr/>
        </p:nvSpPr>
        <p:spPr bwMode="auto">
          <a:xfrm>
            <a:off x="709255" y="1638047"/>
            <a:ext cx="4314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lgn="ctr">
              <a:spcBef>
                <a:spcPct val="0"/>
              </a:spcBef>
              <a:buClrTx/>
              <a:buSzTx/>
              <a:buFontTx/>
              <a:buNone/>
            </a:pPr>
            <a:r>
              <a:rPr lang="en-US" altLang="es-ES" sz="1800" b="0" dirty="0"/>
              <a:t>360º view around the camera</a:t>
            </a:r>
            <a:endParaRPr lang="fr-FR" altLang="es-ES" sz="1600" dirty="0"/>
          </a:p>
        </p:txBody>
      </p:sp>
      <p:sp>
        <p:nvSpPr>
          <p:cNvPr id="15" name="Llamada con línea 1 14">
            <a:extLst>
              <a:ext uri="{FF2B5EF4-FFF2-40B4-BE49-F238E27FC236}">
                <a16:creationId xmlns:a16="http://schemas.microsoft.com/office/drawing/2014/main" id="{A9D2F96B-02C2-5F47-B1E7-4486C8EF4752}"/>
              </a:ext>
            </a:extLst>
          </p:cNvPr>
          <p:cNvSpPr/>
          <p:nvPr/>
        </p:nvSpPr>
        <p:spPr>
          <a:xfrm>
            <a:off x="4162697" y="6207741"/>
            <a:ext cx="1119306" cy="573087"/>
          </a:xfrm>
          <a:prstGeom prst="borderCallout1">
            <a:avLst>
              <a:gd name="adj1" fmla="val -735"/>
              <a:gd name="adj2" fmla="val 61117"/>
              <a:gd name="adj3" fmla="val -440462"/>
              <a:gd name="adj4" fmla="val 1382"/>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fr-FR" dirty="0"/>
              <a:t>Camera location</a:t>
            </a:r>
          </a:p>
        </p:txBody>
      </p:sp>
      <p:sp>
        <p:nvSpPr>
          <p:cNvPr id="16" name="CuadroTexto 15">
            <a:extLst>
              <a:ext uri="{FF2B5EF4-FFF2-40B4-BE49-F238E27FC236}">
                <a16:creationId xmlns:a16="http://schemas.microsoft.com/office/drawing/2014/main" id="{C07C5850-B2D3-B64A-9C49-BFC9F511F31D}"/>
              </a:ext>
            </a:extLst>
          </p:cNvPr>
          <p:cNvSpPr txBox="1"/>
          <p:nvPr/>
        </p:nvSpPr>
        <p:spPr>
          <a:xfrm>
            <a:off x="10342497" y="4371641"/>
            <a:ext cx="1580824" cy="646331"/>
          </a:xfrm>
          <a:prstGeom prst="rect">
            <a:avLst/>
          </a:prstGeom>
          <a:solidFill>
            <a:srgbClr val="FFC000">
              <a:alpha val="40000"/>
            </a:srgbClr>
          </a:solid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a:t>Weak statiscs zone</a:t>
            </a:r>
          </a:p>
        </p:txBody>
      </p:sp>
      <p:grpSp>
        <p:nvGrpSpPr>
          <p:cNvPr id="17" name="Grupo 16">
            <a:extLst>
              <a:ext uri="{FF2B5EF4-FFF2-40B4-BE49-F238E27FC236}">
                <a16:creationId xmlns:a16="http://schemas.microsoft.com/office/drawing/2014/main" id="{DA08C774-881B-4D42-BD60-5C430641AE5D}"/>
              </a:ext>
            </a:extLst>
          </p:cNvPr>
          <p:cNvGrpSpPr/>
          <p:nvPr/>
        </p:nvGrpSpPr>
        <p:grpSpPr>
          <a:xfrm>
            <a:off x="5337883" y="1806352"/>
            <a:ext cx="4859339" cy="5051648"/>
            <a:chOff x="5814540" y="1173037"/>
            <a:chExt cx="4859339" cy="5051648"/>
          </a:xfrm>
        </p:grpSpPr>
        <p:grpSp>
          <p:nvGrpSpPr>
            <p:cNvPr id="18" name="Grupo 17">
              <a:extLst>
                <a:ext uri="{FF2B5EF4-FFF2-40B4-BE49-F238E27FC236}">
                  <a16:creationId xmlns:a16="http://schemas.microsoft.com/office/drawing/2014/main" id="{B9379C7F-D91A-3746-8EF0-1971487B8752}"/>
                </a:ext>
              </a:extLst>
            </p:cNvPr>
            <p:cNvGrpSpPr/>
            <p:nvPr/>
          </p:nvGrpSpPr>
          <p:grpSpPr>
            <a:xfrm>
              <a:off x="5814541" y="1173037"/>
              <a:ext cx="4859338" cy="5051648"/>
              <a:chOff x="5814541" y="1173037"/>
              <a:chExt cx="4859338" cy="5051648"/>
            </a:xfrm>
          </p:grpSpPr>
          <p:grpSp>
            <p:nvGrpSpPr>
              <p:cNvPr id="24" name="Grupo 23">
                <a:extLst>
                  <a:ext uri="{FF2B5EF4-FFF2-40B4-BE49-F238E27FC236}">
                    <a16:creationId xmlns:a16="http://schemas.microsoft.com/office/drawing/2014/main" id="{1830CDB0-2FDE-CA49-B76C-8F45D4A32404}"/>
                  </a:ext>
                </a:extLst>
              </p:cNvPr>
              <p:cNvGrpSpPr/>
              <p:nvPr/>
            </p:nvGrpSpPr>
            <p:grpSpPr>
              <a:xfrm>
                <a:off x="5814541" y="1173037"/>
                <a:ext cx="4859338" cy="5051648"/>
                <a:chOff x="5814541" y="1173037"/>
                <a:chExt cx="4859338" cy="5051648"/>
              </a:xfrm>
            </p:grpSpPr>
            <p:grpSp>
              <p:nvGrpSpPr>
                <p:cNvPr id="27" name="Grupo 26">
                  <a:extLst>
                    <a:ext uri="{FF2B5EF4-FFF2-40B4-BE49-F238E27FC236}">
                      <a16:creationId xmlns:a16="http://schemas.microsoft.com/office/drawing/2014/main" id="{043C25E1-3DED-F44A-A86A-2A04CFB17F03}"/>
                    </a:ext>
                  </a:extLst>
                </p:cNvPr>
                <p:cNvGrpSpPr/>
                <p:nvPr/>
              </p:nvGrpSpPr>
              <p:grpSpPr>
                <a:xfrm>
                  <a:off x="5814541" y="1173037"/>
                  <a:ext cx="4859338" cy="5051648"/>
                  <a:chOff x="5814541" y="1173037"/>
                  <a:chExt cx="4859338" cy="5051648"/>
                </a:xfrm>
              </p:grpSpPr>
              <p:pic>
                <p:nvPicPr>
                  <p:cNvPr id="29" name="Imagen 28">
                    <a:extLst>
                      <a:ext uri="{FF2B5EF4-FFF2-40B4-BE49-F238E27FC236}">
                        <a16:creationId xmlns:a16="http://schemas.microsoft.com/office/drawing/2014/main" id="{A2747BC1-E031-2345-9144-C935DC7F065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9073" r="23791"/>
                  <a:stretch/>
                </p:blipFill>
                <p:spPr>
                  <a:xfrm>
                    <a:off x="5814541" y="1173037"/>
                    <a:ext cx="4859338" cy="5051648"/>
                  </a:xfrm>
                  <a:prstGeom prst="rect">
                    <a:avLst/>
                  </a:prstGeom>
                </p:spPr>
              </p:pic>
              <p:grpSp>
                <p:nvGrpSpPr>
                  <p:cNvPr id="30" name="Grupo 23">
                    <a:extLst>
                      <a:ext uri="{FF2B5EF4-FFF2-40B4-BE49-F238E27FC236}">
                        <a16:creationId xmlns:a16="http://schemas.microsoft.com/office/drawing/2014/main" id="{60D707F6-9F1C-6745-9A6D-506341449C65}"/>
                      </a:ext>
                    </a:extLst>
                  </p:cNvPr>
                  <p:cNvGrpSpPr>
                    <a:grpSpLocks/>
                  </p:cNvGrpSpPr>
                  <p:nvPr/>
                </p:nvGrpSpPr>
                <p:grpSpPr bwMode="auto">
                  <a:xfrm>
                    <a:off x="7502053" y="3135410"/>
                    <a:ext cx="982662" cy="968375"/>
                    <a:chOff x="1690838" y="3262524"/>
                    <a:chExt cx="983269" cy="967330"/>
                  </a:xfrm>
                </p:grpSpPr>
                <p:pic>
                  <p:nvPicPr>
                    <p:cNvPr id="32" name="Imagen 24">
                      <a:extLst>
                        <a:ext uri="{FF2B5EF4-FFF2-40B4-BE49-F238E27FC236}">
                          <a16:creationId xmlns:a16="http://schemas.microsoft.com/office/drawing/2014/main" id="{5C241CF2-E9A5-1847-8E72-ED148951B55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2401930">
                      <a:off x="1790700" y="3356992"/>
                      <a:ext cx="769073" cy="76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CuadroTexto 25">
                      <a:extLst>
                        <a:ext uri="{FF2B5EF4-FFF2-40B4-BE49-F238E27FC236}">
                          <a16:creationId xmlns:a16="http://schemas.microsoft.com/office/drawing/2014/main" id="{036251DA-0978-EA42-8394-40A097728B70}"/>
                        </a:ext>
                      </a:extLst>
                    </p:cNvPr>
                    <p:cNvSpPr txBox="1">
                      <a:spLocks noChangeArrowheads="1"/>
                    </p:cNvSpPr>
                    <p:nvPr/>
                  </p:nvSpPr>
                  <p:spPr bwMode="auto">
                    <a:xfrm rot="2652924">
                      <a:off x="2312732" y="3262524"/>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spcBef>
                          <a:spcPct val="0"/>
                        </a:spcBef>
                        <a:buClrTx/>
                        <a:buSzTx/>
                        <a:buFontTx/>
                        <a:buNone/>
                      </a:pPr>
                      <a:r>
                        <a:rPr lang="fr-FR" altLang="es-ES" sz="1200"/>
                        <a:t>N</a:t>
                      </a:r>
                    </a:p>
                  </p:txBody>
                </p:sp>
                <p:sp>
                  <p:nvSpPr>
                    <p:cNvPr id="34" name="CuadroTexto 26">
                      <a:extLst>
                        <a:ext uri="{FF2B5EF4-FFF2-40B4-BE49-F238E27FC236}">
                          <a16:creationId xmlns:a16="http://schemas.microsoft.com/office/drawing/2014/main" id="{4BB7B53F-26BF-104B-B36A-ABD0314D3D47}"/>
                        </a:ext>
                      </a:extLst>
                    </p:cNvPr>
                    <p:cNvSpPr txBox="1">
                      <a:spLocks noChangeArrowheads="1"/>
                    </p:cNvSpPr>
                    <p:nvPr/>
                  </p:nvSpPr>
                  <p:spPr bwMode="auto">
                    <a:xfrm rot="2652924">
                      <a:off x="1690838" y="3952855"/>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spcBef>
                          <a:spcPct val="0"/>
                        </a:spcBef>
                        <a:buClrTx/>
                        <a:buSzTx/>
                        <a:buFontTx/>
                        <a:buNone/>
                      </a:pPr>
                      <a:r>
                        <a:rPr lang="fr-FR" altLang="es-ES" sz="1200"/>
                        <a:t>S</a:t>
                      </a:r>
                    </a:p>
                  </p:txBody>
                </p:sp>
                <p:sp>
                  <p:nvSpPr>
                    <p:cNvPr id="35" name="CuadroTexto 27">
                      <a:extLst>
                        <a:ext uri="{FF2B5EF4-FFF2-40B4-BE49-F238E27FC236}">
                          <a16:creationId xmlns:a16="http://schemas.microsoft.com/office/drawing/2014/main" id="{4DC01A7D-EEBE-7841-BE14-52F3DE534943}"/>
                        </a:ext>
                      </a:extLst>
                    </p:cNvPr>
                    <p:cNvSpPr txBox="1">
                      <a:spLocks noChangeArrowheads="1"/>
                    </p:cNvSpPr>
                    <p:nvPr/>
                  </p:nvSpPr>
                  <p:spPr bwMode="auto">
                    <a:xfrm rot="2652924">
                      <a:off x="2369215" y="3933406"/>
                      <a:ext cx="3048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spcBef>
                          <a:spcPct val="0"/>
                        </a:spcBef>
                        <a:buClrTx/>
                        <a:buSzTx/>
                        <a:buFontTx/>
                        <a:buNone/>
                      </a:pPr>
                      <a:r>
                        <a:rPr lang="fr-FR" altLang="es-ES" sz="1200"/>
                        <a:t>O</a:t>
                      </a:r>
                    </a:p>
                  </p:txBody>
                </p:sp>
                <p:sp>
                  <p:nvSpPr>
                    <p:cNvPr id="36" name="CuadroTexto 28">
                      <a:extLst>
                        <a:ext uri="{FF2B5EF4-FFF2-40B4-BE49-F238E27FC236}">
                          <a16:creationId xmlns:a16="http://schemas.microsoft.com/office/drawing/2014/main" id="{C71E16DA-5F6D-204D-A018-EE0154CD9002}"/>
                        </a:ext>
                      </a:extLst>
                    </p:cNvPr>
                    <p:cNvSpPr txBox="1">
                      <a:spLocks noChangeArrowheads="1"/>
                    </p:cNvSpPr>
                    <p:nvPr/>
                  </p:nvSpPr>
                  <p:spPr bwMode="auto">
                    <a:xfrm rot="2652924">
                      <a:off x="1699844" y="3330330"/>
                      <a:ext cx="2872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spcBef>
                          <a:spcPct val="0"/>
                        </a:spcBef>
                        <a:buClrTx/>
                        <a:buSzTx/>
                        <a:buFontTx/>
                        <a:buNone/>
                      </a:pPr>
                      <a:r>
                        <a:rPr lang="fr-FR" altLang="es-ES" sz="1200"/>
                        <a:t>E</a:t>
                      </a:r>
                    </a:p>
                  </p:txBody>
                </p:sp>
              </p:grpSp>
              <p:sp>
                <p:nvSpPr>
                  <p:cNvPr id="31" name="Forma libre 30">
                    <a:extLst>
                      <a:ext uri="{FF2B5EF4-FFF2-40B4-BE49-F238E27FC236}">
                        <a16:creationId xmlns:a16="http://schemas.microsoft.com/office/drawing/2014/main" id="{D309D474-F2F6-374B-8E20-A928FCF81CB6}"/>
                      </a:ext>
                    </a:extLst>
                  </p:cNvPr>
                  <p:cNvSpPr/>
                  <p:nvPr/>
                </p:nvSpPr>
                <p:spPr>
                  <a:xfrm>
                    <a:off x="7300269" y="2179263"/>
                    <a:ext cx="1348897" cy="2729279"/>
                  </a:xfrm>
                  <a:custGeom>
                    <a:avLst/>
                    <a:gdLst>
                      <a:gd name="connsiteX0" fmla="*/ 1078047 w 1975961"/>
                      <a:gd name="connsiteY0" fmla="*/ 4674 h 4087265"/>
                      <a:gd name="connsiteX1" fmla="*/ 1270552 w 1975961"/>
                      <a:gd name="connsiteY1" fmla="*/ 197179 h 4087265"/>
                      <a:gd name="connsiteX2" fmla="*/ 1337929 w 1975961"/>
                      <a:gd name="connsiteY2" fmla="*/ 226055 h 4087265"/>
                      <a:gd name="connsiteX3" fmla="*/ 1424556 w 1975961"/>
                      <a:gd name="connsiteY3" fmla="*/ 428186 h 4087265"/>
                      <a:gd name="connsiteX4" fmla="*/ 1491933 w 1975961"/>
                      <a:gd name="connsiteY4" fmla="*/ 591815 h 4087265"/>
                      <a:gd name="connsiteX5" fmla="*/ 1703689 w 1975961"/>
                      <a:gd name="connsiteY5" fmla="*/ 707318 h 4087265"/>
                      <a:gd name="connsiteX6" fmla="*/ 1771066 w 1975961"/>
                      <a:gd name="connsiteY6" fmla="*/ 784320 h 4087265"/>
                      <a:gd name="connsiteX7" fmla="*/ 1867318 w 1975961"/>
                      <a:gd name="connsiteY7" fmla="*/ 832447 h 4087265"/>
                      <a:gd name="connsiteX8" fmla="*/ 1963571 w 1975961"/>
                      <a:gd name="connsiteY8" fmla="*/ 1015327 h 4087265"/>
                      <a:gd name="connsiteX9" fmla="*/ 1568935 w 1975961"/>
                      <a:gd name="connsiteY9" fmla="*/ 1390712 h 4087265"/>
                      <a:gd name="connsiteX10" fmla="*/ 1655562 w 1975961"/>
                      <a:gd name="connsiteY10" fmla="*/ 1592842 h 4087265"/>
                      <a:gd name="connsiteX11" fmla="*/ 1742190 w 1975961"/>
                      <a:gd name="connsiteY11" fmla="*/ 1833474 h 4087265"/>
                      <a:gd name="connsiteX12" fmla="*/ 1732565 w 1975961"/>
                      <a:gd name="connsiteY12" fmla="*/ 1939352 h 4087265"/>
                      <a:gd name="connsiteX13" fmla="*/ 1819192 w 1975961"/>
                      <a:gd name="connsiteY13" fmla="*/ 2353238 h 4087265"/>
                      <a:gd name="connsiteX14" fmla="*/ 1915445 w 1975961"/>
                      <a:gd name="connsiteY14" fmla="*/ 2680497 h 4087265"/>
                      <a:gd name="connsiteX15" fmla="*/ 1886569 w 1975961"/>
                      <a:gd name="connsiteY15" fmla="*/ 2901878 h 4087265"/>
                      <a:gd name="connsiteX16" fmla="*/ 1867318 w 1975961"/>
                      <a:gd name="connsiteY16" fmla="*/ 3219512 h 4087265"/>
                      <a:gd name="connsiteX17" fmla="*/ 1780691 w 1975961"/>
                      <a:gd name="connsiteY17" fmla="*/ 3566021 h 4087265"/>
                      <a:gd name="connsiteX18" fmla="*/ 1636312 w 1975961"/>
                      <a:gd name="connsiteY18" fmla="*/ 3835529 h 4087265"/>
                      <a:gd name="connsiteX19" fmla="*/ 1501558 w 1975961"/>
                      <a:gd name="connsiteY19" fmla="*/ 3999158 h 4087265"/>
                      <a:gd name="connsiteX20" fmla="*/ 1414931 w 1975961"/>
                      <a:gd name="connsiteY20" fmla="*/ 4085786 h 4087265"/>
                      <a:gd name="connsiteX21" fmla="*/ 317651 w 1975961"/>
                      <a:gd name="connsiteY21" fmla="*/ 4018409 h 4087265"/>
                      <a:gd name="connsiteX22" fmla="*/ 211773 w 1975961"/>
                      <a:gd name="connsiteY22" fmla="*/ 3633398 h 4087265"/>
                      <a:gd name="connsiteX23" fmla="*/ 96270 w 1975961"/>
                      <a:gd name="connsiteY23" fmla="*/ 3392767 h 4087265"/>
                      <a:gd name="connsiteX24" fmla="*/ 77019 w 1975961"/>
                      <a:gd name="connsiteY24" fmla="*/ 3229137 h 4087265"/>
                      <a:gd name="connsiteX25" fmla="*/ 28893 w 1975961"/>
                      <a:gd name="connsiteY25" fmla="*/ 3123259 h 4087265"/>
                      <a:gd name="connsiteX26" fmla="*/ 115520 w 1975961"/>
                      <a:gd name="connsiteY26" fmla="*/ 2439866 h 4087265"/>
                      <a:gd name="connsiteX27" fmla="*/ 17 w 1975961"/>
                      <a:gd name="connsiteY27" fmla="*/ 2314737 h 4087265"/>
                      <a:gd name="connsiteX28" fmla="*/ 125146 w 1975961"/>
                      <a:gd name="connsiteY28" fmla="*/ 2054855 h 4087265"/>
                      <a:gd name="connsiteX29" fmla="*/ 67394 w 1975961"/>
                      <a:gd name="connsiteY29" fmla="*/ 1169331 h 4087265"/>
                      <a:gd name="connsiteX30" fmla="*/ 462030 w 1975961"/>
                      <a:gd name="connsiteY30" fmla="*/ 611066 h 4087265"/>
                      <a:gd name="connsiteX31" fmla="*/ 750788 w 1975961"/>
                      <a:gd name="connsiteY31" fmla="*/ 582190 h 4087265"/>
                      <a:gd name="connsiteX32" fmla="*/ 770038 w 1975961"/>
                      <a:gd name="connsiteY32" fmla="*/ 418560 h 4087265"/>
                      <a:gd name="connsiteX33" fmla="*/ 1078047 w 1975961"/>
                      <a:gd name="connsiteY33" fmla="*/ 4674 h 408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75961" h="4087265">
                        <a:moveTo>
                          <a:pt x="1078047" y="4674"/>
                        </a:moveTo>
                        <a:cubicBezTo>
                          <a:pt x="1161466" y="-32223"/>
                          <a:pt x="1227238" y="160282"/>
                          <a:pt x="1270552" y="197179"/>
                        </a:cubicBezTo>
                        <a:cubicBezTo>
                          <a:pt x="1313866" y="234076"/>
                          <a:pt x="1312262" y="187554"/>
                          <a:pt x="1337929" y="226055"/>
                        </a:cubicBezTo>
                        <a:cubicBezTo>
                          <a:pt x="1363596" y="264556"/>
                          <a:pt x="1398889" y="367226"/>
                          <a:pt x="1424556" y="428186"/>
                        </a:cubicBezTo>
                        <a:cubicBezTo>
                          <a:pt x="1450223" y="489146"/>
                          <a:pt x="1445411" y="545293"/>
                          <a:pt x="1491933" y="591815"/>
                        </a:cubicBezTo>
                        <a:cubicBezTo>
                          <a:pt x="1538455" y="638337"/>
                          <a:pt x="1657167" y="675234"/>
                          <a:pt x="1703689" y="707318"/>
                        </a:cubicBezTo>
                        <a:cubicBezTo>
                          <a:pt x="1750211" y="739402"/>
                          <a:pt x="1743795" y="763465"/>
                          <a:pt x="1771066" y="784320"/>
                        </a:cubicBezTo>
                        <a:cubicBezTo>
                          <a:pt x="1798338" y="805175"/>
                          <a:pt x="1835234" y="793946"/>
                          <a:pt x="1867318" y="832447"/>
                        </a:cubicBezTo>
                        <a:cubicBezTo>
                          <a:pt x="1899402" y="870948"/>
                          <a:pt x="2013302" y="922283"/>
                          <a:pt x="1963571" y="1015327"/>
                        </a:cubicBezTo>
                        <a:cubicBezTo>
                          <a:pt x="1913841" y="1108371"/>
                          <a:pt x="1620270" y="1294460"/>
                          <a:pt x="1568935" y="1390712"/>
                        </a:cubicBezTo>
                        <a:cubicBezTo>
                          <a:pt x="1517600" y="1486964"/>
                          <a:pt x="1626686" y="1519048"/>
                          <a:pt x="1655562" y="1592842"/>
                        </a:cubicBezTo>
                        <a:cubicBezTo>
                          <a:pt x="1684438" y="1666636"/>
                          <a:pt x="1729356" y="1775722"/>
                          <a:pt x="1742190" y="1833474"/>
                        </a:cubicBezTo>
                        <a:cubicBezTo>
                          <a:pt x="1755024" y="1891226"/>
                          <a:pt x="1719731" y="1852725"/>
                          <a:pt x="1732565" y="1939352"/>
                        </a:cubicBezTo>
                        <a:cubicBezTo>
                          <a:pt x="1745399" y="2025979"/>
                          <a:pt x="1788712" y="2229714"/>
                          <a:pt x="1819192" y="2353238"/>
                        </a:cubicBezTo>
                        <a:cubicBezTo>
                          <a:pt x="1849672" y="2476762"/>
                          <a:pt x="1904216" y="2589057"/>
                          <a:pt x="1915445" y="2680497"/>
                        </a:cubicBezTo>
                        <a:cubicBezTo>
                          <a:pt x="1926674" y="2771937"/>
                          <a:pt x="1894590" y="2812042"/>
                          <a:pt x="1886569" y="2901878"/>
                        </a:cubicBezTo>
                        <a:cubicBezTo>
                          <a:pt x="1878548" y="2991714"/>
                          <a:pt x="1884964" y="3108822"/>
                          <a:pt x="1867318" y="3219512"/>
                        </a:cubicBezTo>
                        <a:cubicBezTo>
                          <a:pt x="1849672" y="3330202"/>
                          <a:pt x="1819192" y="3463352"/>
                          <a:pt x="1780691" y="3566021"/>
                        </a:cubicBezTo>
                        <a:cubicBezTo>
                          <a:pt x="1742190" y="3668690"/>
                          <a:pt x="1682834" y="3763340"/>
                          <a:pt x="1636312" y="3835529"/>
                        </a:cubicBezTo>
                        <a:cubicBezTo>
                          <a:pt x="1589790" y="3907718"/>
                          <a:pt x="1538455" y="3957449"/>
                          <a:pt x="1501558" y="3999158"/>
                        </a:cubicBezTo>
                        <a:cubicBezTo>
                          <a:pt x="1464661" y="4040868"/>
                          <a:pt x="1612249" y="4082578"/>
                          <a:pt x="1414931" y="4085786"/>
                        </a:cubicBezTo>
                        <a:cubicBezTo>
                          <a:pt x="1217613" y="4088994"/>
                          <a:pt x="518177" y="4093807"/>
                          <a:pt x="317651" y="4018409"/>
                        </a:cubicBezTo>
                        <a:cubicBezTo>
                          <a:pt x="117125" y="3943011"/>
                          <a:pt x="248670" y="3737672"/>
                          <a:pt x="211773" y="3633398"/>
                        </a:cubicBezTo>
                        <a:cubicBezTo>
                          <a:pt x="174876" y="3529124"/>
                          <a:pt x="118729" y="3460144"/>
                          <a:pt x="96270" y="3392767"/>
                        </a:cubicBezTo>
                        <a:cubicBezTo>
                          <a:pt x="73811" y="3325390"/>
                          <a:pt x="88248" y="3274055"/>
                          <a:pt x="77019" y="3229137"/>
                        </a:cubicBezTo>
                        <a:cubicBezTo>
                          <a:pt x="65790" y="3184219"/>
                          <a:pt x="22476" y="3254804"/>
                          <a:pt x="28893" y="3123259"/>
                        </a:cubicBezTo>
                        <a:cubicBezTo>
                          <a:pt x="35310" y="2991714"/>
                          <a:pt x="120333" y="2574620"/>
                          <a:pt x="115520" y="2439866"/>
                        </a:cubicBezTo>
                        <a:cubicBezTo>
                          <a:pt x="110707" y="2305112"/>
                          <a:pt x="-1587" y="2378905"/>
                          <a:pt x="17" y="2314737"/>
                        </a:cubicBezTo>
                        <a:cubicBezTo>
                          <a:pt x="1621" y="2250569"/>
                          <a:pt x="113917" y="2245756"/>
                          <a:pt x="125146" y="2054855"/>
                        </a:cubicBezTo>
                        <a:cubicBezTo>
                          <a:pt x="136375" y="1863954"/>
                          <a:pt x="11247" y="1409962"/>
                          <a:pt x="67394" y="1169331"/>
                        </a:cubicBezTo>
                        <a:cubicBezTo>
                          <a:pt x="123541" y="928700"/>
                          <a:pt x="348131" y="708923"/>
                          <a:pt x="462030" y="611066"/>
                        </a:cubicBezTo>
                        <a:cubicBezTo>
                          <a:pt x="575929" y="513209"/>
                          <a:pt x="699453" y="614274"/>
                          <a:pt x="750788" y="582190"/>
                        </a:cubicBezTo>
                        <a:cubicBezTo>
                          <a:pt x="802123" y="550106"/>
                          <a:pt x="715495" y="510000"/>
                          <a:pt x="770038" y="418560"/>
                        </a:cubicBezTo>
                        <a:cubicBezTo>
                          <a:pt x="824581" y="327120"/>
                          <a:pt x="994628" y="41571"/>
                          <a:pt x="1078047" y="4674"/>
                        </a:cubicBezTo>
                        <a:close/>
                      </a:path>
                    </a:pathLst>
                  </a:custGeom>
                  <a:noFill/>
                  <a:ln w="38100">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8" name="Anillo 27">
                  <a:extLst>
                    <a:ext uri="{FF2B5EF4-FFF2-40B4-BE49-F238E27FC236}">
                      <a16:creationId xmlns:a16="http://schemas.microsoft.com/office/drawing/2014/main" id="{E082E4E4-E5D3-DC44-84FE-AFA986B35943}"/>
                    </a:ext>
                  </a:extLst>
                </p:cNvPr>
                <p:cNvSpPr/>
                <p:nvPr/>
              </p:nvSpPr>
              <p:spPr bwMode="auto">
                <a:xfrm>
                  <a:off x="5837029" y="1559217"/>
                  <a:ext cx="4192587" cy="4100318"/>
                </a:xfrm>
                <a:prstGeom prst="donut">
                  <a:avLst>
                    <a:gd name="adj" fmla="val 11229"/>
                  </a:avLst>
                </a:prstGeom>
                <a:solidFill>
                  <a:srgbClr val="FFC000">
                    <a:alpha val="20000"/>
                  </a:srgbClr>
                </a:solidFill>
                <a:ln w="9525" cap="flat" cmpd="sng" algn="ctr">
                  <a:solidFill>
                    <a:schemeClr val="tx1"/>
                  </a:solidFill>
                  <a:prstDash val="solid"/>
                  <a:round/>
                  <a:headEnd type="none" w="med" len="med"/>
                  <a:tailEnd type="none" w="med" len="med"/>
                </a:ln>
                <a:effectLst/>
                <a:extLst/>
              </p:spPr>
              <p:txBody>
                <a:bodyPr/>
                <a:lstStyle/>
                <a:p>
                  <a:pPr>
                    <a:defRPr/>
                  </a:pPr>
                  <a:endParaRPr lang="fr-FR">
                    <a:latin typeface="Arial" charset="0"/>
                  </a:endParaRPr>
                </a:p>
              </p:txBody>
            </p:sp>
          </p:grpSp>
          <p:sp>
            <p:nvSpPr>
              <p:cNvPr id="26" name="CuadroTexto 25">
                <a:extLst>
                  <a:ext uri="{FF2B5EF4-FFF2-40B4-BE49-F238E27FC236}">
                    <a16:creationId xmlns:a16="http://schemas.microsoft.com/office/drawing/2014/main" id="{DE0145CE-6430-E74B-8408-EB505D342480}"/>
                  </a:ext>
                </a:extLst>
              </p:cNvPr>
              <p:cNvSpPr txBox="1"/>
              <p:nvPr/>
            </p:nvSpPr>
            <p:spPr>
              <a:xfrm>
                <a:off x="7312249" y="2716477"/>
                <a:ext cx="1347805" cy="369332"/>
              </a:xfrm>
              <a:prstGeom prst="rect">
                <a:avLst/>
              </a:prstGeom>
              <a:noFill/>
            </p:spPr>
            <p:txBody>
              <a:bodyPr wrap="none" rtlCol="0">
                <a:spAutoFit/>
              </a:bodyPr>
              <a:lstStyle/>
              <a:p>
                <a:r>
                  <a:rPr lang="fr-FR" b="1" dirty="0">
                    <a:ln>
                      <a:solidFill>
                        <a:schemeClr val="bg1"/>
                      </a:solidFill>
                    </a:ln>
                    <a:solidFill>
                      <a:srgbClr val="FF0000"/>
                    </a:solidFill>
                  </a:rPr>
                  <a:t>Horizon line</a:t>
                </a:r>
              </a:p>
            </p:txBody>
          </p:sp>
        </p:grpSp>
        <p:grpSp>
          <p:nvGrpSpPr>
            <p:cNvPr id="19" name="Grupo 18">
              <a:extLst>
                <a:ext uri="{FF2B5EF4-FFF2-40B4-BE49-F238E27FC236}">
                  <a16:creationId xmlns:a16="http://schemas.microsoft.com/office/drawing/2014/main" id="{D3F21FC3-33D7-B441-B095-700B557F2768}"/>
                </a:ext>
              </a:extLst>
            </p:cNvPr>
            <p:cNvGrpSpPr/>
            <p:nvPr/>
          </p:nvGrpSpPr>
          <p:grpSpPr>
            <a:xfrm>
              <a:off x="5814540" y="1514573"/>
              <a:ext cx="4244975" cy="4144962"/>
              <a:chOff x="5814540" y="1514573"/>
              <a:chExt cx="4244975" cy="4144962"/>
            </a:xfrm>
          </p:grpSpPr>
          <p:sp>
            <p:nvSpPr>
              <p:cNvPr id="20" name="Marco 19">
                <a:extLst>
                  <a:ext uri="{FF2B5EF4-FFF2-40B4-BE49-F238E27FC236}">
                    <a16:creationId xmlns:a16="http://schemas.microsoft.com/office/drawing/2014/main" id="{66EF5D94-D25A-5842-B8B0-A00F848C8533}"/>
                  </a:ext>
                </a:extLst>
              </p:cNvPr>
              <p:cNvSpPr/>
              <p:nvPr/>
            </p:nvSpPr>
            <p:spPr bwMode="auto">
              <a:xfrm>
                <a:off x="7713190" y="1514573"/>
                <a:ext cx="576263" cy="511175"/>
              </a:xfrm>
              <a:prstGeom prst="frame">
                <a:avLst>
                  <a:gd name="adj1" fmla="val 808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latin typeface="Arial" charset="0"/>
                </a:endParaRPr>
              </a:p>
            </p:txBody>
          </p:sp>
          <p:sp>
            <p:nvSpPr>
              <p:cNvPr id="21" name="Marco 20">
                <a:extLst>
                  <a:ext uri="{FF2B5EF4-FFF2-40B4-BE49-F238E27FC236}">
                    <a16:creationId xmlns:a16="http://schemas.microsoft.com/office/drawing/2014/main" id="{A4419624-CA82-CA44-8EFE-A399490DF830}"/>
                  </a:ext>
                </a:extLst>
              </p:cNvPr>
              <p:cNvSpPr/>
              <p:nvPr/>
            </p:nvSpPr>
            <p:spPr bwMode="auto">
              <a:xfrm>
                <a:off x="9584853" y="3298923"/>
                <a:ext cx="474662" cy="512762"/>
              </a:xfrm>
              <a:prstGeom prst="frame">
                <a:avLst>
                  <a:gd name="adj1" fmla="val 808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latin typeface="Arial" charset="0"/>
                </a:endParaRPr>
              </a:p>
            </p:txBody>
          </p:sp>
          <p:sp>
            <p:nvSpPr>
              <p:cNvPr id="22" name="Marco 21">
                <a:extLst>
                  <a:ext uri="{FF2B5EF4-FFF2-40B4-BE49-F238E27FC236}">
                    <a16:creationId xmlns:a16="http://schemas.microsoft.com/office/drawing/2014/main" id="{C2FCE462-F980-5643-BC23-3999D7FA7449}"/>
                  </a:ext>
                </a:extLst>
              </p:cNvPr>
              <p:cNvSpPr/>
              <p:nvPr/>
            </p:nvSpPr>
            <p:spPr bwMode="auto">
              <a:xfrm>
                <a:off x="5814540" y="3298923"/>
                <a:ext cx="484188" cy="512762"/>
              </a:xfrm>
              <a:prstGeom prst="frame">
                <a:avLst>
                  <a:gd name="adj1" fmla="val 808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latin typeface="Arial" charset="0"/>
                </a:endParaRPr>
              </a:p>
            </p:txBody>
          </p:sp>
          <p:sp>
            <p:nvSpPr>
              <p:cNvPr id="23" name="Marco 22">
                <a:extLst>
                  <a:ext uri="{FF2B5EF4-FFF2-40B4-BE49-F238E27FC236}">
                    <a16:creationId xmlns:a16="http://schemas.microsoft.com/office/drawing/2014/main" id="{1F69F1EE-7B31-BB43-9EA0-52C0B1A7AFC7}"/>
                  </a:ext>
                </a:extLst>
              </p:cNvPr>
              <p:cNvSpPr/>
              <p:nvPr/>
            </p:nvSpPr>
            <p:spPr bwMode="auto">
              <a:xfrm>
                <a:off x="7671915" y="5146773"/>
                <a:ext cx="576263" cy="512762"/>
              </a:xfrm>
              <a:prstGeom prst="frame">
                <a:avLst>
                  <a:gd name="adj1" fmla="val 808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latin typeface="Arial" charset="0"/>
                </a:endParaRPr>
              </a:p>
            </p:txBody>
          </p:sp>
        </p:grpSp>
      </p:grpSp>
      <p:sp>
        <p:nvSpPr>
          <p:cNvPr id="37" name="CuadroTexto 36">
            <a:extLst>
              <a:ext uri="{FF2B5EF4-FFF2-40B4-BE49-F238E27FC236}">
                <a16:creationId xmlns:a16="http://schemas.microsoft.com/office/drawing/2014/main" id="{AB6D4C8A-5199-8347-B322-4C4052408FCF}"/>
              </a:ext>
            </a:extLst>
          </p:cNvPr>
          <p:cNvSpPr txBox="1"/>
          <p:nvPr/>
        </p:nvSpPr>
        <p:spPr>
          <a:xfrm>
            <a:off x="10343863" y="2496010"/>
            <a:ext cx="1579458" cy="1200329"/>
          </a:xfrm>
          <a:prstGeom prst="rect">
            <a:avLst/>
          </a:prstGeom>
          <a:solidFill>
            <a:srgbClr val="BBE0E3"/>
          </a:solidFill>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n-US" dirty="0">
                <a:solidFill>
                  <a:schemeClr val="tx1"/>
                </a:solidFill>
              </a:rPr>
              <a:t>Artefacts created by the reconstruction algorithm</a:t>
            </a:r>
          </a:p>
        </p:txBody>
      </p:sp>
      <p:grpSp>
        <p:nvGrpSpPr>
          <p:cNvPr id="48" name="Grupo 47">
            <a:extLst>
              <a:ext uri="{FF2B5EF4-FFF2-40B4-BE49-F238E27FC236}">
                <a16:creationId xmlns:a16="http://schemas.microsoft.com/office/drawing/2014/main" id="{9855532F-3924-5946-8B18-0EAB1EE210C5}"/>
              </a:ext>
            </a:extLst>
          </p:cNvPr>
          <p:cNvGrpSpPr/>
          <p:nvPr/>
        </p:nvGrpSpPr>
        <p:grpSpPr>
          <a:xfrm>
            <a:off x="127591" y="172522"/>
            <a:ext cx="3056271" cy="456467"/>
            <a:chOff x="127591" y="172522"/>
            <a:chExt cx="3056271" cy="456467"/>
          </a:xfrm>
        </p:grpSpPr>
        <p:grpSp>
          <p:nvGrpSpPr>
            <p:cNvPr id="49" name="Grupo 48">
              <a:extLst>
                <a:ext uri="{FF2B5EF4-FFF2-40B4-BE49-F238E27FC236}">
                  <a16:creationId xmlns:a16="http://schemas.microsoft.com/office/drawing/2014/main" id="{7977505F-3DCD-2B4B-835A-F5F78FDBF45A}"/>
                </a:ext>
              </a:extLst>
            </p:cNvPr>
            <p:cNvGrpSpPr/>
            <p:nvPr/>
          </p:nvGrpSpPr>
          <p:grpSpPr>
            <a:xfrm>
              <a:off x="645182" y="172522"/>
              <a:ext cx="2538680" cy="456467"/>
              <a:chOff x="1487947" y="0"/>
              <a:chExt cx="3569139" cy="702000"/>
            </a:xfrm>
          </p:grpSpPr>
          <p:pic>
            <p:nvPicPr>
              <p:cNvPr id="51" name="Picture 2" descr="C:\Users\Gaffet\WORK\04-LOGOS\logo_lsbb.jpg">
                <a:extLst>
                  <a:ext uri="{FF2B5EF4-FFF2-40B4-BE49-F238E27FC236}">
                    <a16:creationId xmlns:a16="http://schemas.microsoft.com/office/drawing/2014/main" id="{E18F7840-71B7-5D4E-8B97-6730A593E9B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87947" y="0"/>
                <a:ext cx="1783080" cy="702000"/>
              </a:xfrm>
              <a:prstGeom prst="rect">
                <a:avLst/>
              </a:prstGeom>
              <a:noFill/>
            </p:spPr>
          </p:pic>
          <p:pic>
            <p:nvPicPr>
              <p:cNvPr id="52" name="Picture 13" descr="Logo_BRGM.svg.png">
                <a:extLst>
                  <a:ext uri="{FF2B5EF4-FFF2-40B4-BE49-F238E27FC236}">
                    <a16:creationId xmlns:a16="http://schemas.microsoft.com/office/drawing/2014/main" id="{1BCC49F4-0BD2-D44D-9B0B-97D502BE9E4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84157" y="0"/>
                <a:ext cx="1772929" cy="687011"/>
              </a:xfrm>
              <a:prstGeom prst="rect">
                <a:avLst/>
              </a:prstGeom>
            </p:spPr>
          </p:pic>
        </p:grpSp>
        <p:pic>
          <p:nvPicPr>
            <p:cNvPr id="50" name="Imagen 49">
              <a:extLst>
                <a:ext uri="{FF2B5EF4-FFF2-40B4-BE49-F238E27FC236}">
                  <a16:creationId xmlns:a16="http://schemas.microsoft.com/office/drawing/2014/main" id="{7A847A32-9FE8-2E4F-A5AC-17A28068E78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27591" y="176489"/>
              <a:ext cx="411534" cy="442754"/>
            </a:xfrm>
            <a:prstGeom prst="rect">
              <a:avLst/>
            </a:prstGeom>
          </p:spPr>
        </p:pic>
      </p:grpSp>
      <p:graphicFrame>
        <p:nvGraphicFramePr>
          <p:cNvPr id="55" name="Diagrama 54">
            <a:extLst>
              <a:ext uri="{FF2B5EF4-FFF2-40B4-BE49-F238E27FC236}">
                <a16:creationId xmlns:a16="http://schemas.microsoft.com/office/drawing/2014/main" id="{4EE45FBE-9449-9046-8768-073C5AD4B2CC}"/>
              </a:ext>
            </a:extLst>
          </p:cNvPr>
          <p:cNvGraphicFramePr/>
          <p:nvPr>
            <p:extLst>
              <p:ext uri="{D42A27DB-BD31-4B8C-83A1-F6EECF244321}">
                <p14:modId xmlns:p14="http://schemas.microsoft.com/office/powerpoint/2010/main" val="1053322844"/>
              </p:ext>
            </p:extLst>
          </p:nvPr>
        </p:nvGraphicFramePr>
        <p:xfrm>
          <a:off x="4406537" y="87500"/>
          <a:ext cx="7782644" cy="53513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539891491"/>
      </p:ext>
    </p:extLst>
  </p:cSld>
  <p:clrMapOvr>
    <a:masterClrMapping/>
  </p:clrMapOvr>
  <p:transition advTm="68362"/>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droit 10"/>
          <p:cNvCxnSpPr>
            <a:cxnSpLocks/>
          </p:cNvCxnSpPr>
          <p:nvPr/>
        </p:nvCxnSpPr>
        <p:spPr>
          <a:xfrm>
            <a:off x="0" y="710466"/>
            <a:ext cx="1218918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1761194" y="6427837"/>
            <a:ext cx="427988" cy="387296"/>
          </a:xfrm>
        </p:spPr>
        <p:txBody>
          <a:bodyPr/>
          <a:lstStyle/>
          <a:p>
            <a:fld id="{D57F1E4F-1CFF-5643-939E-217C01CDF565}" type="slidenum">
              <a:rPr lang="en-US" sz="2000" b="1" smtClean="0"/>
              <a:pPr/>
              <a:t>8</a:t>
            </a:fld>
            <a:endParaRPr lang="en-US" sz="2000" b="1" dirty="0"/>
          </a:p>
        </p:txBody>
      </p:sp>
      <p:sp>
        <p:nvSpPr>
          <p:cNvPr id="10" name="Title 1"/>
          <p:cNvSpPr txBox="1">
            <a:spLocks/>
          </p:cNvSpPr>
          <p:nvPr/>
        </p:nvSpPr>
        <p:spPr>
          <a:xfrm>
            <a:off x="806928" y="971661"/>
            <a:ext cx="9720072" cy="736082"/>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200" dirty="0"/>
              <a:t>Experimental results – </a:t>
            </a:r>
            <a:r>
              <a:rPr lang="en-US" sz="3200" cap="none" dirty="0"/>
              <a:t>Study case</a:t>
            </a:r>
            <a:endParaRPr lang="en-US" sz="3200" dirty="0"/>
          </a:p>
        </p:txBody>
      </p:sp>
      <p:grpSp>
        <p:nvGrpSpPr>
          <p:cNvPr id="29" name="Grupo 28">
            <a:extLst>
              <a:ext uri="{FF2B5EF4-FFF2-40B4-BE49-F238E27FC236}">
                <a16:creationId xmlns:a16="http://schemas.microsoft.com/office/drawing/2014/main" id="{BAB8248D-318A-7548-AF16-EB3E28D1D529}"/>
              </a:ext>
            </a:extLst>
          </p:cNvPr>
          <p:cNvGrpSpPr/>
          <p:nvPr/>
        </p:nvGrpSpPr>
        <p:grpSpPr>
          <a:xfrm>
            <a:off x="127591" y="172522"/>
            <a:ext cx="3056271" cy="456467"/>
            <a:chOff x="127591" y="172522"/>
            <a:chExt cx="3056271" cy="456467"/>
          </a:xfrm>
        </p:grpSpPr>
        <p:grpSp>
          <p:nvGrpSpPr>
            <p:cNvPr id="30" name="Grupo 29">
              <a:extLst>
                <a:ext uri="{FF2B5EF4-FFF2-40B4-BE49-F238E27FC236}">
                  <a16:creationId xmlns:a16="http://schemas.microsoft.com/office/drawing/2014/main" id="{1DB68C9D-42C9-674A-B5EF-8376D1879540}"/>
                </a:ext>
              </a:extLst>
            </p:cNvPr>
            <p:cNvGrpSpPr/>
            <p:nvPr/>
          </p:nvGrpSpPr>
          <p:grpSpPr>
            <a:xfrm>
              <a:off x="645182" y="172522"/>
              <a:ext cx="2538680" cy="456467"/>
              <a:chOff x="1487947" y="0"/>
              <a:chExt cx="3569139" cy="702000"/>
            </a:xfrm>
          </p:grpSpPr>
          <p:pic>
            <p:nvPicPr>
              <p:cNvPr id="32" name="Picture 2" descr="C:\Users\Gaffet\WORK\04-LOGOS\logo_lsbb.jpg">
                <a:extLst>
                  <a:ext uri="{FF2B5EF4-FFF2-40B4-BE49-F238E27FC236}">
                    <a16:creationId xmlns:a16="http://schemas.microsoft.com/office/drawing/2014/main" id="{277E71E7-F075-424B-930D-A6AD9A2D4A6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87947" y="0"/>
                <a:ext cx="1783080" cy="702000"/>
              </a:xfrm>
              <a:prstGeom prst="rect">
                <a:avLst/>
              </a:prstGeom>
              <a:noFill/>
            </p:spPr>
          </p:pic>
          <p:pic>
            <p:nvPicPr>
              <p:cNvPr id="33" name="Picture 13" descr="Logo_BRGM.svg.png">
                <a:extLst>
                  <a:ext uri="{FF2B5EF4-FFF2-40B4-BE49-F238E27FC236}">
                    <a16:creationId xmlns:a16="http://schemas.microsoft.com/office/drawing/2014/main" id="{8D629F6C-519B-4147-A2B2-DD4001065A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84157" y="0"/>
                <a:ext cx="1772929" cy="687011"/>
              </a:xfrm>
              <a:prstGeom prst="rect">
                <a:avLst/>
              </a:prstGeom>
            </p:spPr>
          </p:pic>
        </p:grpSp>
        <p:pic>
          <p:nvPicPr>
            <p:cNvPr id="31" name="Imagen 30">
              <a:extLst>
                <a:ext uri="{FF2B5EF4-FFF2-40B4-BE49-F238E27FC236}">
                  <a16:creationId xmlns:a16="http://schemas.microsoft.com/office/drawing/2014/main" id="{EEAE9C02-F659-504F-8E9B-59D7D80BD7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7591" y="176489"/>
              <a:ext cx="411534" cy="442754"/>
            </a:xfrm>
            <a:prstGeom prst="rect">
              <a:avLst/>
            </a:prstGeom>
          </p:spPr>
        </p:pic>
      </p:grpSp>
      <p:sp>
        <p:nvSpPr>
          <p:cNvPr id="2" name="Footer Placeholder 1"/>
          <p:cNvSpPr>
            <a:spLocks noGrp="1"/>
          </p:cNvSpPr>
          <p:nvPr>
            <p:ph type="ftr" sz="quarter" idx="11"/>
          </p:nvPr>
        </p:nvSpPr>
        <p:spPr>
          <a:xfrm>
            <a:off x="10664614" y="6522696"/>
            <a:ext cx="1096580" cy="292437"/>
          </a:xfrm>
        </p:spPr>
        <p:txBody>
          <a:bodyPr/>
          <a:lstStyle/>
          <a:p>
            <a:r>
              <a:rPr lang="en-US" cap="none" dirty="0"/>
              <a:t>Ignacio LÁZARO ROCHE</a:t>
            </a:r>
          </a:p>
        </p:txBody>
      </p:sp>
      <p:grpSp>
        <p:nvGrpSpPr>
          <p:cNvPr id="7" name="Grupo 6">
            <a:extLst>
              <a:ext uri="{FF2B5EF4-FFF2-40B4-BE49-F238E27FC236}">
                <a16:creationId xmlns:a16="http://schemas.microsoft.com/office/drawing/2014/main" id="{373C9E11-278C-BF42-A7D8-6B32499D66F9}"/>
              </a:ext>
            </a:extLst>
          </p:cNvPr>
          <p:cNvGrpSpPr/>
          <p:nvPr/>
        </p:nvGrpSpPr>
        <p:grpSpPr>
          <a:xfrm>
            <a:off x="5698877" y="2032939"/>
            <a:ext cx="6483882" cy="4682770"/>
            <a:chOff x="5440213" y="1838983"/>
            <a:chExt cx="6742546" cy="4682770"/>
          </a:xfrm>
        </p:grpSpPr>
        <p:grpSp>
          <p:nvGrpSpPr>
            <p:cNvPr id="4" name="Grupo 3">
              <a:extLst>
                <a:ext uri="{FF2B5EF4-FFF2-40B4-BE49-F238E27FC236}">
                  <a16:creationId xmlns:a16="http://schemas.microsoft.com/office/drawing/2014/main" id="{A4CEACB2-0532-B54F-A27D-86344C3DC84E}"/>
                </a:ext>
              </a:extLst>
            </p:cNvPr>
            <p:cNvGrpSpPr/>
            <p:nvPr/>
          </p:nvGrpSpPr>
          <p:grpSpPr>
            <a:xfrm>
              <a:off x="5440213" y="1838983"/>
              <a:ext cx="6742546" cy="4682770"/>
              <a:chOff x="3057721" y="1847858"/>
              <a:chExt cx="7270224" cy="4814058"/>
            </a:xfrm>
          </p:grpSpPr>
          <p:grpSp>
            <p:nvGrpSpPr>
              <p:cNvPr id="13" name="Grupo 12">
                <a:extLst>
                  <a:ext uri="{FF2B5EF4-FFF2-40B4-BE49-F238E27FC236}">
                    <a16:creationId xmlns:a16="http://schemas.microsoft.com/office/drawing/2014/main" id="{81D16CE3-2BE8-2442-A8CD-7D37E2610D39}"/>
                  </a:ext>
                </a:extLst>
              </p:cNvPr>
              <p:cNvGrpSpPr/>
              <p:nvPr/>
            </p:nvGrpSpPr>
            <p:grpSpPr>
              <a:xfrm>
                <a:off x="3057721" y="1847858"/>
                <a:ext cx="7270224" cy="4814058"/>
                <a:chOff x="1744954" y="1598596"/>
                <a:chExt cx="7102827" cy="4277818"/>
              </a:xfrm>
            </p:grpSpPr>
            <p:pic>
              <p:nvPicPr>
                <p:cNvPr id="15" name="Imagen 14">
                  <a:extLst>
                    <a:ext uri="{FF2B5EF4-FFF2-40B4-BE49-F238E27FC236}">
                      <a16:creationId xmlns:a16="http://schemas.microsoft.com/office/drawing/2014/main" id="{2CCF4C6F-65B3-A349-BC59-936131F1195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4700"/>
                <a:stretch/>
              </p:blipFill>
              <p:spPr>
                <a:xfrm>
                  <a:off x="1744954" y="1598596"/>
                  <a:ext cx="7102827" cy="4277818"/>
                </a:xfrm>
                <a:prstGeom prst="rect">
                  <a:avLst/>
                </a:prstGeom>
              </p:spPr>
            </p:pic>
            <p:pic>
              <p:nvPicPr>
                <p:cNvPr id="16" name="Imagen 23">
                  <a:extLst>
                    <a:ext uri="{FF2B5EF4-FFF2-40B4-BE49-F238E27FC236}">
                      <a16:creationId xmlns:a16="http://schemas.microsoft.com/office/drawing/2014/main" id="{B5CB46AB-87A3-8E4D-857F-0AFED4C1AAE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88024" y="1844824"/>
                  <a:ext cx="3730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upo 17">
                <a:extLst>
                  <a:ext uri="{FF2B5EF4-FFF2-40B4-BE49-F238E27FC236}">
                    <a16:creationId xmlns:a16="http://schemas.microsoft.com/office/drawing/2014/main" id="{D1CE2B95-0904-1B4B-B2B5-C393CACEF010}"/>
                  </a:ext>
                </a:extLst>
              </p:cNvPr>
              <p:cNvGrpSpPr/>
              <p:nvPr/>
            </p:nvGrpSpPr>
            <p:grpSpPr>
              <a:xfrm rot="179802">
                <a:off x="3494437" y="2934617"/>
                <a:ext cx="5789973" cy="1037206"/>
                <a:chOff x="1358781" y="2887347"/>
                <a:chExt cx="5681963" cy="964787"/>
              </a:xfrm>
            </p:grpSpPr>
            <p:sp>
              <p:nvSpPr>
                <p:cNvPr id="19" name="Forma libre 18">
                  <a:extLst>
                    <a:ext uri="{FF2B5EF4-FFF2-40B4-BE49-F238E27FC236}">
                      <a16:creationId xmlns:a16="http://schemas.microsoft.com/office/drawing/2014/main" id="{CC5E7BD7-F823-7041-926A-CE5BD6CEF31B}"/>
                    </a:ext>
                  </a:extLst>
                </p:cNvPr>
                <p:cNvSpPr/>
                <p:nvPr/>
              </p:nvSpPr>
              <p:spPr bwMode="auto">
                <a:xfrm>
                  <a:off x="1358781" y="3099486"/>
                  <a:ext cx="5681963" cy="752648"/>
                </a:xfrm>
                <a:custGeom>
                  <a:avLst/>
                  <a:gdLst>
                    <a:gd name="connsiteX0" fmla="*/ 0 w 5824120"/>
                    <a:gd name="connsiteY0" fmla="*/ 703394 h 752648"/>
                    <a:gd name="connsiteX1" fmla="*/ 1546789 w 5824120"/>
                    <a:gd name="connsiteY1" fmla="*/ 147917 h 752648"/>
                    <a:gd name="connsiteX2" fmla="*/ 2854296 w 5824120"/>
                    <a:gd name="connsiteY2" fmla="*/ 2638 h 752648"/>
                    <a:gd name="connsiteX3" fmla="*/ 4708733 w 5824120"/>
                    <a:gd name="connsiteY3" fmla="*/ 233375 h 752648"/>
                    <a:gd name="connsiteX4" fmla="*/ 5768412 w 5824120"/>
                    <a:gd name="connsiteY4" fmla="*/ 711939 h 75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120" h="752648">
                      <a:moveTo>
                        <a:pt x="0" y="703394"/>
                      </a:moveTo>
                      <a:cubicBezTo>
                        <a:pt x="535536" y="484052"/>
                        <a:pt x="1071073" y="264710"/>
                        <a:pt x="1546789" y="147917"/>
                      </a:cubicBezTo>
                      <a:cubicBezTo>
                        <a:pt x="2022505" y="31124"/>
                        <a:pt x="2327306" y="-11605"/>
                        <a:pt x="2854296" y="2638"/>
                      </a:cubicBezTo>
                      <a:cubicBezTo>
                        <a:pt x="3381286" y="16881"/>
                        <a:pt x="4223047" y="115158"/>
                        <a:pt x="4708733" y="233375"/>
                      </a:cubicBezTo>
                      <a:cubicBezTo>
                        <a:pt x="5194419" y="351592"/>
                        <a:pt x="6050423" y="905644"/>
                        <a:pt x="5768412" y="711939"/>
                      </a:cubicBezTo>
                    </a:path>
                  </a:pathLst>
                </a:custGeom>
                <a:noFill/>
                <a:ln w="38100" cap="flat" cmpd="sng" algn="ctr">
                  <a:solidFill>
                    <a:srgbClr val="00FF00"/>
                  </a:solidFill>
                  <a:prstDash val="lgDashDot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1" i="0" u="none" strike="noStrike" cap="none" normalizeH="0" baseline="0">
                    <a:ln>
                      <a:noFill/>
                    </a:ln>
                    <a:solidFill>
                      <a:srgbClr val="00FF00"/>
                    </a:solidFill>
                    <a:effectLst/>
                    <a:latin typeface="Arial" charset="0"/>
                  </a:endParaRPr>
                </a:p>
              </p:txBody>
            </p:sp>
            <p:sp>
              <p:nvSpPr>
                <p:cNvPr id="20" name="CuadroTexto 19">
                  <a:extLst>
                    <a:ext uri="{FF2B5EF4-FFF2-40B4-BE49-F238E27FC236}">
                      <a16:creationId xmlns:a16="http://schemas.microsoft.com/office/drawing/2014/main" id="{F67506A2-39E7-2444-AE99-5BB926DA54B2}"/>
                    </a:ext>
                  </a:extLst>
                </p:cNvPr>
                <p:cNvSpPr txBox="1"/>
                <p:nvPr/>
              </p:nvSpPr>
              <p:spPr>
                <a:xfrm rot="21420198">
                  <a:off x="5320136" y="2887347"/>
                  <a:ext cx="1586909" cy="369332"/>
                </a:xfrm>
                <a:prstGeom prst="rect">
                  <a:avLst/>
                </a:prstGeom>
                <a:noFill/>
                <a:ln>
                  <a:noFill/>
                  <a:prstDash val="lgDashDotDot"/>
                </a:ln>
              </p:spPr>
              <p:txBody>
                <a:bodyPr wrap="none" rtlCol="0">
                  <a:spAutoFit/>
                </a:bodyPr>
                <a:lstStyle/>
                <a:p>
                  <a:r>
                    <a:rPr lang="fr-CA" dirty="0">
                      <a:solidFill>
                        <a:srgbClr val="00FF00"/>
                      </a:solidFill>
                    </a:rPr>
                    <a:t>Top of the dam</a:t>
                  </a:r>
                </a:p>
              </p:txBody>
            </p:sp>
          </p:grpSp>
          <p:sp>
            <p:nvSpPr>
              <p:cNvPr id="21" name="Forma libre 20">
                <a:extLst>
                  <a:ext uri="{FF2B5EF4-FFF2-40B4-BE49-F238E27FC236}">
                    <a16:creationId xmlns:a16="http://schemas.microsoft.com/office/drawing/2014/main" id="{1A00030D-74EF-5245-94EE-5B27571AB0D9}"/>
                  </a:ext>
                </a:extLst>
              </p:cNvPr>
              <p:cNvSpPr/>
              <p:nvPr/>
            </p:nvSpPr>
            <p:spPr bwMode="auto">
              <a:xfrm>
                <a:off x="7552311" y="3708711"/>
                <a:ext cx="1061805" cy="1739572"/>
              </a:xfrm>
              <a:custGeom>
                <a:avLst/>
                <a:gdLst>
                  <a:gd name="connsiteX0" fmla="*/ 351443 w 351443"/>
                  <a:gd name="connsiteY0" fmla="*/ 0 h 1345876"/>
                  <a:gd name="connsiteX1" fmla="*/ 231802 w 351443"/>
                  <a:gd name="connsiteY1" fmla="*/ 384561 h 1345876"/>
                  <a:gd name="connsiteX2" fmla="*/ 95070 w 351443"/>
                  <a:gd name="connsiteY2" fmla="*/ 803305 h 1345876"/>
                  <a:gd name="connsiteX3" fmla="*/ 9612 w 351443"/>
                  <a:gd name="connsiteY3" fmla="*/ 1333144 h 1345876"/>
                </a:gdLst>
                <a:ahLst/>
                <a:cxnLst>
                  <a:cxn ang="0">
                    <a:pos x="connsiteX0" y="connsiteY0"/>
                  </a:cxn>
                  <a:cxn ang="0">
                    <a:pos x="connsiteX1" y="connsiteY1"/>
                  </a:cxn>
                  <a:cxn ang="0">
                    <a:pos x="connsiteX2" y="connsiteY2"/>
                  </a:cxn>
                  <a:cxn ang="0">
                    <a:pos x="connsiteX3" y="connsiteY3"/>
                  </a:cxn>
                </a:cxnLst>
                <a:rect l="l" t="t" r="r" b="b"/>
                <a:pathLst>
                  <a:path w="351443" h="1345876">
                    <a:moveTo>
                      <a:pt x="351443" y="0"/>
                    </a:moveTo>
                    <a:cubicBezTo>
                      <a:pt x="312987" y="125338"/>
                      <a:pt x="274531" y="250677"/>
                      <a:pt x="231802" y="384561"/>
                    </a:cubicBezTo>
                    <a:cubicBezTo>
                      <a:pt x="189073" y="518445"/>
                      <a:pt x="132102" y="645208"/>
                      <a:pt x="95070" y="803305"/>
                    </a:cubicBezTo>
                    <a:cubicBezTo>
                      <a:pt x="58038" y="961402"/>
                      <a:pt x="-28844" y="1428572"/>
                      <a:pt x="9612" y="1333144"/>
                    </a:cubicBezTo>
                  </a:path>
                </a:pathLst>
              </a:custGeom>
              <a:noFill/>
              <a:ln w="57150" cap="flat" cmpd="sng" algn="ctr">
                <a:solidFill>
                  <a:srgbClr val="FF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1" i="0" u="none" strike="noStrike" cap="none" normalizeH="0" baseline="0">
                  <a:ln>
                    <a:noFill/>
                  </a:ln>
                  <a:solidFill>
                    <a:schemeClr val="tx1"/>
                  </a:solidFill>
                  <a:effectLst/>
                  <a:latin typeface="Arial" charset="0"/>
                </a:endParaRPr>
              </a:p>
            </p:txBody>
          </p:sp>
          <p:sp>
            <p:nvSpPr>
              <p:cNvPr id="22" name="CuadroTexto 21">
                <a:extLst>
                  <a:ext uri="{FF2B5EF4-FFF2-40B4-BE49-F238E27FC236}">
                    <a16:creationId xmlns:a16="http://schemas.microsoft.com/office/drawing/2014/main" id="{0B71A5FB-6E57-9B42-ADB3-0B4FA278265C}"/>
                  </a:ext>
                </a:extLst>
              </p:cNvPr>
              <p:cNvSpPr txBox="1"/>
              <p:nvPr/>
            </p:nvSpPr>
            <p:spPr>
              <a:xfrm>
                <a:off x="7985242" y="4444530"/>
                <a:ext cx="602409" cy="369332"/>
              </a:xfrm>
              <a:prstGeom prst="rect">
                <a:avLst/>
              </a:prstGeom>
              <a:noFill/>
            </p:spPr>
            <p:txBody>
              <a:bodyPr wrap="none" rtlCol="0">
                <a:spAutoFit/>
              </a:bodyPr>
              <a:lstStyle/>
              <a:p>
                <a:r>
                  <a:rPr lang="fr-FR" dirty="0">
                    <a:solidFill>
                      <a:srgbClr val="C00000"/>
                    </a:solidFill>
                  </a:rPr>
                  <a:t>Rock</a:t>
                </a:r>
              </a:p>
            </p:txBody>
          </p:sp>
          <p:sp>
            <p:nvSpPr>
              <p:cNvPr id="3" name="Forma libre 2">
                <a:extLst>
                  <a:ext uri="{FF2B5EF4-FFF2-40B4-BE49-F238E27FC236}">
                    <a16:creationId xmlns:a16="http://schemas.microsoft.com/office/drawing/2014/main" id="{2B8DFC33-59D0-B845-893D-AA6E14AA1153}"/>
                  </a:ext>
                </a:extLst>
              </p:cNvPr>
              <p:cNvSpPr/>
              <p:nvPr/>
            </p:nvSpPr>
            <p:spPr>
              <a:xfrm>
                <a:off x="3490332" y="4427034"/>
                <a:ext cx="4070195" cy="1048215"/>
              </a:xfrm>
              <a:custGeom>
                <a:avLst/>
                <a:gdLst>
                  <a:gd name="connsiteX0" fmla="*/ 4070195 w 4070195"/>
                  <a:gd name="connsiteY0" fmla="*/ 1048215 h 1048215"/>
                  <a:gd name="connsiteX1" fmla="*/ 3445727 w 4070195"/>
                  <a:gd name="connsiteY1" fmla="*/ 992459 h 1048215"/>
                  <a:gd name="connsiteX2" fmla="*/ 2620536 w 4070195"/>
                  <a:gd name="connsiteY2" fmla="*/ 847493 h 1048215"/>
                  <a:gd name="connsiteX3" fmla="*/ 1940312 w 4070195"/>
                  <a:gd name="connsiteY3" fmla="*/ 814039 h 1048215"/>
                  <a:gd name="connsiteX4" fmla="*/ 1628078 w 4070195"/>
                  <a:gd name="connsiteY4" fmla="*/ 546410 h 1048215"/>
                  <a:gd name="connsiteX5" fmla="*/ 814039 w 4070195"/>
                  <a:gd name="connsiteY5" fmla="*/ 278781 h 1048215"/>
                  <a:gd name="connsiteX6" fmla="*/ 0 w 4070195"/>
                  <a:gd name="connsiteY6" fmla="*/ 0 h 104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0195" h="1048215">
                    <a:moveTo>
                      <a:pt x="4070195" y="1048215"/>
                    </a:moveTo>
                    <a:cubicBezTo>
                      <a:pt x="3878766" y="1037064"/>
                      <a:pt x="3687337" y="1025913"/>
                      <a:pt x="3445727" y="992459"/>
                    </a:cubicBezTo>
                    <a:cubicBezTo>
                      <a:pt x="3204117" y="959005"/>
                      <a:pt x="2871438" y="877230"/>
                      <a:pt x="2620536" y="847493"/>
                    </a:cubicBezTo>
                    <a:cubicBezTo>
                      <a:pt x="2369634" y="817756"/>
                      <a:pt x="2105722" y="864219"/>
                      <a:pt x="1940312" y="814039"/>
                    </a:cubicBezTo>
                    <a:cubicBezTo>
                      <a:pt x="1774902" y="763858"/>
                      <a:pt x="1815790" y="635620"/>
                      <a:pt x="1628078" y="546410"/>
                    </a:cubicBezTo>
                    <a:cubicBezTo>
                      <a:pt x="1440366" y="457200"/>
                      <a:pt x="814039" y="278781"/>
                      <a:pt x="814039" y="278781"/>
                    </a:cubicBezTo>
                    <a:lnTo>
                      <a:pt x="0" y="0"/>
                    </a:ln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CuadroTexto 32">
              <a:extLst>
                <a:ext uri="{FF2B5EF4-FFF2-40B4-BE49-F238E27FC236}">
                  <a16:creationId xmlns:a16="http://schemas.microsoft.com/office/drawing/2014/main" id="{A887A5FF-6399-8243-8F7F-8E0CCD7DE69C}"/>
                </a:ext>
              </a:extLst>
            </p:cNvPr>
            <p:cNvSpPr txBox="1">
              <a:spLocks noChangeArrowheads="1"/>
            </p:cNvSpPr>
            <p:nvPr/>
          </p:nvSpPr>
          <p:spPr bwMode="auto">
            <a:xfrm>
              <a:off x="5934816" y="2279760"/>
              <a:ext cx="17267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spcBef>
                  <a:spcPct val="0"/>
                </a:spcBef>
                <a:buClrTx/>
                <a:buSzTx/>
                <a:buFontTx/>
                <a:buNone/>
              </a:pPr>
              <a:r>
                <a:rPr lang="en-US" altLang="es-ES" sz="1600" dirty="0">
                  <a:ln>
                    <a:solidFill>
                      <a:schemeClr val="tx1"/>
                    </a:solidFill>
                  </a:ln>
                  <a:solidFill>
                    <a:schemeClr val="bg1"/>
                  </a:solidFill>
                </a:rPr>
                <a:t>Integration time</a:t>
              </a:r>
            </a:p>
            <a:p>
              <a:pPr>
                <a:spcBef>
                  <a:spcPct val="0"/>
                </a:spcBef>
                <a:buClrTx/>
                <a:buSzTx/>
                <a:buFontTx/>
                <a:buNone/>
              </a:pPr>
              <a:r>
                <a:rPr lang="en-US" altLang="es-ES" sz="1600" dirty="0">
                  <a:ln>
                    <a:solidFill>
                      <a:schemeClr val="tx1"/>
                    </a:solidFill>
                  </a:ln>
                  <a:solidFill>
                    <a:schemeClr val="bg1"/>
                  </a:solidFill>
                </a:rPr>
                <a:t> 3d17h</a:t>
              </a:r>
            </a:p>
          </p:txBody>
        </p:sp>
      </p:grpSp>
      <p:grpSp>
        <p:nvGrpSpPr>
          <p:cNvPr id="8" name="Grupo 7">
            <a:extLst>
              <a:ext uri="{FF2B5EF4-FFF2-40B4-BE49-F238E27FC236}">
                <a16:creationId xmlns:a16="http://schemas.microsoft.com/office/drawing/2014/main" id="{8FA3EEFB-CF9A-F046-83A7-5F71B97F1AEA}"/>
              </a:ext>
            </a:extLst>
          </p:cNvPr>
          <p:cNvGrpSpPr/>
          <p:nvPr/>
        </p:nvGrpSpPr>
        <p:grpSpPr>
          <a:xfrm>
            <a:off x="430806" y="4304144"/>
            <a:ext cx="4963230" cy="2553855"/>
            <a:chOff x="7291" y="1902693"/>
            <a:chExt cx="4989323" cy="3777640"/>
          </a:xfrm>
        </p:grpSpPr>
        <p:pic>
          <p:nvPicPr>
            <p:cNvPr id="36" name="Imagen 6">
              <a:extLst>
                <a:ext uri="{FF2B5EF4-FFF2-40B4-BE49-F238E27FC236}">
                  <a16:creationId xmlns:a16="http://schemas.microsoft.com/office/drawing/2014/main" id="{E78EEF5F-370A-1143-98B0-83EEA3EF2366}"/>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7291" y="1902693"/>
              <a:ext cx="4989323" cy="377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CB3FB30C-40F9-C341-994C-B8EDD76895F9}"/>
                </a:ext>
              </a:extLst>
            </p:cNvPr>
            <p:cNvSpPr txBox="1"/>
            <p:nvPr/>
          </p:nvSpPr>
          <p:spPr>
            <a:xfrm rot="16200000">
              <a:off x="4092294" y="2136646"/>
              <a:ext cx="752886" cy="309395"/>
            </a:xfrm>
            <a:prstGeom prst="rect">
              <a:avLst/>
            </a:prstGeom>
            <a:noFill/>
          </p:spPr>
          <p:txBody>
            <a:bodyPr wrap="square" rtlCol="0">
              <a:spAutoFit/>
            </a:bodyPr>
            <a:lstStyle/>
            <a:p>
              <a:r>
                <a:rPr lang="es-ES" sz="1400" dirty="0" err="1">
                  <a:solidFill>
                    <a:schemeClr val="tx1">
                      <a:lumMod val="85000"/>
                      <a:lumOff val="15000"/>
                    </a:schemeClr>
                  </a:solidFill>
                </a:rPr>
                <a:t>mwe</a:t>
              </a:r>
              <a:endParaRPr lang="es-ES" sz="1400" dirty="0">
                <a:solidFill>
                  <a:schemeClr val="tx1">
                    <a:lumMod val="85000"/>
                    <a:lumOff val="15000"/>
                  </a:schemeClr>
                </a:solidFill>
              </a:endParaRPr>
            </a:p>
          </p:txBody>
        </p:sp>
      </p:grpSp>
      <p:sp>
        <p:nvSpPr>
          <p:cNvPr id="38" name="CuadroTexto 5">
            <a:extLst>
              <a:ext uri="{FF2B5EF4-FFF2-40B4-BE49-F238E27FC236}">
                <a16:creationId xmlns:a16="http://schemas.microsoft.com/office/drawing/2014/main" id="{D60CCD6A-4412-E444-A9CA-E1D4548BE3C5}"/>
              </a:ext>
            </a:extLst>
          </p:cNvPr>
          <p:cNvSpPr txBox="1">
            <a:spLocks noChangeArrowheads="1"/>
          </p:cNvSpPr>
          <p:nvPr/>
        </p:nvSpPr>
        <p:spPr bwMode="auto">
          <a:xfrm>
            <a:off x="7077979" y="1570838"/>
            <a:ext cx="34786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buClr>
                <a:schemeClr val="accent2"/>
              </a:buClr>
              <a:buNone/>
            </a:pPr>
            <a:r>
              <a:rPr lang="en-US" sz="2200" u="sng" dirty="0">
                <a:latin typeface="+mn-lt"/>
              </a:rPr>
              <a:t>Experimental measurement</a:t>
            </a:r>
          </a:p>
        </p:txBody>
      </p:sp>
      <p:sp>
        <p:nvSpPr>
          <p:cNvPr id="39" name="CuadroTexto 5">
            <a:extLst>
              <a:ext uri="{FF2B5EF4-FFF2-40B4-BE49-F238E27FC236}">
                <a16:creationId xmlns:a16="http://schemas.microsoft.com/office/drawing/2014/main" id="{16DFF2A7-1B50-B24B-8717-B06FC7AA6EEE}"/>
              </a:ext>
            </a:extLst>
          </p:cNvPr>
          <p:cNvSpPr txBox="1">
            <a:spLocks noChangeArrowheads="1"/>
          </p:cNvSpPr>
          <p:nvPr/>
        </p:nvSpPr>
        <p:spPr bwMode="auto">
          <a:xfrm>
            <a:off x="1744772" y="4088700"/>
            <a:ext cx="24349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buClr>
                <a:schemeClr val="accent2"/>
              </a:buClr>
              <a:buNone/>
            </a:pPr>
            <a:r>
              <a:rPr lang="en-US" sz="2200" u="sng" dirty="0">
                <a:latin typeface="+mn-lt"/>
              </a:rPr>
              <a:t>Opacity simulation</a:t>
            </a:r>
          </a:p>
        </p:txBody>
      </p:sp>
      <p:graphicFrame>
        <p:nvGraphicFramePr>
          <p:cNvPr id="40" name="Diagrama 39">
            <a:extLst>
              <a:ext uri="{FF2B5EF4-FFF2-40B4-BE49-F238E27FC236}">
                <a16:creationId xmlns:a16="http://schemas.microsoft.com/office/drawing/2014/main" id="{CA504156-91B3-0842-BA55-5BC0DD716E31}"/>
              </a:ext>
            </a:extLst>
          </p:cNvPr>
          <p:cNvGraphicFramePr/>
          <p:nvPr>
            <p:extLst>
              <p:ext uri="{D42A27DB-BD31-4B8C-83A1-F6EECF244321}">
                <p14:modId xmlns:p14="http://schemas.microsoft.com/office/powerpoint/2010/main" val="1453028078"/>
              </p:ext>
            </p:extLst>
          </p:nvPr>
        </p:nvGraphicFramePr>
        <p:xfrm>
          <a:off x="4406537" y="87500"/>
          <a:ext cx="7782644" cy="53513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34" name="Imagen 18">
            <a:extLst>
              <a:ext uri="{FF2B5EF4-FFF2-40B4-BE49-F238E27FC236}">
                <a16:creationId xmlns:a16="http://schemas.microsoft.com/office/drawing/2014/main" id="{75AFD45E-50A5-4B45-BC5C-620A557A951F}"/>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1351136" y="1696259"/>
            <a:ext cx="3677394" cy="24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CuadroTexto 5">
            <a:extLst>
              <a:ext uri="{FF2B5EF4-FFF2-40B4-BE49-F238E27FC236}">
                <a16:creationId xmlns:a16="http://schemas.microsoft.com/office/drawing/2014/main" id="{D3CC6AEE-A928-084B-BDCF-1DEFC91EC5DE}"/>
              </a:ext>
            </a:extLst>
          </p:cNvPr>
          <p:cNvSpPr txBox="1">
            <a:spLocks noChangeArrowheads="1"/>
          </p:cNvSpPr>
          <p:nvPr/>
        </p:nvSpPr>
        <p:spPr bwMode="auto">
          <a:xfrm>
            <a:off x="1016111" y="1463608"/>
            <a:ext cx="38923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A7A8F"/>
              </a:buClr>
              <a:buSzPct val="150000"/>
              <a:buChar char="&gt;"/>
              <a:defRPr sz="2400" b="1">
                <a:solidFill>
                  <a:schemeClr val="tx1"/>
                </a:solidFill>
                <a:latin typeface="Arial" panose="020B0604020202020204" pitchFamily="34" charset="0"/>
              </a:defRPr>
            </a:lvl1pPr>
            <a:lvl2pPr marL="742950" indent="-285750">
              <a:spcBef>
                <a:spcPct val="20000"/>
              </a:spcBef>
              <a:buClr>
                <a:srgbClr val="3A7A8F"/>
              </a:buClr>
              <a:buSzPct val="150000"/>
              <a:buFont typeface="Times" pitchFamily="2" charset="0"/>
              <a:buChar char="•"/>
              <a:defRPr>
                <a:solidFill>
                  <a:schemeClr val="tx1"/>
                </a:solidFill>
                <a:latin typeface="Arial" panose="020B0604020202020204" pitchFamily="34" charset="0"/>
              </a:defRPr>
            </a:lvl2pPr>
            <a:lvl3pPr marL="1143000" indent="-228600">
              <a:spcBef>
                <a:spcPct val="20000"/>
              </a:spcBef>
              <a:buClr>
                <a:srgbClr val="3A7A8F"/>
              </a:buClr>
              <a:buSzPct val="150000"/>
              <a:buChar char="–"/>
              <a:defRPr sz="16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buClr>
                <a:schemeClr val="accent2"/>
              </a:buClr>
              <a:buNone/>
            </a:pPr>
            <a:r>
              <a:rPr lang="en-US" sz="2200" u="sng" dirty="0">
                <a:latin typeface="+mn-lt"/>
              </a:rPr>
              <a:t>2 digital models superimposed:</a:t>
            </a:r>
          </a:p>
        </p:txBody>
      </p:sp>
    </p:spTree>
    <p:custDataLst>
      <p:tags r:id="rId1"/>
    </p:custDataLst>
    <p:extLst>
      <p:ext uri="{BB962C8B-B14F-4D97-AF65-F5344CB8AC3E}">
        <p14:creationId xmlns:p14="http://schemas.microsoft.com/office/powerpoint/2010/main" val="306013951"/>
      </p:ext>
    </p:extLst>
  </p:cSld>
  <p:clrMapOvr>
    <a:masterClrMapping/>
  </p:clrMapOvr>
  <p:transition advTm="69369"/>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droit 10"/>
          <p:cNvCxnSpPr>
            <a:cxnSpLocks/>
          </p:cNvCxnSpPr>
          <p:nvPr/>
        </p:nvCxnSpPr>
        <p:spPr>
          <a:xfrm>
            <a:off x="0" y="710466"/>
            <a:ext cx="1218918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1761194" y="6427837"/>
            <a:ext cx="427988" cy="387296"/>
          </a:xfrm>
        </p:spPr>
        <p:txBody>
          <a:bodyPr/>
          <a:lstStyle/>
          <a:p>
            <a:fld id="{D57F1E4F-1CFF-5643-939E-217C01CDF565}" type="slidenum">
              <a:rPr lang="en-US" sz="2000" b="1" smtClean="0"/>
              <a:pPr/>
              <a:t>9</a:t>
            </a:fld>
            <a:endParaRPr lang="en-US" sz="2000" b="1" dirty="0"/>
          </a:p>
        </p:txBody>
      </p:sp>
      <p:sp>
        <p:nvSpPr>
          <p:cNvPr id="10" name="Title 1"/>
          <p:cNvSpPr txBox="1">
            <a:spLocks/>
          </p:cNvSpPr>
          <p:nvPr/>
        </p:nvSpPr>
        <p:spPr>
          <a:xfrm>
            <a:off x="806928" y="971661"/>
            <a:ext cx="9720072" cy="736082"/>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200" dirty="0"/>
              <a:t>Experimental results – </a:t>
            </a:r>
            <a:r>
              <a:rPr lang="en-US" sz="3200" cap="none" dirty="0"/>
              <a:t>Study case</a:t>
            </a:r>
            <a:endParaRPr lang="en-US" sz="3200" dirty="0"/>
          </a:p>
        </p:txBody>
      </p:sp>
      <p:sp>
        <p:nvSpPr>
          <p:cNvPr id="2" name="Footer Placeholder 1"/>
          <p:cNvSpPr>
            <a:spLocks noGrp="1"/>
          </p:cNvSpPr>
          <p:nvPr>
            <p:ph type="ftr" sz="quarter" idx="11"/>
          </p:nvPr>
        </p:nvSpPr>
        <p:spPr>
          <a:xfrm>
            <a:off x="10664614" y="6522696"/>
            <a:ext cx="1096580" cy="292437"/>
          </a:xfrm>
        </p:spPr>
        <p:txBody>
          <a:bodyPr/>
          <a:lstStyle/>
          <a:p>
            <a:r>
              <a:rPr lang="en-US" cap="none" dirty="0"/>
              <a:t>Ignacio LÁZARO ROCHE</a:t>
            </a:r>
          </a:p>
        </p:txBody>
      </p:sp>
      <p:sp>
        <p:nvSpPr>
          <p:cNvPr id="17" name="CuadroTexto 16">
            <a:extLst>
              <a:ext uri="{FF2B5EF4-FFF2-40B4-BE49-F238E27FC236}">
                <a16:creationId xmlns:a16="http://schemas.microsoft.com/office/drawing/2014/main" id="{EE8757F9-9DE5-E44E-8B01-4C14E295AD1D}"/>
              </a:ext>
            </a:extLst>
          </p:cNvPr>
          <p:cNvSpPr txBox="1"/>
          <p:nvPr/>
        </p:nvSpPr>
        <p:spPr>
          <a:xfrm>
            <a:off x="1961964" y="1589535"/>
            <a:ext cx="8265254" cy="480131"/>
          </a:xfrm>
          <a:prstGeom prst="rect">
            <a:avLst/>
          </a:prstGeom>
          <a:noFill/>
        </p:spPr>
        <p:txBody>
          <a:bodyPr wrap="square" rtlCol="0">
            <a:spAutoFit/>
          </a:bodyPr>
          <a:lstStyle>
            <a:defPPr>
              <a:defRPr lang="en-US"/>
            </a:defPPr>
            <a:lvl1pPr algn="ctr">
              <a:defRPr sz="2800" b="1"/>
            </a:lvl1pPr>
          </a:lstStyle>
          <a:p>
            <a:pPr defTabSz="914400">
              <a:lnSpc>
                <a:spcPct val="90000"/>
              </a:lnSpc>
              <a:spcBef>
                <a:spcPts val="1200"/>
              </a:spcBef>
              <a:spcAft>
                <a:spcPts val="200"/>
              </a:spcAft>
              <a:buClr>
                <a:schemeClr val="accent1"/>
              </a:buClr>
              <a:buSzPct val="100000"/>
            </a:pPr>
            <a:r>
              <a:rPr lang="en-US" dirty="0"/>
              <a:t>Temperature influence on the muon flux measurement</a:t>
            </a:r>
          </a:p>
        </p:txBody>
      </p:sp>
      <p:pic>
        <p:nvPicPr>
          <p:cNvPr id="5" name="Imagen 4">
            <a:extLst>
              <a:ext uri="{FF2B5EF4-FFF2-40B4-BE49-F238E27FC236}">
                <a16:creationId xmlns:a16="http://schemas.microsoft.com/office/drawing/2014/main" id="{297953E0-D446-CE4E-AE2D-A5A733C838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329" y="2052090"/>
            <a:ext cx="5563458" cy="3179467"/>
          </a:xfrm>
          <a:prstGeom prst="rect">
            <a:avLst/>
          </a:prstGeom>
        </p:spPr>
      </p:pic>
      <p:sp>
        <p:nvSpPr>
          <p:cNvPr id="19" name="CuadroTexto 18">
            <a:extLst>
              <a:ext uri="{FF2B5EF4-FFF2-40B4-BE49-F238E27FC236}">
                <a16:creationId xmlns:a16="http://schemas.microsoft.com/office/drawing/2014/main" id="{7B381FA7-32F5-364B-A98C-9976C10E5A6E}"/>
              </a:ext>
            </a:extLst>
          </p:cNvPr>
          <p:cNvSpPr txBox="1"/>
          <p:nvPr/>
        </p:nvSpPr>
        <p:spPr>
          <a:xfrm>
            <a:off x="341354" y="5458433"/>
            <a:ext cx="5965318" cy="923330"/>
          </a:xfrm>
          <a:prstGeom prst="rect">
            <a:avLst/>
          </a:prstGeom>
          <a:noFill/>
        </p:spPr>
        <p:txBody>
          <a:bodyPr wrap="square" rtlCol="0">
            <a:spAutoFit/>
          </a:bodyPr>
          <a:lstStyle/>
          <a:p>
            <a:pPr marL="285750" indent="-285750" algn="just">
              <a:buClr>
                <a:srgbClr val="00B0F0"/>
              </a:buClr>
              <a:buFont typeface="Wingdings" pitchFamily="2" charset="2"/>
              <a:buChar char="§"/>
            </a:pPr>
            <a:r>
              <a:rPr lang="en-US" dirty="0"/>
              <a:t>2 well differentiated behaviors:</a:t>
            </a:r>
          </a:p>
          <a:p>
            <a:pPr marL="742950" lvl="1" indent="-285750" algn="just">
              <a:buClr>
                <a:srgbClr val="00B0F0"/>
              </a:buClr>
              <a:buFont typeface="Wingdings" pitchFamily="2" charset="2"/>
              <a:buChar char="q"/>
            </a:pPr>
            <a:r>
              <a:rPr lang="en-US" dirty="0"/>
              <a:t>Small variations in events triggered by the scintillators</a:t>
            </a:r>
          </a:p>
          <a:p>
            <a:pPr marL="742950" lvl="1" indent="-285750" algn="just">
              <a:buClr>
                <a:srgbClr val="00B0F0"/>
              </a:buClr>
              <a:buFont typeface="Wingdings" pitchFamily="2" charset="2"/>
              <a:buChar char="q"/>
            </a:pPr>
            <a:r>
              <a:rPr lang="en-US" dirty="0"/>
              <a:t>Sinusoidal shape for reconstructed events with MUST</a:t>
            </a:r>
            <a:r>
              <a:rPr lang="en-US" baseline="30000" dirty="0"/>
              <a:t>2</a:t>
            </a:r>
          </a:p>
        </p:txBody>
      </p:sp>
      <p:sp>
        <p:nvSpPr>
          <p:cNvPr id="20" name="CuadroTexto 19">
            <a:extLst>
              <a:ext uri="{FF2B5EF4-FFF2-40B4-BE49-F238E27FC236}">
                <a16:creationId xmlns:a16="http://schemas.microsoft.com/office/drawing/2014/main" id="{F0AD9C42-CF5C-424C-B6B3-F5AE72FFBDB3}"/>
              </a:ext>
            </a:extLst>
          </p:cNvPr>
          <p:cNvSpPr txBox="1"/>
          <p:nvPr/>
        </p:nvSpPr>
        <p:spPr>
          <a:xfrm>
            <a:off x="6390409" y="5460527"/>
            <a:ext cx="5111603" cy="646331"/>
          </a:xfrm>
          <a:prstGeom prst="rect">
            <a:avLst/>
          </a:prstGeom>
          <a:noFill/>
        </p:spPr>
        <p:txBody>
          <a:bodyPr wrap="square" rtlCol="0">
            <a:spAutoFit/>
          </a:bodyPr>
          <a:lstStyle/>
          <a:p>
            <a:pPr marL="285750" indent="-285750" algn="just">
              <a:buClr>
                <a:srgbClr val="00B0F0"/>
              </a:buClr>
              <a:buFont typeface="Wingdings" pitchFamily="2" charset="2"/>
              <a:buChar char="§"/>
            </a:pPr>
            <a:r>
              <a:rPr lang="en-US" dirty="0"/>
              <a:t>Influence of the inverse of temperature in the signal reconstruction performance</a:t>
            </a:r>
          </a:p>
        </p:txBody>
      </p:sp>
      <p:grpSp>
        <p:nvGrpSpPr>
          <p:cNvPr id="16" name="Grupo 15">
            <a:extLst>
              <a:ext uri="{FF2B5EF4-FFF2-40B4-BE49-F238E27FC236}">
                <a16:creationId xmlns:a16="http://schemas.microsoft.com/office/drawing/2014/main" id="{73CD312F-3F7B-4449-919E-562956473CF3}"/>
              </a:ext>
            </a:extLst>
          </p:cNvPr>
          <p:cNvGrpSpPr/>
          <p:nvPr/>
        </p:nvGrpSpPr>
        <p:grpSpPr>
          <a:xfrm>
            <a:off x="127591" y="172522"/>
            <a:ext cx="3056271" cy="456467"/>
            <a:chOff x="127591" y="172522"/>
            <a:chExt cx="3056271" cy="456467"/>
          </a:xfrm>
        </p:grpSpPr>
        <p:grpSp>
          <p:nvGrpSpPr>
            <p:cNvPr id="18" name="Grupo 17">
              <a:extLst>
                <a:ext uri="{FF2B5EF4-FFF2-40B4-BE49-F238E27FC236}">
                  <a16:creationId xmlns:a16="http://schemas.microsoft.com/office/drawing/2014/main" id="{F2F2F57B-FE59-4340-AEA1-67B3EBE361D3}"/>
                </a:ext>
              </a:extLst>
            </p:cNvPr>
            <p:cNvGrpSpPr/>
            <p:nvPr/>
          </p:nvGrpSpPr>
          <p:grpSpPr>
            <a:xfrm>
              <a:off x="645182" y="172522"/>
              <a:ext cx="2538680" cy="456467"/>
              <a:chOff x="1487947" y="0"/>
              <a:chExt cx="3569139" cy="702000"/>
            </a:xfrm>
          </p:grpSpPr>
          <p:pic>
            <p:nvPicPr>
              <p:cNvPr id="22" name="Picture 2" descr="C:\Users\Gaffet\WORK\04-LOGOS\logo_lsbb.jpg">
                <a:extLst>
                  <a:ext uri="{FF2B5EF4-FFF2-40B4-BE49-F238E27FC236}">
                    <a16:creationId xmlns:a16="http://schemas.microsoft.com/office/drawing/2014/main" id="{107E26A8-9F0D-6E4B-B3E8-CE96FADCC58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87947" y="0"/>
                <a:ext cx="1783080" cy="702000"/>
              </a:xfrm>
              <a:prstGeom prst="rect">
                <a:avLst/>
              </a:prstGeom>
              <a:noFill/>
            </p:spPr>
          </p:pic>
          <p:pic>
            <p:nvPicPr>
              <p:cNvPr id="23" name="Picture 13" descr="Logo_BRGM.svg.png">
                <a:extLst>
                  <a:ext uri="{FF2B5EF4-FFF2-40B4-BE49-F238E27FC236}">
                    <a16:creationId xmlns:a16="http://schemas.microsoft.com/office/drawing/2014/main" id="{0D86B446-74BF-6E4C-B9BC-193FEFD527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84157" y="0"/>
                <a:ext cx="1772929" cy="687011"/>
              </a:xfrm>
              <a:prstGeom prst="rect">
                <a:avLst/>
              </a:prstGeom>
            </p:spPr>
          </p:pic>
        </p:grpSp>
        <p:pic>
          <p:nvPicPr>
            <p:cNvPr id="21" name="Imagen 20">
              <a:extLst>
                <a:ext uri="{FF2B5EF4-FFF2-40B4-BE49-F238E27FC236}">
                  <a16:creationId xmlns:a16="http://schemas.microsoft.com/office/drawing/2014/main" id="{A2CBCD29-2FFF-C143-8622-090924128D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7591" y="176489"/>
              <a:ext cx="411534" cy="442754"/>
            </a:xfrm>
            <a:prstGeom prst="rect">
              <a:avLst/>
            </a:prstGeom>
          </p:spPr>
        </p:pic>
      </p:grpSp>
      <p:pic>
        <p:nvPicPr>
          <p:cNvPr id="4" name="Imagen 3">
            <a:extLst>
              <a:ext uri="{FF2B5EF4-FFF2-40B4-BE49-F238E27FC236}">
                <a16:creationId xmlns:a16="http://schemas.microsoft.com/office/drawing/2014/main" id="{CA0E05A8-F4A2-E94F-922D-743E0D6B17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71471" y="2099989"/>
            <a:ext cx="5589723" cy="3033183"/>
          </a:xfrm>
          <a:prstGeom prst="rect">
            <a:avLst/>
          </a:prstGeom>
        </p:spPr>
      </p:pic>
      <p:graphicFrame>
        <p:nvGraphicFramePr>
          <p:cNvPr id="26" name="Diagrama 25">
            <a:extLst>
              <a:ext uri="{FF2B5EF4-FFF2-40B4-BE49-F238E27FC236}">
                <a16:creationId xmlns:a16="http://schemas.microsoft.com/office/drawing/2014/main" id="{858CABC0-98F4-F24C-9CE9-ED963AF3A28A}"/>
              </a:ext>
            </a:extLst>
          </p:cNvPr>
          <p:cNvGraphicFramePr/>
          <p:nvPr>
            <p:extLst>
              <p:ext uri="{D42A27DB-BD31-4B8C-83A1-F6EECF244321}">
                <p14:modId xmlns:p14="http://schemas.microsoft.com/office/powerpoint/2010/main" val="2834592845"/>
              </p:ext>
            </p:extLst>
          </p:nvPr>
        </p:nvGraphicFramePr>
        <p:xfrm>
          <a:off x="4406537" y="87500"/>
          <a:ext cx="7782644" cy="5351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26716463"/>
      </p:ext>
    </p:extLst>
  </p:cSld>
  <p:clrMapOvr>
    <a:masterClrMapping/>
  </p:clrMapOvr>
  <p:transition advTm="81343"/>
</p:sld>
</file>

<file path=ppt/tags/tag1.xml><?xml version="1.0" encoding="utf-8"?>
<p:tagLst xmlns:a="http://schemas.openxmlformats.org/drawingml/2006/main" xmlns:r="http://schemas.openxmlformats.org/officeDocument/2006/relationships" xmlns:p="http://schemas.openxmlformats.org/presentationml/2006/main">
  <p:tag name="TIMING" val="|55.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30774</TotalTime>
  <Words>1628</Words>
  <Application>Microsoft Macintosh PowerPoint</Application>
  <PresentationFormat>Panorámica</PresentationFormat>
  <Paragraphs>346</Paragraphs>
  <Slides>16</Slides>
  <Notes>16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16</vt:i4>
      </vt:variant>
    </vt:vector>
  </HeadingPairs>
  <TitlesOfParts>
    <vt:vector size="25" baseType="lpstr">
      <vt:lpstr>Arial</vt:lpstr>
      <vt:lpstr>Calibri</vt:lpstr>
      <vt:lpstr>Cambria Math</vt:lpstr>
      <vt:lpstr>Helvetica</vt:lpstr>
      <vt:lpstr>Tw Cen MT</vt:lpstr>
      <vt:lpstr>Tw Cen MT Condensed</vt:lpstr>
      <vt:lpstr>Wingdings</vt:lpstr>
      <vt:lpstr>Wingdings 3</vt:lpstr>
      <vt:lpstr>Integral</vt:lpstr>
      <vt:lpstr>T2DM2 muography project: Overview and outlook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T2DM2</dc:creator>
  <cp:lastModifiedBy>Ignacio Lazaro Roche</cp:lastModifiedBy>
  <cp:revision>870</cp:revision>
  <dcterms:created xsi:type="dcterms:W3CDTF">2015-02-17T08:58:26Z</dcterms:created>
  <dcterms:modified xsi:type="dcterms:W3CDTF">2018-12-11T17:37:42Z</dcterms:modified>
</cp:coreProperties>
</file>